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884C-DC65-4BBF-AF7B-42AE57F93ECE}" type="datetimeFigureOut">
              <a:rPr lang="sv-SE" smtClean="0"/>
              <a:t>2015-02-20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364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884C-DC65-4BBF-AF7B-42AE57F93ECE}" type="datetimeFigureOut">
              <a:rPr lang="sv-SE" smtClean="0"/>
              <a:t>2015-02-20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229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884C-DC65-4BBF-AF7B-42AE57F93ECE}" type="datetimeFigureOut">
              <a:rPr lang="sv-SE" smtClean="0"/>
              <a:t>2015-02-20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33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884C-DC65-4BBF-AF7B-42AE57F93ECE}" type="datetimeFigureOut">
              <a:rPr lang="sv-SE" smtClean="0"/>
              <a:t>2015-02-20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09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884C-DC65-4BBF-AF7B-42AE57F93ECE}" type="datetimeFigureOut">
              <a:rPr lang="sv-SE" smtClean="0"/>
              <a:t>2015-02-20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16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884C-DC65-4BBF-AF7B-42AE57F93ECE}" type="datetimeFigureOut">
              <a:rPr lang="sv-SE" smtClean="0"/>
              <a:t>2015-02-20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398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884C-DC65-4BBF-AF7B-42AE57F93ECE}" type="datetimeFigureOut">
              <a:rPr lang="sv-SE" smtClean="0"/>
              <a:t>2015-02-20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957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884C-DC65-4BBF-AF7B-42AE57F93ECE}" type="datetimeFigureOut">
              <a:rPr lang="sv-SE" smtClean="0"/>
              <a:t>2015-02-20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906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884C-DC65-4BBF-AF7B-42AE57F93ECE}" type="datetimeFigureOut">
              <a:rPr lang="sv-SE" smtClean="0"/>
              <a:t>2015-02-20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778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884C-DC65-4BBF-AF7B-42AE57F93ECE}" type="datetimeFigureOut">
              <a:rPr lang="sv-SE" smtClean="0"/>
              <a:t>2015-02-20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73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884C-DC65-4BBF-AF7B-42AE57F93ECE}" type="datetimeFigureOut">
              <a:rPr lang="sv-SE" smtClean="0"/>
              <a:t>2015-02-20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264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3884C-DC65-4BBF-AF7B-42AE57F93ECE}" type="datetimeFigureOut">
              <a:rPr lang="sv-SE" smtClean="0"/>
              <a:t>2015-02-20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330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3368218" y="2000165"/>
            <a:ext cx="5668278" cy="2220923"/>
          </a:xfrm>
          <a:prstGeom prst="roundRect">
            <a:avLst/>
          </a:prstGeom>
          <a:solidFill>
            <a:srgbClr val="FFC000">
              <a:alpha val="12000"/>
            </a:srgbClr>
          </a:solidFill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sv-SE" sz="1200" dirty="0" smtClean="0">
                <a:solidFill>
                  <a:schemeClr val="tx1"/>
                </a:solidFill>
              </a:rPr>
              <a:t>Android AsyncTask</a:t>
            </a:r>
          </a:p>
          <a:p>
            <a:pPr algn="ctr"/>
            <a:r>
              <a:rPr lang="sv-SE" sz="1200" dirty="0" smtClean="0">
                <a:solidFill>
                  <a:schemeClr val="tx1"/>
                </a:solidFill>
              </a:rPr>
              <a:t>Runs in its own background thread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323528" y="980728"/>
            <a:ext cx="1296144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StartScreenFragment</a:t>
            </a:r>
          </a:p>
          <a:p>
            <a:pPr algn="ctr"/>
            <a:r>
              <a:rPr lang="sv-SE" sz="1100" dirty="0" smtClean="0"/>
              <a:t>Connect clicked</a:t>
            </a:r>
            <a:endParaRPr lang="sv-SE" sz="1100" dirty="0"/>
          </a:p>
        </p:txBody>
      </p:sp>
      <p:sp>
        <p:nvSpPr>
          <p:cNvPr id="5" name="Flowchart: Process 4"/>
          <p:cNvSpPr/>
          <p:nvPr/>
        </p:nvSpPr>
        <p:spPr>
          <a:xfrm>
            <a:off x="323528" y="1778527"/>
            <a:ext cx="1296144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MainActivity</a:t>
            </a:r>
          </a:p>
          <a:p>
            <a:pPr algn="ctr"/>
            <a:r>
              <a:rPr lang="sv-SE" sz="1100" dirty="0" smtClean="0"/>
              <a:t>connectToSiMaster</a:t>
            </a:r>
            <a:endParaRPr lang="sv-SE" sz="1100" dirty="0"/>
          </a:p>
        </p:txBody>
      </p:sp>
      <p:sp>
        <p:nvSpPr>
          <p:cNvPr id="6" name="Flowchart: Decision 5"/>
          <p:cNvSpPr/>
          <p:nvPr/>
        </p:nvSpPr>
        <p:spPr>
          <a:xfrm>
            <a:off x="514400" y="2600328"/>
            <a:ext cx="914400" cy="612648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800" dirty="0" smtClean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sv-SE" sz="800" dirty="0" smtClean="0">
                <a:solidFill>
                  <a:schemeClr val="tx1"/>
                </a:solidFill>
              </a:rPr>
              <a:t>Success?</a:t>
            </a:r>
            <a:endParaRPr lang="sv-SE" sz="800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51520" y="3501008"/>
            <a:ext cx="1440160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StartScreenFragment</a:t>
            </a:r>
          </a:p>
          <a:p>
            <a:pPr algn="ctr"/>
            <a:r>
              <a:rPr lang="sv-SE" sz="1100" dirty="0" smtClean="0"/>
              <a:t>UpdateConnectionStatus</a:t>
            </a:r>
            <a:endParaRPr lang="sv-SE" sz="1100" dirty="0"/>
          </a:p>
        </p:txBody>
      </p:sp>
      <p:sp>
        <p:nvSpPr>
          <p:cNvPr id="8" name="Flowchart: Process 7"/>
          <p:cNvSpPr/>
          <p:nvPr/>
        </p:nvSpPr>
        <p:spPr>
          <a:xfrm>
            <a:off x="1907704" y="2618910"/>
            <a:ext cx="1296144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MainActivity</a:t>
            </a:r>
          </a:p>
          <a:p>
            <a:pPr algn="ctr"/>
            <a:r>
              <a:rPr lang="sv-SE" sz="1100" dirty="0" smtClean="0"/>
              <a:t>SiCardListener</a:t>
            </a:r>
          </a:p>
          <a:p>
            <a:pPr algn="ctr"/>
            <a:r>
              <a:rPr lang="sv-SE" sz="1100" dirty="0" smtClean="0"/>
              <a:t>Execute</a:t>
            </a:r>
            <a:endParaRPr lang="sv-SE" sz="1100" dirty="0"/>
          </a:p>
        </p:txBody>
      </p:sp>
      <p:sp>
        <p:nvSpPr>
          <p:cNvPr id="10" name="Flowchart: Process 9"/>
          <p:cNvSpPr/>
          <p:nvPr/>
        </p:nvSpPr>
        <p:spPr>
          <a:xfrm>
            <a:off x="3532588" y="2618434"/>
            <a:ext cx="1296144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DoInBackground</a:t>
            </a:r>
          </a:p>
          <a:p>
            <a:pPr algn="ctr"/>
            <a:r>
              <a:rPr lang="sv-SE" sz="1100" dirty="0" smtClean="0"/>
              <a:t>Read SI master</a:t>
            </a:r>
          </a:p>
          <a:p>
            <a:pPr algn="ctr"/>
            <a:r>
              <a:rPr lang="sv-SE" sz="1100" dirty="0" smtClean="0"/>
              <a:t>Serial interface</a:t>
            </a:r>
            <a:endParaRPr lang="sv-SE" sz="1100" dirty="0"/>
          </a:p>
        </p:txBody>
      </p:sp>
      <p:sp>
        <p:nvSpPr>
          <p:cNvPr id="11" name="Flowchart: Process 10"/>
          <p:cNvSpPr/>
          <p:nvPr/>
        </p:nvSpPr>
        <p:spPr>
          <a:xfrm>
            <a:off x="7524328" y="2627487"/>
            <a:ext cx="1296144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DoInBackground</a:t>
            </a:r>
          </a:p>
          <a:p>
            <a:pPr algn="ctr"/>
            <a:r>
              <a:rPr lang="sv-SE" sz="1100" dirty="0" smtClean="0"/>
              <a:t>Create and </a:t>
            </a:r>
          </a:p>
          <a:p>
            <a:pPr algn="ctr"/>
            <a:r>
              <a:rPr lang="sv-SE" sz="1100" dirty="0" smtClean="0"/>
              <a:t>Populate card</a:t>
            </a:r>
            <a:endParaRPr lang="sv-SE" sz="1100" dirty="0"/>
          </a:p>
        </p:txBody>
      </p:sp>
      <p:sp>
        <p:nvSpPr>
          <p:cNvPr id="13" name="Flowchart: Process 12"/>
          <p:cNvSpPr/>
          <p:nvPr/>
        </p:nvSpPr>
        <p:spPr>
          <a:xfrm>
            <a:off x="5724128" y="1093386"/>
            <a:ext cx="1296144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ResultListFragment</a:t>
            </a:r>
          </a:p>
          <a:p>
            <a:pPr algn="ctr"/>
            <a:r>
              <a:rPr lang="sv-SE" sz="1100" dirty="0" smtClean="0"/>
              <a:t>Update competiotn</a:t>
            </a:r>
          </a:p>
          <a:p>
            <a:pPr algn="ctr"/>
            <a:r>
              <a:rPr lang="sv-SE" sz="1100" dirty="0" smtClean="0"/>
              <a:t>Update GUI</a:t>
            </a:r>
            <a:endParaRPr lang="sv-SE" sz="1100" dirty="0"/>
          </a:p>
        </p:txBody>
      </p: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971600" y="1556792"/>
            <a:ext cx="0" cy="221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>
            <a:off x="971600" y="2354591"/>
            <a:ext cx="0" cy="245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7" idx="0"/>
          </p:cNvCxnSpPr>
          <p:nvPr/>
        </p:nvCxnSpPr>
        <p:spPr>
          <a:xfrm>
            <a:off x="971600" y="321297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1"/>
          </p:cNvCxnSpPr>
          <p:nvPr/>
        </p:nvCxnSpPr>
        <p:spPr>
          <a:xfrm>
            <a:off x="1428800" y="2906652"/>
            <a:ext cx="478904" cy="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10" idx="1"/>
          </p:cNvCxnSpPr>
          <p:nvPr/>
        </p:nvCxnSpPr>
        <p:spPr>
          <a:xfrm flipV="1">
            <a:off x="3203848" y="2906466"/>
            <a:ext cx="328740" cy="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9" idx="1"/>
          </p:cNvCxnSpPr>
          <p:nvPr/>
        </p:nvCxnSpPr>
        <p:spPr>
          <a:xfrm>
            <a:off x="4828732" y="2906466"/>
            <a:ext cx="1399452" cy="7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11" idx="1"/>
          </p:cNvCxnSpPr>
          <p:nvPr/>
        </p:nvCxnSpPr>
        <p:spPr>
          <a:xfrm>
            <a:off x="7142584" y="2913828"/>
            <a:ext cx="381744" cy="1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0"/>
          </p:cNvCxnSpPr>
          <p:nvPr/>
        </p:nvCxnSpPr>
        <p:spPr>
          <a:xfrm flipV="1">
            <a:off x="8172400" y="1669450"/>
            <a:ext cx="0" cy="95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3" idx="3"/>
          </p:cNvCxnSpPr>
          <p:nvPr/>
        </p:nvCxnSpPr>
        <p:spPr>
          <a:xfrm flipH="1">
            <a:off x="7020272" y="138141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1"/>
            <a:endCxn id="8" idx="0"/>
          </p:cNvCxnSpPr>
          <p:nvPr/>
        </p:nvCxnSpPr>
        <p:spPr>
          <a:xfrm rot="10800000" flipV="1">
            <a:off x="2555776" y="1381418"/>
            <a:ext cx="3168352" cy="12374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6228184" y="2607504"/>
            <a:ext cx="914400" cy="612648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800" dirty="0" smtClean="0">
                <a:solidFill>
                  <a:schemeClr val="tx1"/>
                </a:solidFill>
              </a:rPr>
              <a:t>New card</a:t>
            </a:r>
          </a:p>
          <a:p>
            <a:pPr algn="ctr"/>
            <a:r>
              <a:rPr lang="sv-SE" sz="800" dirty="0" smtClean="0">
                <a:solidFill>
                  <a:schemeClr val="tx1"/>
                </a:solidFill>
              </a:rPr>
              <a:t>Event?</a:t>
            </a:r>
            <a:endParaRPr lang="sv-SE" sz="8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96178" y="3272353"/>
            <a:ext cx="1651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1100" dirty="0" smtClean="0"/>
              <a:t>No</a:t>
            </a:r>
            <a:endParaRPr lang="sv-SE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1459524" y="2737189"/>
            <a:ext cx="19396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1100" dirty="0" smtClean="0"/>
              <a:t>Yes</a:t>
            </a:r>
            <a:endParaRPr lang="sv-SE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318432" y="373938"/>
            <a:ext cx="26643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b="1" dirty="0" smtClean="0"/>
              <a:t>SI master connection loop</a:t>
            </a:r>
            <a:endParaRPr lang="sv-SE" b="1" dirty="0"/>
          </a:p>
        </p:txBody>
      </p:sp>
      <p:sp>
        <p:nvSpPr>
          <p:cNvPr id="53" name="Flowchart: Decision 52"/>
          <p:cNvSpPr/>
          <p:nvPr/>
        </p:nvSpPr>
        <p:spPr>
          <a:xfrm>
            <a:off x="5076056" y="2598332"/>
            <a:ext cx="914400" cy="612648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800" dirty="0" smtClean="0">
                <a:solidFill>
                  <a:schemeClr val="tx1"/>
                </a:solidFill>
              </a:rPr>
              <a:t>Read Timeout?</a:t>
            </a:r>
            <a:endParaRPr lang="sv-SE" sz="800" dirty="0">
              <a:solidFill>
                <a:schemeClr val="tx1"/>
              </a:solidFill>
            </a:endParaRPr>
          </a:p>
        </p:txBody>
      </p:sp>
      <p:sp>
        <p:nvSpPr>
          <p:cNvPr id="55" name="Flowchart: Process 54"/>
          <p:cNvSpPr/>
          <p:nvPr/>
        </p:nvSpPr>
        <p:spPr>
          <a:xfrm>
            <a:off x="6012160" y="2161724"/>
            <a:ext cx="1296144" cy="3704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Update disconnection</a:t>
            </a:r>
          </a:p>
          <a:p>
            <a:pPr algn="ctr"/>
            <a:r>
              <a:rPr lang="sv-SE" sz="1100" dirty="0" smtClean="0"/>
              <a:t>Counters</a:t>
            </a:r>
            <a:endParaRPr lang="sv-SE" sz="1100" dirty="0"/>
          </a:p>
        </p:txBody>
      </p:sp>
      <p:cxnSp>
        <p:nvCxnSpPr>
          <p:cNvPr id="59" name="Elbow Connector 58"/>
          <p:cNvCxnSpPr>
            <a:stCxn id="55" idx="3"/>
          </p:cNvCxnSpPr>
          <p:nvPr/>
        </p:nvCxnSpPr>
        <p:spPr>
          <a:xfrm flipV="1">
            <a:off x="7308304" y="1669450"/>
            <a:ext cx="623310" cy="67750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Decision 62"/>
          <p:cNvSpPr/>
          <p:nvPr/>
        </p:nvSpPr>
        <p:spPr>
          <a:xfrm>
            <a:off x="4355976" y="1093386"/>
            <a:ext cx="1158900" cy="612648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800" dirty="0" smtClean="0">
                <a:solidFill>
                  <a:schemeClr val="tx1"/>
                </a:solidFill>
              </a:rPr>
              <a:t>Disconnected?</a:t>
            </a:r>
            <a:endParaRPr lang="sv-SE" sz="800" dirty="0">
              <a:solidFill>
                <a:schemeClr val="tx1"/>
              </a:solidFill>
            </a:endParaRPr>
          </a:p>
        </p:txBody>
      </p:sp>
      <p:sp>
        <p:nvSpPr>
          <p:cNvPr id="64" name="Flowchart: Process 63"/>
          <p:cNvSpPr/>
          <p:nvPr/>
        </p:nvSpPr>
        <p:spPr>
          <a:xfrm>
            <a:off x="7524328" y="1083816"/>
            <a:ext cx="1296144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MainActivity</a:t>
            </a:r>
          </a:p>
          <a:p>
            <a:pPr algn="ctr"/>
            <a:r>
              <a:rPr lang="sv-SE" sz="1100" dirty="0" smtClean="0"/>
              <a:t>WriteCard</a:t>
            </a:r>
            <a:endParaRPr lang="sv-SE" sz="1100" dirty="0"/>
          </a:p>
        </p:txBody>
      </p:sp>
      <p:sp>
        <p:nvSpPr>
          <p:cNvPr id="65" name="Flowchart: Process 64"/>
          <p:cNvSpPr/>
          <p:nvPr/>
        </p:nvSpPr>
        <p:spPr>
          <a:xfrm>
            <a:off x="4211960" y="332656"/>
            <a:ext cx="1440160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StartScreenFragment</a:t>
            </a:r>
          </a:p>
          <a:p>
            <a:pPr algn="ctr"/>
            <a:r>
              <a:rPr lang="sv-SE" sz="1100" dirty="0" smtClean="0"/>
              <a:t>UpdateConnectionStatus</a:t>
            </a:r>
            <a:endParaRPr lang="sv-SE" sz="1100" dirty="0"/>
          </a:p>
        </p:txBody>
      </p:sp>
      <p:cxnSp>
        <p:nvCxnSpPr>
          <p:cNvPr id="67" name="Straight Arrow Connector 66"/>
          <p:cNvCxnSpPr>
            <a:stCxn id="63" idx="0"/>
            <a:endCxn id="65" idx="2"/>
          </p:cNvCxnSpPr>
          <p:nvPr/>
        </p:nvCxnSpPr>
        <p:spPr>
          <a:xfrm flipH="1" flipV="1">
            <a:off x="4932040" y="908720"/>
            <a:ext cx="3386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3" idx="0"/>
            <a:endCxn id="55" idx="1"/>
          </p:cNvCxnSpPr>
          <p:nvPr/>
        </p:nvCxnSpPr>
        <p:spPr>
          <a:xfrm rot="5400000" flipH="1" flipV="1">
            <a:off x="5647020" y="2233192"/>
            <a:ext cx="251376" cy="4789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9" idx="2"/>
            <a:endCxn id="10" idx="2"/>
          </p:cNvCxnSpPr>
          <p:nvPr/>
        </p:nvCxnSpPr>
        <p:spPr>
          <a:xfrm rot="5400000" flipH="1">
            <a:off x="5420195" y="1954963"/>
            <a:ext cx="25654" cy="2504724"/>
          </a:xfrm>
          <a:prstGeom prst="bentConnector3">
            <a:avLst>
              <a:gd name="adj1" fmla="val -891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142584" y="2735379"/>
            <a:ext cx="19396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1100" dirty="0" smtClean="0"/>
              <a:t>Yes</a:t>
            </a:r>
            <a:endParaRPr lang="sv-SE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5320912" y="2388005"/>
            <a:ext cx="19396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1100" dirty="0" smtClean="0"/>
              <a:t>Yes</a:t>
            </a:r>
            <a:endParaRPr lang="sv-SE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6730649" y="3255476"/>
            <a:ext cx="1651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1100" dirty="0" smtClean="0"/>
              <a:t>No</a:t>
            </a:r>
            <a:endParaRPr lang="sv-SE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6012160" y="2756330"/>
            <a:ext cx="1651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1100" dirty="0" smtClean="0"/>
              <a:t>No</a:t>
            </a:r>
            <a:endParaRPr lang="sv-SE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4190866" y="1202571"/>
            <a:ext cx="1651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1100" dirty="0" smtClean="0"/>
              <a:t>No</a:t>
            </a:r>
            <a:endParaRPr lang="sv-SE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4979074" y="924109"/>
            <a:ext cx="19396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1100" dirty="0" smtClean="0"/>
              <a:t>Yes</a:t>
            </a:r>
            <a:endParaRPr lang="sv-SE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7486909" y="2114750"/>
            <a:ext cx="2660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sv-SE" sz="800" dirty="0" smtClean="0"/>
              <a:t>Empyt</a:t>
            </a:r>
          </a:p>
          <a:p>
            <a:pPr algn="ctr"/>
            <a:r>
              <a:rPr lang="sv-SE" sz="800" dirty="0" smtClean="0"/>
              <a:t>Card</a:t>
            </a:r>
          </a:p>
        </p:txBody>
      </p:sp>
      <p:sp>
        <p:nvSpPr>
          <p:cNvPr id="42" name="Flowchart: Process 41"/>
          <p:cNvSpPr/>
          <p:nvPr/>
        </p:nvSpPr>
        <p:spPr>
          <a:xfrm>
            <a:off x="1908305" y="3501008"/>
            <a:ext cx="1296144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MainActivity</a:t>
            </a:r>
          </a:p>
          <a:p>
            <a:pPr algn="ctr"/>
            <a:r>
              <a:rPr lang="sv-SE" sz="1100" dirty="0" smtClean="0"/>
              <a:t>GUI thread</a:t>
            </a:r>
            <a:endParaRPr lang="sv-SE" sz="1100" dirty="0" smtClean="0"/>
          </a:p>
          <a:p>
            <a:pPr algn="ctr"/>
            <a:r>
              <a:rPr lang="sv-SE" sz="1100" dirty="0" smtClean="0"/>
              <a:t>Idle</a:t>
            </a:r>
            <a:endParaRPr lang="sv-SE" sz="1100" dirty="0"/>
          </a:p>
        </p:txBody>
      </p:sp>
      <p:cxnSp>
        <p:nvCxnSpPr>
          <p:cNvPr id="3" name="Straight Arrow Connector 2"/>
          <p:cNvCxnSpPr>
            <a:stCxn id="8" idx="2"/>
            <a:endCxn id="42" idx="0"/>
          </p:cNvCxnSpPr>
          <p:nvPr/>
        </p:nvCxnSpPr>
        <p:spPr>
          <a:xfrm>
            <a:off x="2555776" y="3194974"/>
            <a:ext cx="601" cy="306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8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71</Words>
  <Application>Microsoft Office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</dc:creator>
  <cp:lastModifiedBy>Andreas</cp:lastModifiedBy>
  <cp:revision>5</cp:revision>
  <dcterms:created xsi:type="dcterms:W3CDTF">2015-02-20T18:17:05Z</dcterms:created>
  <dcterms:modified xsi:type="dcterms:W3CDTF">2015-02-20T19:15:35Z</dcterms:modified>
</cp:coreProperties>
</file>