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281"/>
  </p:normalViewPr>
  <p:slideViewPr>
    <p:cSldViewPr snapToGrid="0">
      <p:cViewPr varScale="1">
        <p:scale>
          <a:sx n="119" d="100"/>
          <a:sy n="119" d="100"/>
        </p:scale>
        <p:origin x="20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FA43C6-8FB1-7B82-0614-5E2088BDF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B65DFF2-3791-1240-9B9D-2318F5866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B75CE13-61EA-F741-9175-862829A06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49CC0-7487-5F43-BC47-7DE9355DC4E1}" type="datetimeFigureOut">
              <a:rPr lang="en-GB" smtClean="0"/>
              <a:t>13/06/2025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2A608E7-8F6E-69AD-98B2-15E707FB3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F7D3F74-7D12-CE5A-7FF9-2A3D02287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2C57-35B3-6346-ABF6-3295C8576DE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039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9FAA2A-18E3-856B-17FD-49362FD43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37CBC2B-9F93-E5CC-374C-92D9FE5CA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72E5FC3-9A04-5E7D-3881-9370CAEB8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49CC0-7487-5F43-BC47-7DE9355DC4E1}" type="datetimeFigureOut">
              <a:rPr lang="en-GB" smtClean="0"/>
              <a:t>13/06/2025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DE1BD1E-8D77-2A25-E56B-400D18957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2624BCB-902F-BF75-F066-B40C579A4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2C57-35B3-6346-ABF6-3295C8576DE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44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2758626-714F-D43F-4930-ACECD8B54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9AA6C78-2E9C-60A0-57E4-9CB72C8D3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4C351CB-8CFF-82E8-9F3A-625F2741C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49CC0-7487-5F43-BC47-7DE9355DC4E1}" type="datetimeFigureOut">
              <a:rPr lang="en-GB" smtClean="0"/>
              <a:t>13/06/2025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D63B401-CDC7-24DE-3B4D-87517A4E4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074918C-BE07-099B-32B8-2B7C32D48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2C57-35B3-6346-ABF6-3295C8576DE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478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4503F-BBAD-D29F-111C-BA0780E8B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35B07F1-8BA6-CB1B-79A6-E1F0A31A3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737D49-5B50-6992-B663-43337B35D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49CC0-7487-5F43-BC47-7DE9355DC4E1}" type="datetimeFigureOut">
              <a:rPr lang="en-GB" smtClean="0"/>
              <a:t>13/06/2025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351CC3C-9CCF-BE78-F9A5-E6E5D1928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9A5DBF2-D306-7C99-A635-E9366819A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2C57-35B3-6346-ABF6-3295C8576DE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691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2424DB-CD41-96B0-6C0C-0D00416CD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DA28F7F-EDD4-8217-C122-B9A6CA7DA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5DCAFAE-6357-24BA-2681-22F98E806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49CC0-7487-5F43-BC47-7DE9355DC4E1}" type="datetimeFigureOut">
              <a:rPr lang="en-GB" smtClean="0"/>
              <a:t>13/06/2025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69F29F5-68DC-7441-0290-B676352C3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8A9E699-E85F-B943-E35A-52F04F8C2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2C57-35B3-6346-ABF6-3295C8576DE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615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327311-31A1-6248-5CDA-648CF22C1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3A40EDB-B681-94DC-02DA-957D2B862E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2BA9C84-098C-8BCA-C704-70543C222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8F72B50-F868-050F-4F87-9295392D5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49CC0-7487-5F43-BC47-7DE9355DC4E1}" type="datetimeFigureOut">
              <a:rPr lang="en-GB" smtClean="0"/>
              <a:t>13/06/2025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3EB2AAF-4170-223F-82F3-4315D6607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0A0B129-58D6-573C-F5CE-2DFC4DC49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2C57-35B3-6346-ABF6-3295C8576DE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42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3D8135-22D8-1B62-052F-F48DE4471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4B2325D-044C-B459-048E-885044F03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87C258A-0EB8-F060-89AB-5DE0E25CA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2AA009C-2171-AD14-A9FD-87FA5D3647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D044EC4-5851-9137-DDB2-89F58A1D99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B7BCBB4-95FA-237A-C82E-83C80CE6D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49CC0-7487-5F43-BC47-7DE9355DC4E1}" type="datetimeFigureOut">
              <a:rPr lang="en-GB" smtClean="0"/>
              <a:t>13/06/2025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A6C1E361-6BC6-9F3D-01BD-CF6AD9DE3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F58E79F-20BE-05D5-1B2B-68C4A4038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2C57-35B3-6346-ABF6-3295C8576DE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969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35A285-0939-14D8-7633-B6D3A44DD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6FE6F4B6-B7DA-1283-D4B9-21F7748FF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49CC0-7487-5F43-BC47-7DE9355DC4E1}" type="datetimeFigureOut">
              <a:rPr lang="en-GB" smtClean="0"/>
              <a:t>13/06/2025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843F2B4-14D1-F21D-340C-88F1607DA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FCDFFC0-A154-72CB-C022-1E0A0E555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2C57-35B3-6346-ABF6-3295C8576DE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255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A975DA8-37D2-087A-80C2-5C3A67447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49CC0-7487-5F43-BC47-7DE9355DC4E1}" type="datetimeFigureOut">
              <a:rPr lang="en-GB" smtClean="0"/>
              <a:t>13/06/2025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604E8FB-AA54-D956-F9D5-5AE7B29B0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BBDED6C-A7C6-BE25-5606-0762E8DC4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2C57-35B3-6346-ABF6-3295C8576DE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75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1213CF-D2FB-7D86-A8F1-3AA569155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7ED2DBA-7E7B-E40F-E1C6-CAF2AE0AE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9F8D483-CB61-D922-5833-1386DA7F0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8CFC0A6-57BB-E07E-4A63-AE3181B3B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49CC0-7487-5F43-BC47-7DE9355DC4E1}" type="datetimeFigureOut">
              <a:rPr lang="en-GB" smtClean="0"/>
              <a:t>13/06/2025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06321C7-A151-DDEE-306B-6A661D505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F405AC9-4C59-E893-195D-A27FA6002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2C57-35B3-6346-ABF6-3295C8576DE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902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B37BFF-1943-B937-08ED-ED4A29D7D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04B7D9CE-5D07-F3AA-114D-E3231C2CBB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80D5CE0-CB69-FF3E-94B4-E469E7CD8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F6055B4-CD59-5CAF-0882-F1A8147F2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49CC0-7487-5F43-BC47-7DE9355DC4E1}" type="datetimeFigureOut">
              <a:rPr lang="en-GB" smtClean="0"/>
              <a:t>13/06/2025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6F4A970-621D-6019-8324-D890909A0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17E95C6-067F-2DA8-4531-FD4BD4446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2C57-35B3-6346-ABF6-3295C8576DE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264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6C9B7A2-19B5-BB90-104B-CA6C35344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A8BB959-E59C-CDF2-7EE3-2990AD001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0E029A3-A811-D083-0208-89213425A3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49CC0-7487-5F43-BC47-7DE9355DC4E1}" type="datetimeFigureOut">
              <a:rPr lang="en-GB" smtClean="0"/>
              <a:t>13/06/2025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649508D-4E0B-D9F2-A3E7-3408C3BF7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A0AE7AE-E5B0-ABF1-6506-27A675B0F3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62C57-35B3-6346-ABF6-3295C8576DE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270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8D8FBA9D-4A8C-FDCE-E2A9-A9821748B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881" y="0"/>
            <a:ext cx="7772400" cy="1182209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8327505E-7C2A-F7E8-0965-51F8906F1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880" y="1182209"/>
            <a:ext cx="7846205" cy="5433744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32BD0482-DB50-8F51-2874-E668D55A4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7948" y="3829721"/>
            <a:ext cx="2703799" cy="278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48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ep 7">
            <a:extLst>
              <a:ext uri="{FF2B5EF4-FFF2-40B4-BE49-F238E27FC236}">
                <a16:creationId xmlns:a16="http://schemas.microsoft.com/office/drawing/2014/main" id="{81F7D550-232E-D42F-3078-B2CD9B9A4A7F}"/>
              </a:ext>
            </a:extLst>
          </p:cNvPr>
          <p:cNvGrpSpPr/>
          <p:nvPr/>
        </p:nvGrpSpPr>
        <p:grpSpPr>
          <a:xfrm>
            <a:off x="6348392" y="141082"/>
            <a:ext cx="5334023" cy="6716918"/>
            <a:chOff x="5950360" y="459403"/>
            <a:chExt cx="5334023" cy="6716918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0EB69E51-9623-550F-9FD1-D202F72114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50360" y="459403"/>
              <a:ext cx="5334023" cy="332254"/>
            </a:xfrm>
            <a:prstGeom prst="rect">
              <a:avLst/>
            </a:prstGeom>
          </p:spPr>
        </p:pic>
        <p:pic>
          <p:nvPicPr>
            <p:cNvPr id="7" name="Afbeelding 6">
              <a:extLst>
                <a:ext uri="{FF2B5EF4-FFF2-40B4-BE49-F238E27FC236}">
                  <a16:creationId xmlns:a16="http://schemas.microsoft.com/office/drawing/2014/main" id="{9322D960-48C0-F0A9-23B0-565280851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50360" y="791657"/>
              <a:ext cx="5334023" cy="6384664"/>
            </a:xfrm>
            <a:prstGeom prst="rect">
              <a:avLst/>
            </a:prstGeom>
          </p:spPr>
        </p:pic>
      </p:grpSp>
      <p:pic>
        <p:nvPicPr>
          <p:cNvPr id="10" name="Afbeelding 9">
            <a:extLst>
              <a:ext uri="{FF2B5EF4-FFF2-40B4-BE49-F238E27FC236}">
                <a16:creationId xmlns:a16="http://schemas.microsoft.com/office/drawing/2014/main" id="{188AD09D-779D-38AF-C380-E2A5C0BDA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585" y="141082"/>
            <a:ext cx="5163222" cy="457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89979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Breedbeeld</PresentationFormat>
  <Paragraphs>0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Kantoorthema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Daniel R. Witte</dc:creator>
  <cp:lastModifiedBy>Daniel R. Witte</cp:lastModifiedBy>
  <cp:revision>1</cp:revision>
  <dcterms:created xsi:type="dcterms:W3CDTF">2025-06-13T06:24:34Z</dcterms:created>
  <dcterms:modified xsi:type="dcterms:W3CDTF">2025-06-13T06:31:11Z</dcterms:modified>
</cp:coreProperties>
</file>