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858D8-B183-3B4F-8691-82494936EB1D}" v="225" dt="2023-12-10T11:24:49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653"/>
  </p:normalViewPr>
  <p:slideViewPr>
    <p:cSldViewPr snapToGrid="0">
      <p:cViewPr>
        <p:scale>
          <a:sx n="43" d="100"/>
          <a:sy n="43" d="100"/>
        </p:scale>
        <p:origin x="736" y="-4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n Raak" userId="af6c9f4c-8ba5-40c0-a559-7a0df64bffd0" providerId="ADAL" clId="{729858D8-B183-3B4F-8691-82494936EB1D}"/>
    <pc:docChg chg="undo custSel modSld">
      <pc:chgData name="Sten Raak" userId="af6c9f4c-8ba5-40c0-a559-7a0df64bffd0" providerId="ADAL" clId="{729858D8-B183-3B4F-8691-82494936EB1D}" dt="2023-12-10T11:39:01.987" v="1233" actId="20577"/>
      <pc:docMkLst>
        <pc:docMk/>
      </pc:docMkLst>
      <pc:sldChg chg="addSp delSp modSp mod setBg">
        <pc:chgData name="Sten Raak" userId="af6c9f4c-8ba5-40c0-a559-7a0df64bffd0" providerId="ADAL" clId="{729858D8-B183-3B4F-8691-82494936EB1D}" dt="2023-12-10T11:39:01.987" v="1233" actId="20577"/>
        <pc:sldMkLst>
          <pc:docMk/>
          <pc:sldMk cId="3933823578" sldId="256"/>
        </pc:sldMkLst>
        <pc:spChg chg="add mod">
          <ac:chgData name="Sten Raak" userId="af6c9f4c-8ba5-40c0-a559-7a0df64bffd0" providerId="ADAL" clId="{729858D8-B183-3B4F-8691-82494936EB1D}" dt="2023-12-10T11:39:01.987" v="1233" actId="20577"/>
          <ac:spMkLst>
            <pc:docMk/>
            <pc:sldMk cId="3933823578" sldId="256"/>
            <ac:spMk id="2" creationId="{E38AA5E5-12AD-4CBA-7065-B37DC9AFD54B}"/>
          </ac:spMkLst>
        </pc:spChg>
        <pc:spChg chg="add mod">
          <ac:chgData name="Sten Raak" userId="af6c9f4c-8ba5-40c0-a559-7a0df64bffd0" providerId="ADAL" clId="{729858D8-B183-3B4F-8691-82494936EB1D}" dt="2023-12-09T10:05:20.556" v="224" actId="14100"/>
          <ac:spMkLst>
            <pc:docMk/>
            <pc:sldMk cId="3933823578" sldId="256"/>
            <ac:spMk id="3" creationId="{9FD39BC2-D3F3-F967-9D08-63AFBA27D381}"/>
          </ac:spMkLst>
        </pc:spChg>
        <pc:spChg chg="mod">
          <ac:chgData name="Sten Raak" userId="af6c9f4c-8ba5-40c0-a559-7a0df64bffd0" providerId="ADAL" clId="{729858D8-B183-3B4F-8691-82494936EB1D}" dt="2023-12-09T18:32:43.868" v="1009" actId="207"/>
          <ac:spMkLst>
            <pc:docMk/>
            <pc:sldMk cId="3933823578" sldId="256"/>
            <ac:spMk id="4" creationId="{6F248614-66CE-F707-190E-25D640886390}"/>
          </ac:spMkLst>
        </pc:spChg>
        <pc:spChg chg="add mod">
          <ac:chgData name="Sten Raak" userId="af6c9f4c-8ba5-40c0-a559-7a0df64bffd0" providerId="ADAL" clId="{729858D8-B183-3B4F-8691-82494936EB1D}" dt="2023-12-09T18:32:46.661" v="1010" actId="207"/>
          <ac:spMkLst>
            <pc:docMk/>
            <pc:sldMk cId="3933823578" sldId="256"/>
            <ac:spMk id="5" creationId="{8E167B95-18ED-A82C-210C-2C763EDA4B2C}"/>
          </ac:spMkLst>
        </pc:spChg>
        <pc:spChg chg="mod">
          <ac:chgData name="Sten Raak" userId="af6c9f4c-8ba5-40c0-a559-7a0df64bffd0" providerId="ADAL" clId="{729858D8-B183-3B4F-8691-82494936EB1D}" dt="2023-12-09T18:31:58.336" v="1004" actId="207"/>
          <ac:spMkLst>
            <pc:docMk/>
            <pc:sldMk cId="3933823578" sldId="256"/>
            <ac:spMk id="7" creationId="{FB87B268-62F3-552D-B7FE-F337992D6EC8}"/>
          </ac:spMkLst>
        </pc:spChg>
        <pc:spChg chg="mod">
          <ac:chgData name="Sten Raak" userId="af6c9f4c-8ba5-40c0-a559-7a0df64bffd0" providerId="ADAL" clId="{729858D8-B183-3B4F-8691-82494936EB1D}" dt="2023-12-09T10:55:59.705" v="308" actId="255"/>
          <ac:spMkLst>
            <pc:docMk/>
            <pc:sldMk cId="3933823578" sldId="256"/>
            <ac:spMk id="8" creationId="{784E3020-1BA2-C93E-E464-D38E0AAC751E}"/>
          </ac:spMkLst>
        </pc:spChg>
        <pc:spChg chg="add del mod">
          <ac:chgData name="Sten Raak" userId="af6c9f4c-8ba5-40c0-a559-7a0df64bffd0" providerId="ADAL" clId="{729858D8-B183-3B4F-8691-82494936EB1D}" dt="2023-12-09T10:05:31.731" v="227" actId="478"/>
          <ac:spMkLst>
            <pc:docMk/>
            <pc:sldMk cId="3933823578" sldId="256"/>
            <ac:spMk id="9" creationId="{ADB39BEE-6959-42CC-41AA-CEE951555554}"/>
          </ac:spMkLst>
        </pc:spChg>
        <pc:spChg chg="add del mod">
          <ac:chgData name="Sten Raak" userId="af6c9f4c-8ba5-40c0-a559-7a0df64bffd0" providerId="ADAL" clId="{729858D8-B183-3B4F-8691-82494936EB1D}" dt="2023-12-09T10:05:22.315" v="225" actId="478"/>
          <ac:spMkLst>
            <pc:docMk/>
            <pc:sldMk cId="3933823578" sldId="256"/>
            <ac:spMk id="10" creationId="{AD67CA2F-A711-6E9D-0116-7C8A156A30A1}"/>
          </ac:spMkLst>
        </pc:spChg>
        <pc:spChg chg="add del mod">
          <ac:chgData name="Sten Raak" userId="af6c9f4c-8ba5-40c0-a559-7a0df64bffd0" providerId="ADAL" clId="{729858D8-B183-3B4F-8691-82494936EB1D}" dt="2023-12-09T10:05:16.114" v="223" actId="478"/>
          <ac:spMkLst>
            <pc:docMk/>
            <pc:sldMk cId="3933823578" sldId="256"/>
            <ac:spMk id="11" creationId="{8C6166C4-631A-B895-5BDC-5C27CCEEB4B9}"/>
          </ac:spMkLst>
        </pc:spChg>
        <pc:spChg chg="add del mod">
          <ac:chgData name="Sten Raak" userId="af6c9f4c-8ba5-40c0-a559-7a0df64bffd0" providerId="ADAL" clId="{729858D8-B183-3B4F-8691-82494936EB1D}" dt="2023-12-09T10:05:34.697" v="229" actId="478"/>
          <ac:spMkLst>
            <pc:docMk/>
            <pc:sldMk cId="3933823578" sldId="256"/>
            <ac:spMk id="13" creationId="{636D496E-4CC1-69E7-3E25-7B2776C60E9C}"/>
          </ac:spMkLst>
        </pc:spChg>
        <pc:spChg chg="add mod">
          <ac:chgData name="Sten Raak" userId="af6c9f4c-8ba5-40c0-a559-7a0df64bffd0" providerId="ADAL" clId="{729858D8-B183-3B4F-8691-82494936EB1D}" dt="2023-12-09T11:43:42.368" v="590" actId="14100"/>
          <ac:spMkLst>
            <pc:docMk/>
            <pc:sldMk cId="3933823578" sldId="256"/>
            <ac:spMk id="14" creationId="{7E1F4E09-0EAB-E86B-9919-60FD403B02F8}"/>
          </ac:spMkLst>
        </pc:spChg>
        <pc:spChg chg="add del mod">
          <ac:chgData name="Sten Raak" userId="af6c9f4c-8ba5-40c0-a559-7a0df64bffd0" providerId="ADAL" clId="{729858D8-B183-3B4F-8691-82494936EB1D}" dt="2023-12-09T11:17:24.205" v="330" actId="478"/>
          <ac:spMkLst>
            <pc:docMk/>
            <pc:sldMk cId="3933823578" sldId="256"/>
            <ac:spMk id="15" creationId="{9937B9C5-4EDE-11F8-D8F2-E85B5F0CF05F}"/>
          </ac:spMkLst>
        </pc:spChg>
        <pc:spChg chg="add del mod">
          <ac:chgData name="Sten Raak" userId="af6c9f4c-8ba5-40c0-a559-7a0df64bffd0" providerId="ADAL" clId="{729858D8-B183-3B4F-8691-82494936EB1D}" dt="2023-12-09T11:43:34.931" v="588" actId="478"/>
          <ac:spMkLst>
            <pc:docMk/>
            <pc:sldMk cId="3933823578" sldId="256"/>
            <ac:spMk id="16" creationId="{138DCC12-78FA-2B89-EA12-15AFE413E5F0}"/>
          </ac:spMkLst>
        </pc:spChg>
        <pc:spChg chg="add del mod">
          <ac:chgData name="Sten Raak" userId="af6c9f4c-8ba5-40c0-a559-7a0df64bffd0" providerId="ADAL" clId="{729858D8-B183-3B4F-8691-82494936EB1D}" dt="2023-12-09T11:43:38.834" v="589" actId="478"/>
          <ac:spMkLst>
            <pc:docMk/>
            <pc:sldMk cId="3933823578" sldId="256"/>
            <ac:spMk id="17" creationId="{7593135D-CED2-195D-34EE-001A47A5BFC8}"/>
          </ac:spMkLst>
        </pc:spChg>
        <pc:spChg chg="add mod">
          <ac:chgData name="Sten Raak" userId="af6c9f4c-8ba5-40c0-a559-7a0df64bffd0" providerId="ADAL" clId="{729858D8-B183-3B4F-8691-82494936EB1D}" dt="2023-12-09T11:23:42.435" v="397" actId="14100"/>
          <ac:spMkLst>
            <pc:docMk/>
            <pc:sldMk cId="3933823578" sldId="256"/>
            <ac:spMk id="18" creationId="{730DB1CB-9346-4BB5-460F-66A424089076}"/>
          </ac:spMkLst>
        </pc:spChg>
        <pc:spChg chg="add mod">
          <ac:chgData name="Sten Raak" userId="af6c9f4c-8ba5-40c0-a559-7a0df64bffd0" providerId="ADAL" clId="{729858D8-B183-3B4F-8691-82494936EB1D}" dt="2023-12-09T18:32:05.322" v="1005" actId="207"/>
          <ac:spMkLst>
            <pc:docMk/>
            <pc:sldMk cId="3933823578" sldId="256"/>
            <ac:spMk id="19" creationId="{1A7CD38C-A3C9-D9C8-F44A-32D3F8EF7A4C}"/>
          </ac:spMkLst>
        </pc:spChg>
        <pc:spChg chg="add mod">
          <ac:chgData name="Sten Raak" userId="af6c9f4c-8ba5-40c0-a559-7a0df64bffd0" providerId="ADAL" clId="{729858D8-B183-3B4F-8691-82494936EB1D}" dt="2023-12-09T10:56:15.695" v="310" actId="255"/>
          <ac:spMkLst>
            <pc:docMk/>
            <pc:sldMk cId="3933823578" sldId="256"/>
            <ac:spMk id="20" creationId="{02CA7F0A-4C9A-DCC2-8EFD-9509B55CD727}"/>
          </ac:spMkLst>
        </pc:spChg>
        <pc:spChg chg="add mod">
          <ac:chgData name="Sten Raak" userId="af6c9f4c-8ba5-40c0-a559-7a0df64bffd0" providerId="ADAL" clId="{729858D8-B183-3B4F-8691-82494936EB1D}" dt="2023-12-10T11:08:16.883" v="1018" actId="1076"/>
          <ac:spMkLst>
            <pc:docMk/>
            <pc:sldMk cId="3933823578" sldId="256"/>
            <ac:spMk id="33" creationId="{DBDCDAE9-44FF-9DA5-31E4-0D736F640379}"/>
          </ac:spMkLst>
        </pc:spChg>
        <pc:spChg chg="add mod">
          <ac:chgData name="Sten Raak" userId="af6c9f4c-8ba5-40c0-a559-7a0df64bffd0" providerId="ADAL" clId="{729858D8-B183-3B4F-8691-82494936EB1D}" dt="2023-12-09T18:32:48.980" v="1011" actId="207"/>
          <ac:spMkLst>
            <pc:docMk/>
            <pc:sldMk cId="3933823578" sldId="256"/>
            <ac:spMk id="34" creationId="{9A04A887-079F-855C-68DF-6B60F93B19AE}"/>
          </ac:spMkLst>
        </pc:spChg>
        <pc:spChg chg="add mod">
          <ac:chgData name="Sten Raak" userId="af6c9f4c-8ba5-40c0-a559-7a0df64bffd0" providerId="ADAL" clId="{729858D8-B183-3B4F-8691-82494936EB1D}" dt="2023-12-09T18:37:07.770" v="1017" actId="20577"/>
          <ac:spMkLst>
            <pc:docMk/>
            <pc:sldMk cId="3933823578" sldId="256"/>
            <ac:spMk id="35" creationId="{BF31514B-C28D-2E7C-D8AF-5EF43451C33E}"/>
          </ac:spMkLst>
        </pc:spChg>
        <pc:spChg chg="add mod">
          <ac:chgData name="Sten Raak" userId="af6c9f4c-8ba5-40c0-a559-7a0df64bffd0" providerId="ADAL" clId="{729858D8-B183-3B4F-8691-82494936EB1D}" dt="2023-12-09T12:55:38.141" v="673" actId="14100"/>
          <ac:spMkLst>
            <pc:docMk/>
            <pc:sldMk cId="3933823578" sldId="256"/>
            <ac:spMk id="39" creationId="{D7B157B3-2CA5-8FBA-7782-334F6648977D}"/>
          </ac:spMkLst>
        </pc:spChg>
        <pc:spChg chg="add mod">
          <ac:chgData name="Sten Raak" userId="af6c9f4c-8ba5-40c0-a559-7a0df64bffd0" providerId="ADAL" clId="{729858D8-B183-3B4F-8691-82494936EB1D}" dt="2023-12-09T18:32:12.986" v="1007" actId="207"/>
          <ac:spMkLst>
            <pc:docMk/>
            <pc:sldMk cId="3933823578" sldId="256"/>
            <ac:spMk id="40" creationId="{CF5C48B9-6FEB-7FDA-1404-8439C0809CC6}"/>
          </ac:spMkLst>
        </pc:spChg>
        <pc:spChg chg="add del">
          <ac:chgData name="Sten Raak" userId="af6c9f4c-8ba5-40c0-a559-7a0df64bffd0" providerId="ADAL" clId="{729858D8-B183-3B4F-8691-82494936EB1D}" dt="2023-12-09T12:33:53.261" v="595" actId="22"/>
          <ac:spMkLst>
            <pc:docMk/>
            <pc:sldMk cId="3933823578" sldId="256"/>
            <ac:spMk id="42" creationId="{112270FF-A844-46EB-BEAB-474F5167CFE0}"/>
          </ac:spMkLst>
        </pc:spChg>
        <pc:spChg chg="add del">
          <ac:chgData name="Sten Raak" userId="af6c9f4c-8ba5-40c0-a559-7a0df64bffd0" providerId="ADAL" clId="{729858D8-B183-3B4F-8691-82494936EB1D}" dt="2023-12-09T12:34:07.028" v="597" actId="22"/>
          <ac:spMkLst>
            <pc:docMk/>
            <pc:sldMk cId="3933823578" sldId="256"/>
            <ac:spMk id="44" creationId="{AAD3FB7E-C09C-7EFE-3858-67FC9CD70DE8}"/>
          </ac:spMkLst>
        </pc:spChg>
        <pc:spChg chg="add del">
          <ac:chgData name="Sten Raak" userId="af6c9f4c-8ba5-40c0-a559-7a0df64bffd0" providerId="ADAL" clId="{729858D8-B183-3B4F-8691-82494936EB1D}" dt="2023-12-09T12:42:46.553" v="616" actId="22"/>
          <ac:spMkLst>
            <pc:docMk/>
            <pc:sldMk cId="3933823578" sldId="256"/>
            <ac:spMk id="52" creationId="{48CB4473-A75C-B299-395F-C72099B51816}"/>
          </ac:spMkLst>
        </pc:spChg>
        <pc:spChg chg="add mod">
          <ac:chgData name="Sten Raak" userId="af6c9f4c-8ba5-40c0-a559-7a0df64bffd0" providerId="ADAL" clId="{729858D8-B183-3B4F-8691-82494936EB1D}" dt="2023-12-09T12:47:50.402" v="646" actId="1076"/>
          <ac:spMkLst>
            <pc:docMk/>
            <pc:sldMk cId="3933823578" sldId="256"/>
            <ac:spMk id="53" creationId="{04020E60-7A5B-065D-A37E-43117793E6FC}"/>
          </ac:spMkLst>
        </pc:spChg>
        <pc:spChg chg="add mod">
          <ac:chgData name="Sten Raak" userId="af6c9f4c-8ba5-40c0-a559-7a0df64bffd0" providerId="ADAL" clId="{729858D8-B183-3B4F-8691-82494936EB1D}" dt="2023-12-09T12:50:12.181" v="662" actId="1076"/>
          <ac:spMkLst>
            <pc:docMk/>
            <pc:sldMk cId="3933823578" sldId="256"/>
            <ac:spMk id="55" creationId="{A7FCD056-C763-F6E0-A0DD-28BC328BE55A}"/>
          </ac:spMkLst>
        </pc:spChg>
        <pc:spChg chg="add mod">
          <ac:chgData name="Sten Raak" userId="af6c9f4c-8ba5-40c0-a559-7a0df64bffd0" providerId="ADAL" clId="{729858D8-B183-3B4F-8691-82494936EB1D}" dt="2023-12-09T12:55:50.020" v="675" actId="1076"/>
          <ac:spMkLst>
            <pc:docMk/>
            <pc:sldMk cId="3933823578" sldId="256"/>
            <ac:spMk id="64" creationId="{31746E6E-0556-8D22-A089-A23385E4E1D8}"/>
          </ac:spMkLst>
        </pc:spChg>
        <pc:spChg chg="add mod">
          <ac:chgData name="Sten Raak" userId="af6c9f4c-8ba5-40c0-a559-7a0df64bffd0" providerId="ADAL" clId="{729858D8-B183-3B4F-8691-82494936EB1D}" dt="2023-12-09T18:32:09.934" v="1006" actId="207"/>
          <ac:spMkLst>
            <pc:docMk/>
            <pc:sldMk cId="3933823578" sldId="256"/>
            <ac:spMk id="65" creationId="{024ADADE-B3CA-1335-A918-00F77939FD11}"/>
          </ac:spMkLst>
        </pc:spChg>
        <pc:spChg chg="add del mod">
          <ac:chgData name="Sten Raak" userId="af6c9f4c-8ba5-40c0-a559-7a0df64bffd0" providerId="ADAL" clId="{729858D8-B183-3B4F-8691-82494936EB1D}" dt="2023-12-09T13:16:25.558" v="697" actId="478"/>
          <ac:spMkLst>
            <pc:docMk/>
            <pc:sldMk cId="3933823578" sldId="256"/>
            <ac:spMk id="71" creationId="{3D2DE292-D291-4384-7AA9-96C453EF378A}"/>
          </ac:spMkLst>
        </pc:spChg>
        <pc:spChg chg="add del mod">
          <ac:chgData name="Sten Raak" userId="af6c9f4c-8ba5-40c0-a559-7a0df64bffd0" providerId="ADAL" clId="{729858D8-B183-3B4F-8691-82494936EB1D}" dt="2023-12-09T13:17:19.818" v="705" actId="478"/>
          <ac:spMkLst>
            <pc:docMk/>
            <pc:sldMk cId="3933823578" sldId="256"/>
            <ac:spMk id="72" creationId="{3DB30BAB-1025-8C15-F8E3-51C056CA666D}"/>
          </ac:spMkLst>
        </pc:spChg>
        <pc:spChg chg="add mod">
          <ac:chgData name="Sten Raak" userId="af6c9f4c-8ba5-40c0-a559-7a0df64bffd0" providerId="ADAL" clId="{729858D8-B183-3B4F-8691-82494936EB1D}" dt="2023-12-09T13:28:43.416" v="973" actId="20577"/>
          <ac:spMkLst>
            <pc:docMk/>
            <pc:sldMk cId="3933823578" sldId="256"/>
            <ac:spMk id="75" creationId="{9BF85FCD-DF1F-2B8E-8F51-54CD2A355777}"/>
          </ac:spMkLst>
        </pc:spChg>
        <pc:spChg chg="add mod">
          <ac:chgData name="Sten Raak" userId="af6c9f4c-8ba5-40c0-a559-7a0df64bffd0" providerId="ADAL" clId="{729858D8-B183-3B4F-8691-82494936EB1D}" dt="2023-12-10T11:18:56.153" v="1173" actId="20577"/>
          <ac:spMkLst>
            <pc:docMk/>
            <pc:sldMk cId="3933823578" sldId="256"/>
            <ac:spMk id="76" creationId="{2DBC2DBD-A0EE-89F0-CB54-E7DD1BA53E0A}"/>
          </ac:spMkLst>
        </pc:spChg>
        <pc:graphicFrameChg chg="add del mod modGraphic">
          <ac:chgData name="Sten Raak" userId="af6c9f4c-8ba5-40c0-a559-7a0df64bffd0" providerId="ADAL" clId="{729858D8-B183-3B4F-8691-82494936EB1D}" dt="2023-12-09T13:19:54.537" v="710" actId="478"/>
          <ac:graphicFrameMkLst>
            <pc:docMk/>
            <pc:sldMk cId="3933823578" sldId="256"/>
            <ac:graphicFrameMk id="73" creationId="{8A31603C-CD01-8188-106C-F465DD34CDCF}"/>
          </ac:graphicFrameMkLst>
        </pc:graphicFrameChg>
        <pc:graphicFrameChg chg="add mod modGraphic">
          <ac:chgData name="Sten Raak" userId="af6c9f4c-8ba5-40c0-a559-7a0df64bffd0" providerId="ADAL" clId="{729858D8-B183-3B4F-8691-82494936EB1D}" dt="2023-12-09T13:30:21.164" v="977" actId="1076"/>
          <ac:graphicFrameMkLst>
            <pc:docMk/>
            <pc:sldMk cId="3933823578" sldId="256"/>
            <ac:graphicFrameMk id="74" creationId="{C1A12450-E166-861F-C3D9-CB905C7E3CFC}"/>
          </ac:graphicFrameMkLst>
        </pc:graphicFrameChg>
        <pc:picChg chg="add del mod">
          <ac:chgData name="Sten Raak" userId="af6c9f4c-8ba5-40c0-a559-7a0df64bffd0" providerId="ADAL" clId="{729858D8-B183-3B4F-8691-82494936EB1D}" dt="2023-12-09T09:41:58.490" v="9" actId="21"/>
          <ac:picMkLst>
            <pc:docMk/>
            <pc:sldMk cId="3933823578" sldId="256"/>
            <ac:picMk id="2" creationId="{D616F744-3E7D-88EF-8C9D-A015C8792EEA}"/>
          </ac:picMkLst>
        </pc:picChg>
        <pc:picChg chg="del mod">
          <ac:chgData name="Sten Raak" userId="af6c9f4c-8ba5-40c0-a559-7a0df64bffd0" providerId="ADAL" clId="{729858D8-B183-3B4F-8691-82494936EB1D}" dt="2023-12-09T11:01:53.167" v="317" actId="478"/>
          <ac:picMkLst>
            <pc:docMk/>
            <pc:sldMk cId="3933823578" sldId="256"/>
            <ac:picMk id="6" creationId="{83D248E9-C74C-FC23-7B2F-EA52814AEE71}"/>
          </ac:picMkLst>
        </pc:picChg>
        <pc:picChg chg="add del mod">
          <ac:chgData name="Sten Raak" userId="af6c9f4c-8ba5-40c0-a559-7a0df64bffd0" providerId="ADAL" clId="{729858D8-B183-3B4F-8691-82494936EB1D}" dt="2023-12-10T11:25:10.567" v="1194" actId="478"/>
          <ac:picMkLst>
            <pc:docMk/>
            <pc:sldMk cId="3933823578" sldId="256"/>
            <ac:picMk id="9" creationId="{F95F9196-17F7-674D-448E-DFFFF061D8D2}"/>
          </ac:picMkLst>
        </pc:picChg>
        <pc:picChg chg="add mod">
          <ac:chgData name="Sten Raak" userId="af6c9f4c-8ba5-40c0-a559-7a0df64bffd0" providerId="ADAL" clId="{729858D8-B183-3B4F-8691-82494936EB1D}" dt="2023-12-10T11:26:59.671" v="1222" actId="1076"/>
          <ac:picMkLst>
            <pc:docMk/>
            <pc:sldMk cId="3933823578" sldId="256"/>
            <ac:picMk id="11" creationId="{3F654834-A3E2-113F-9CE0-0E91F21CABA8}"/>
          </ac:picMkLst>
        </pc:picChg>
        <pc:picChg chg="mod modCrop">
          <ac:chgData name="Sten Raak" userId="af6c9f4c-8ba5-40c0-a559-7a0df64bffd0" providerId="ADAL" clId="{729858D8-B183-3B4F-8691-82494936EB1D}" dt="2023-12-09T10:56:22.876" v="311" actId="1076"/>
          <ac:picMkLst>
            <pc:docMk/>
            <pc:sldMk cId="3933823578" sldId="256"/>
            <ac:picMk id="12" creationId="{3981463B-BFFF-AC99-2522-3CB42C4C6501}"/>
          </ac:picMkLst>
        </pc:picChg>
        <pc:picChg chg="add mod">
          <ac:chgData name="Sten Raak" userId="af6c9f4c-8ba5-40c0-a559-7a0df64bffd0" providerId="ADAL" clId="{729858D8-B183-3B4F-8691-82494936EB1D}" dt="2023-12-10T11:27:13.504" v="1223" actId="1076"/>
          <ac:picMkLst>
            <pc:docMk/>
            <pc:sldMk cId="3933823578" sldId="256"/>
            <ac:picMk id="46" creationId="{8D8F8F47-A673-1518-09A7-EE26AC096643}"/>
          </ac:picMkLst>
        </pc:picChg>
        <pc:picChg chg="add del mod">
          <ac:chgData name="Sten Raak" userId="af6c9f4c-8ba5-40c0-a559-7a0df64bffd0" providerId="ADAL" clId="{729858D8-B183-3B4F-8691-82494936EB1D}" dt="2023-12-09T12:41:44.877" v="612" actId="478"/>
          <ac:picMkLst>
            <pc:docMk/>
            <pc:sldMk cId="3933823578" sldId="256"/>
            <ac:picMk id="48" creationId="{5734C8CD-619D-CF3A-C6DB-EF2BA90103CB}"/>
          </ac:picMkLst>
        </pc:picChg>
        <pc:picChg chg="add del mod">
          <ac:chgData name="Sten Raak" userId="af6c9f4c-8ba5-40c0-a559-7a0df64bffd0" providerId="ADAL" clId="{729858D8-B183-3B4F-8691-82494936EB1D}" dt="2023-12-09T12:41:49.745" v="614" actId="478"/>
          <ac:picMkLst>
            <pc:docMk/>
            <pc:sldMk cId="3933823578" sldId="256"/>
            <ac:picMk id="49" creationId="{E9226DE6-117A-9956-B64A-55A1766436C2}"/>
          </ac:picMkLst>
        </pc:picChg>
        <pc:picChg chg="add mod">
          <ac:chgData name="Sten Raak" userId="af6c9f4c-8ba5-40c0-a559-7a0df64bffd0" providerId="ADAL" clId="{729858D8-B183-3B4F-8691-82494936EB1D}" dt="2023-12-09T13:29:36.648" v="976" actId="1076"/>
          <ac:picMkLst>
            <pc:docMk/>
            <pc:sldMk cId="3933823578" sldId="256"/>
            <ac:picMk id="50" creationId="{953B3B52-CDDF-30F8-0AA4-38285D01BBCA}"/>
          </ac:picMkLst>
        </pc:picChg>
        <pc:picChg chg="add mod">
          <ac:chgData name="Sten Raak" userId="af6c9f4c-8ba5-40c0-a559-7a0df64bffd0" providerId="ADAL" clId="{729858D8-B183-3B4F-8691-82494936EB1D}" dt="2023-12-09T12:43:44.231" v="624" actId="571"/>
          <ac:picMkLst>
            <pc:docMk/>
            <pc:sldMk cId="3933823578" sldId="256"/>
            <ac:picMk id="54" creationId="{AF9516C6-7847-2D77-CDD9-2E7C6DEF4DA7}"/>
          </ac:picMkLst>
        </pc:picChg>
        <pc:cxnChg chg="add mod">
          <ac:chgData name="Sten Raak" userId="af6c9f4c-8ba5-40c0-a559-7a0df64bffd0" providerId="ADAL" clId="{729858D8-B183-3B4F-8691-82494936EB1D}" dt="2023-12-09T11:19:58.702" v="385" actId="14100"/>
          <ac:cxnSpMkLst>
            <pc:docMk/>
            <pc:sldMk cId="3933823578" sldId="256"/>
            <ac:cxnSpMk id="22" creationId="{8394476D-9F3D-9F4F-2065-DD5089AD5FAF}"/>
          </ac:cxnSpMkLst>
        </pc:cxnChg>
        <pc:cxnChg chg="add mod">
          <ac:chgData name="Sten Raak" userId="af6c9f4c-8ba5-40c0-a559-7a0df64bffd0" providerId="ADAL" clId="{729858D8-B183-3B4F-8691-82494936EB1D}" dt="2023-12-09T11:15:03.439" v="326" actId="14100"/>
          <ac:cxnSpMkLst>
            <pc:docMk/>
            <pc:sldMk cId="3933823578" sldId="256"/>
            <ac:cxnSpMk id="24" creationId="{F4D63CB8-82CF-EE3B-8CB2-1136A1DC5BED}"/>
          </ac:cxnSpMkLst>
        </pc:cxnChg>
        <pc:cxnChg chg="add">
          <ac:chgData name="Sten Raak" userId="af6c9f4c-8ba5-40c0-a559-7a0df64bffd0" providerId="ADAL" clId="{729858D8-B183-3B4F-8691-82494936EB1D}" dt="2023-12-09T10:57:40.937" v="316" actId="11529"/>
          <ac:cxnSpMkLst>
            <pc:docMk/>
            <pc:sldMk cId="3933823578" sldId="256"/>
            <ac:cxnSpMk id="27" creationId="{DD1B33C3-B49F-4878-11EA-5D58A65A0B98}"/>
          </ac:cxnSpMkLst>
        </pc:cxnChg>
        <pc:cxnChg chg="add mod">
          <ac:chgData name="Sten Raak" userId="af6c9f4c-8ba5-40c0-a559-7a0df64bffd0" providerId="ADAL" clId="{729858D8-B183-3B4F-8691-82494936EB1D}" dt="2023-12-09T11:16:08.977" v="329" actId="14100"/>
          <ac:cxnSpMkLst>
            <pc:docMk/>
            <pc:sldMk cId="3933823578" sldId="256"/>
            <ac:cxnSpMk id="30" creationId="{A76B2A3C-E18A-F001-9D5C-7F258AC0162A}"/>
          </ac:cxnSpMkLst>
        </pc:cxnChg>
        <pc:cxnChg chg="add">
          <ac:chgData name="Sten Raak" userId="af6c9f4c-8ba5-40c0-a559-7a0df64bffd0" providerId="ADAL" clId="{729858D8-B183-3B4F-8691-82494936EB1D}" dt="2023-12-09T11:19:53.560" v="384" actId="11529"/>
          <ac:cxnSpMkLst>
            <pc:docMk/>
            <pc:sldMk cId="3933823578" sldId="256"/>
            <ac:cxnSpMk id="37" creationId="{6468D48B-D1DC-7BB9-003D-75E957682AE0}"/>
          </ac:cxnSpMkLst>
        </pc:cxnChg>
        <pc:cxnChg chg="add mod">
          <ac:chgData name="Sten Raak" userId="af6c9f4c-8ba5-40c0-a559-7a0df64bffd0" providerId="ADAL" clId="{729858D8-B183-3B4F-8691-82494936EB1D}" dt="2023-12-09T12:54:03.650" v="668" actId="14100"/>
          <ac:cxnSpMkLst>
            <pc:docMk/>
            <pc:sldMk cId="3933823578" sldId="256"/>
            <ac:cxnSpMk id="56" creationId="{3F626C0E-879B-8BBF-B685-B6AAC4911E17}"/>
          </ac:cxnSpMkLst>
        </pc:cxnChg>
        <pc:cxnChg chg="add mod">
          <ac:chgData name="Sten Raak" userId="af6c9f4c-8ba5-40c0-a559-7a0df64bffd0" providerId="ADAL" clId="{729858D8-B183-3B4F-8691-82494936EB1D}" dt="2023-12-09T12:54:11.109" v="669" actId="14100"/>
          <ac:cxnSpMkLst>
            <pc:docMk/>
            <pc:sldMk cId="3933823578" sldId="256"/>
            <ac:cxnSpMk id="58" creationId="{B86E9DC7-C417-2D12-DD38-149F0520572A}"/>
          </ac:cxnSpMkLst>
        </pc:cxnChg>
        <pc:cxnChg chg="add mod">
          <ac:chgData name="Sten Raak" userId="af6c9f4c-8ba5-40c0-a559-7a0df64bffd0" providerId="ADAL" clId="{729858D8-B183-3B4F-8691-82494936EB1D}" dt="2023-12-09T13:01:14.442" v="693" actId="14100"/>
          <ac:cxnSpMkLst>
            <pc:docMk/>
            <pc:sldMk cId="3933823578" sldId="256"/>
            <ac:cxnSpMk id="66" creationId="{38536222-4A61-DABE-3B52-79DCB3D257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516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83737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5534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6775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0494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41503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67209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57673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68652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0371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8684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E842-B98D-EC4E-9AE9-BE3BDE6809D8}" type="datetimeFigureOut">
              <a:rPr lang="en-EE" smtClean="0"/>
              <a:t>10.12.2023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32CEB-2DBB-2E41-B0CE-453DAC98C1F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95458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F31514B-C28D-2E7C-D8AF-5EF43451C33E}"/>
              </a:ext>
            </a:extLst>
          </p:cNvPr>
          <p:cNvSpPr/>
          <p:nvPr/>
        </p:nvSpPr>
        <p:spPr>
          <a:xfrm>
            <a:off x="-1019886" y="-1175646"/>
            <a:ext cx="32265247" cy="581547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D39BC2-D3F3-F967-9D08-63AFBA27D381}"/>
              </a:ext>
            </a:extLst>
          </p:cNvPr>
          <p:cNvSpPr/>
          <p:nvPr/>
        </p:nvSpPr>
        <p:spPr>
          <a:xfrm>
            <a:off x="249575" y="5182872"/>
            <a:ext cx="9140610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48614-66CE-F707-190E-25D640886390}"/>
              </a:ext>
            </a:extLst>
          </p:cNvPr>
          <p:cNvSpPr txBox="1"/>
          <p:nvPr/>
        </p:nvSpPr>
        <p:spPr>
          <a:xfrm>
            <a:off x="6422217" y="944544"/>
            <a:ext cx="17430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6000" b="1" dirty="0">
                <a:solidFill>
                  <a:schemeClr val="bg1"/>
                </a:solidFill>
              </a:rPr>
              <a:t>Predicting Defaults within 12 months of getting a loan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7B268-62F3-552D-B7FE-F337992D6EC8}"/>
              </a:ext>
            </a:extLst>
          </p:cNvPr>
          <p:cNvSpPr txBox="1"/>
          <p:nvPr/>
        </p:nvSpPr>
        <p:spPr>
          <a:xfrm>
            <a:off x="2950642" y="5403319"/>
            <a:ext cx="3738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E3020-1BA2-C93E-E464-D38E0AAC751E}"/>
              </a:ext>
            </a:extLst>
          </p:cNvPr>
          <p:cNvSpPr txBox="1"/>
          <p:nvPr/>
        </p:nvSpPr>
        <p:spPr>
          <a:xfrm>
            <a:off x="249576" y="7006246"/>
            <a:ext cx="914060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In the dynamic landscape of financial markets, predicting loan defaults is a critical aspect of risk management. Leveraging the </a:t>
            </a:r>
            <a:r>
              <a:rPr lang="en-GB" sz="4000" b="0" i="0" u="none" strike="noStrike" dirty="0" err="1">
                <a:effectLst/>
              </a:rPr>
              <a:t>Bondora</a:t>
            </a:r>
            <a:r>
              <a:rPr lang="en-GB" sz="4000" b="0" i="0" u="none" strike="noStrike" dirty="0">
                <a:effectLst/>
              </a:rPr>
              <a:t> public dataset, which provides comprehensive insights into borrower </a:t>
            </a:r>
            <a:r>
              <a:rPr lang="en-GB" sz="4000" b="0" i="0" u="none" strike="noStrike" dirty="0" err="1">
                <a:effectLst/>
              </a:rPr>
              <a:t>behavior</a:t>
            </a:r>
            <a:r>
              <a:rPr lang="en-GB" sz="4000" b="0" i="0" u="none" strike="noStrike" dirty="0">
                <a:effectLst/>
              </a:rPr>
              <a:t>, one can construct predictive models to forecast defaults within a 12-month horizon. Such models not only enhance the efficiency of lending institutions in managing risk but also empower investors to make informed decisions, ensuring a more secure and stable financial environment.</a:t>
            </a:r>
            <a:endParaRPr lang="en-EE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81463B-BFFF-AC99-2522-3CB42C4C6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6719"/>
          <a:stretch/>
        </p:blipFill>
        <p:spPr>
          <a:xfrm>
            <a:off x="249574" y="23657281"/>
            <a:ext cx="11734800" cy="8091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67B95-18ED-A82C-210C-2C763EDA4B2C}"/>
              </a:ext>
            </a:extLst>
          </p:cNvPr>
          <p:cNvSpPr txBox="1"/>
          <p:nvPr/>
        </p:nvSpPr>
        <p:spPr>
          <a:xfrm>
            <a:off x="12211680" y="1991070"/>
            <a:ext cx="5851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dirty="0">
                <a:solidFill>
                  <a:schemeClr val="bg1"/>
                </a:solidFill>
              </a:rPr>
              <a:t>Author: Sten Raak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E1F4E09-0EAB-E86B-9919-60FD403B02F8}"/>
              </a:ext>
            </a:extLst>
          </p:cNvPr>
          <p:cNvSpPr/>
          <p:nvPr/>
        </p:nvSpPr>
        <p:spPr>
          <a:xfrm>
            <a:off x="10567300" y="5182869"/>
            <a:ext cx="19458325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30DB1CB-9346-4BB5-460F-66A424089076}"/>
              </a:ext>
            </a:extLst>
          </p:cNvPr>
          <p:cNvSpPr/>
          <p:nvPr/>
        </p:nvSpPr>
        <p:spPr>
          <a:xfrm>
            <a:off x="249574" y="15338739"/>
            <a:ext cx="9140606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CD38C-A3C9-D9C8-F44A-32D3F8EF7A4C}"/>
              </a:ext>
            </a:extLst>
          </p:cNvPr>
          <p:cNvSpPr txBox="1"/>
          <p:nvPr/>
        </p:nvSpPr>
        <p:spPr>
          <a:xfrm>
            <a:off x="2240855" y="15532087"/>
            <a:ext cx="5158047" cy="92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CA7F0A-4C9A-DCC2-8EFD-9509B55CD727}"/>
              </a:ext>
            </a:extLst>
          </p:cNvPr>
          <p:cNvSpPr txBox="1"/>
          <p:nvPr/>
        </p:nvSpPr>
        <p:spPr>
          <a:xfrm>
            <a:off x="249575" y="16969586"/>
            <a:ext cx="91406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From an initial 117 features in the dataset, we picked out 40 critical variables through a selection process (relevant features when applying for a loan). We excluded nine due to over 50% missing values, 1 with more than 90% -1 values, and 11 with over 90% zeroes. This refinement ensures our dataset is optimized for effective predictive </a:t>
            </a:r>
            <a:r>
              <a:rPr lang="en-GB" sz="4000" b="0" i="0" u="none" strike="noStrike" dirty="0" err="1">
                <a:effectLst/>
              </a:rPr>
              <a:t>modeling</a:t>
            </a:r>
            <a:r>
              <a:rPr lang="en-GB" sz="4000" b="0" i="0" u="none" strike="noStrike" dirty="0">
                <a:effectLst/>
              </a:rPr>
              <a:t>, emphasizing relevance and information richness.</a:t>
            </a:r>
            <a:endParaRPr lang="en-EE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94476D-9F3D-9F4F-2065-DD5089AD5FAF}"/>
              </a:ext>
            </a:extLst>
          </p:cNvPr>
          <p:cNvCxnSpPr>
            <a:cxnSpLocks/>
          </p:cNvCxnSpPr>
          <p:nvPr/>
        </p:nvCxnSpPr>
        <p:spPr>
          <a:xfrm>
            <a:off x="9971314" y="4670695"/>
            <a:ext cx="0" cy="17971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D63CB8-82CF-EE3B-8CB2-1136A1DC5BED}"/>
              </a:ext>
            </a:extLst>
          </p:cNvPr>
          <p:cNvCxnSpPr>
            <a:cxnSpLocks/>
          </p:cNvCxnSpPr>
          <p:nvPr/>
        </p:nvCxnSpPr>
        <p:spPr>
          <a:xfrm flipV="1">
            <a:off x="12670971" y="22642286"/>
            <a:ext cx="0" cy="984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1B33C3-B49F-4878-11EA-5D58A65A0B98}"/>
              </a:ext>
            </a:extLst>
          </p:cNvPr>
          <p:cNvCxnSpPr/>
          <p:nvPr/>
        </p:nvCxnSpPr>
        <p:spPr>
          <a:xfrm>
            <a:off x="9971314" y="22642286"/>
            <a:ext cx="269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6B2A3C-E18A-F001-9D5C-7F258AC0162A}"/>
              </a:ext>
            </a:extLst>
          </p:cNvPr>
          <p:cNvCxnSpPr>
            <a:cxnSpLocks/>
          </p:cNvCxnSpPr>
          <p:nvPr/>
        </p:nvCxnSpPr>
        <p:spPr>
          <a:xfrm>
            <a:off x="-740229" y="32482971"/>
            <a:ext cx="32265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DCDAE9-44FF-9DA5-31E4-0D736F640379}"/>
              </a:ext>
            </a:extLst>
          </p:cNvPr>
          <p:cNvSpPr txBox="1"/>
          <p:nvPr/>
        </p:nvSpPr>
        <p:spPr>
          <a:xfrm>
            <a:off x="19268415" y="5400219"/>
            <a:ext cx="2711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4A887-079F-855C-68DF-6B60F93B19AE}"/>
              </a:ext>
            </a:extLst>
          </p:cNvPr>
          <p:cNvSpPr txBox="1"/>
          <p:nvPr/>
        </p:nvSpPr>
        <p:spPr>
          <a:xfrm>
            <a:off x="7063791" y="2916369"/>
            <a:ext cx="16657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dirty="0">
                <a:solidFill>
                  <a:schemeClr val="bg1"/>
                </a:solidFill>
              </a:rPr>
              <a:t>University of Tartu, </a:t>
            </a:r>
            <a:r>
              <a:rPr lang="en-GB" sz="5400" i="0" u="none" strike="noStrike" dirty="0">
                <a:solidFill>
                  <a:schemeClr val="bg1"/>
                </a:solidFill>
                <a:effectLst/>
              </a:rPr>
              <a:t>Institute of Mathematics and Statistics</a:t>
            </a:r>
          </a:p>
          <a:p>
            <a:endParaRPr lang="en-EE" sz="5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68D48B-D1DC-7BB9-003D-75E957682AE0}"/>
              </a:ext>
            </a:extLst>
          </p:cNvPr>
          <p:cNvCxnSpPr/>
          <p:nvPr/>
        </p:nvCxnSpPr>
        <p:spPr>
          <a:xfrm>
            <a:off x="-740229" y="4670695"/>
            <a:ext cx="3261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7B157B3-2CA5-8FBA-7782-334F6648977D}"/>
              </a:ext>
            </a:extLst>
          </p:cNvPr>
          <p:cNvSpPr/>
          <p:nvPr/>
        </p:nvSpPr>
        <p:spPr>
          <a:xfrm>
            <a:off x="15762514" y="32922802"/>
            <a:ext cx="14263122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5C48B9-6FEB-7FDA-1404-8439C0809CC6}"/>
              </a:ext>
            </a:extLst>
          </p:cNvPr>
          <p:cNvSpPr txBox="1"/>
          <p:nvPr/>
        </p:nvSpPr>
        <p:spPr>
          <a:xfrm>
            <a:off x="21200136" y="33159856"/>
            <a:ext cx="338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8D8F8F47-A673-1518-09A7-EE26AC096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7197" y="10419546"/>
            <a:ext cx="10130406" cy="703333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53B3B52-CDDF-30F8-0AA4-38285D01B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26828" y="22781200"/>
            <a:ext cx="14276410" cy="95628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4020E60-7A5B-065D-A37E-43117793E6FC}"/>
              </a:ext>
            </a:extLst>
          </p:cNvPr>
          <p:cNvSpPr txBox="1"/>
          <p:nvPr/>
        </p:nvSpPr>
        <p:spPr>
          <a:xfrm>
            <a:off x="10527742" y="7076404"/>
            <a:ext cx="101155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In 2020, loan defaults initially decreased amidst global economic challenges. However, as the year progressed, defaults rebounded, reflecting the complex interplay of economic dynamics and evolving borrower </a:t>
            </a:r>
            <a:r>
              <a:rPr lang="en-GB" sz="4000" b="0" i="0" u="none" strike="noStrike" dirty="0" err="1">
                <a:effectLst/>
              </a:rPr>
              <a:t>behaviors</a:t>
            </a:r>
            <a:r>
              <a:rPr lang="en-GB" sz="4000" b="0" i="0" u="none" strike="noStrike" dirty="0">
                <a:effectLst/>
              </a:rPr>
              <a:t>.</a:t>
            </a:r>
            <a:endParaRPr lang="en-EE" sz="4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FCD056-C763-F6E0-A0DD-28BC328BE55A}"/>
              </a:ext>
            </a:extLst>
          </p:cNvPr>
          <p:cNvSpPr txBox="1"/>
          <p:nvPr/>
        </p:nvSpPr>
        <p:spPr>
          <a:xfrm>
            <a:off x="10508795" y="17731194"/>
            <a:ext cx="10115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Yet, this trend isn't entirely mirrored when examining the default ratio concerning all loans signed in a given month. Despite the initial decline in defaults, the overall proportion relative to the total loans signed appears to present a more nuanced perspective on the evolving landscape.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626C0E-879B-8BBF-B685-B6AAC4911E17}"/>
              </a:ext>
            </a:extLst>
          </p:cNvPr>
          <p:cNvCxnSpPr>
            <a:cxnSpLocks/>
          </p:cNvCxnSpPr>
          <p:nvPr/>
        </p:nvCxnSpPr>
        <p:spPr>
          <a:xfrm>
            <a:off x="21096514" y="7076404"/>
            <a:ext cx="0" cy="1556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6E9DC7-C417-2D12-DD38-149F0520572A}"/>
              </a:ext>
            </a:extLst>
          </p:cNvPr>
          <p:cNvCxnSpPr>
            <a:cxnSpLocks/>
          </p:cNvCxnSpPr>
          <p:nvPr/>
        </p:nvCxnSpPr>
        <p:spPr>
          <a:xfrm>
            <a:off x="21096514" y="22642286"/>
            <a:ext cx="9178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1746E6E-0556-8D22-A089-A23385E4E1D8}"/>
              </a:ext>
            </a:extLst>
          </p:cNvPr>
          <p:cNvSpPr/>
          <p:nvPr/>
        </p:nvSpPr>
        <p:spPr>
          <a:xfrm>
            <a:off x="325851" y="32939406"/>
            <a:ext cx="14263122" cy="136423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4ADADE-B3CA-1335-A918-00F77939FD11}"/>
              </a:ext>
            </a:extLst>
          </p:cNvPr>
          <p:cNvSpPr txBox="1"/>
          <p:nvPr/>
        </p:nvSpPr>
        <p:spPr>
          <a:xfrm>
            <a:off x="6318238" y="33215594"/>
            <a:ext cx="2161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b="1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536222-4A61-DABE-3B52-79DCB3D25722}"/>
              </a:ext>
            </a:extLst>
          </p:cNvPr>
          <p:cNvCxnSpPr>
            <a:cxnSpLocks/>
          </p:cNvCxnSpPr>
          <p:nvPr/>
        </p:nvCxnSpPr>
        <p:spPr>
          <a:xfrm flipV="1">
            <a:off x="15137602" y="32482971"/>
            <a:ext cx="0" cy="1035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C1A12450-E166-861F-C3D9-CB905C7E3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77519"/>
              </p:ext>
            </p:extLst>
          </p:nvPr>
        </p:nvGraphicFramePr>
        <p:xfrm>
          <a:off x="2532625" y="39338594"/>
          <a:ext cx="9732551" cy="299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830">
                  <a:extLst>
                    <a:ext uri="{9D8B030D-6E8A-4147-A177-3AD203B41FA5}">
                      <a16:colId xmlns:a16="http://schemas.microsoft.com/office/drawing/2014/main" val="3198743974"/>
                    </a:ext>
                  </a:extLst>
                </a:gridCol>
                <a:gridCol w="3372692">
                  <a:extLst>
                    <a:ext uri="{9D8B030D-6E8A-4147-A177-3AD203B41FA5}">
                      <a16:colId xmlns:a16="http://schemas.microsoft.com/office/drawing/2014/main" val="2558861421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val="1144460038"/>
                    </a:ext>
                  </a:extLst>
                </a:gridCol>
              </a:tblGrid>
              <a:tr h="250536">
                <a:tc>
                  <a:txBody>
                    <a:bodyPr/>
                    <a:lstStyle/>
                    <a:p>
                      <a:endParaRPr lang="en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76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E" dirty="0"/>
                        <a:t>Not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9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E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E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861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9BF85FCD-DF1F-2B8E-8F51-54CD2A355777}"/>
              </a:ext>
            </a:extLst>
          </p:cNvPr>
          <p:cNvSpPr txBox="1"/>
          <p:nvPr/>
        </p:nvSpPr>
        <p:spPr>
          <a:xfrm>
            <a:off x="325849" y="34534326"/>
            <a:ext cx="142631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Employing an </a:t>
            </a:r>
            <a:r>
              <a:rPr lang="en-GB" sz="4000" b="0" i="0" u="none" strike="noStrike" dirty="0" err="1">
                <a:effectLst/>
              </a:rPr>
              <a:t>XGBClassifier</a:t>
            </a:r>
            <a:r>
              <a:rPr lang="en-GB" sz="4000" b="0" i="0" u="none" strike="noStrike" dirty="0">
                <a:effectLst/>
              </a:rPr>
              <a:t> for default prediction demonstrated strong overall performance with a cross-validated AUC of 0.82 and a test set AUC of 0.79. Despite this, precision for predicting defaults was observed at 0.37, suggesting a nuanced balance between sensitivity and precision in the model's predictive capabilities.</a:t>
            </a:r>
          </a:p>
          <a:p>
            <a:pPr algn="just"/>
            <a:endParaRPr lang="en-GB" sz="4000" dirty="0"/>
          </a:p>
          <a:p>
            <a:pPr algn="just"/>
            <a:r>
              <a:rPr lang="en-GB" sz="4000" dirty="0"/>
              <a:t>The accuracy was 0.74 and an overall weighted average f1-score was 0.77.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BC2DBD-A0EE-89F0-CB54-E7DD1BA53E0A}"/>
              </a:ext>
            </a:extLst>
          </p:cNvPr>
          <p:cNvSpPr txBox="1"/>
          <p:nvPr/>
        </p:nvSpPr>
        <p:spPr>
          <a:xfrm>
            <a:off x="15651123" y="34534326"/>
            <a:ext cx="1426312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u="none" strike="noStrike" dirty="0">
                <a:effectLst/>
              </a:rPr>
              <a:t>In the realm of financial markets, predicting defaults within 12 months is crucial for risk</a:t>
            </a:r>
            <a:r>
              <a:rPr lang="en-GB" sz="4000" dirty="0"/>
              <a:t> </a:t>
            </a:r>
            <a:r>
              <a:rPr lang="en-GB" sz="4000" b="0" i="0" u="none" strike="noStrike" dirty="0">
                <a:effectLst/>
              </a:rPr>
              <a:t>management. Leveraging the </a:t>
            </a:r>
            <a:r>
              <a:rPr lang="en-GB" sz="4000" b="0" i="0" u="none" strike="noStrike" dirty="0" err="1">
                <a:effectLst/>
              </a:rPr>
              <a:t>Bondora</a:t>
            </a:r>
            <a:r>
              <a:rPr lang="en-GB" sz="4000" b="0" i="0" u="none" strike="noStrike" dirty="0">
                <a:effectLst/>
              </a:rPr>
              <a:t> dataset, we pruned the features from 117 to 40. </a:t>
            </a:r>
          </a:p>
          <a:p>
            <a:pPr algn="just"/>
            <a:endParaRPr lang="en-GB" sz="4000" dirty="0"/>
          </a:p>
          <a:p>
            <a:pPr algn="just"/>
            <a:r>
              <a:rPr lang="en-GB" sz="4000" b="0" i="0" u="none" strike="noStrike" dirty="0">
                <a:effectLst/>
              </a:rPr>
              <a:t>Using an </a:t>
            </a:r>
            <a:r>
              <a:rPr lang="en-GB" sz="4000" b="0" i="0" u="none" strike="noStrike" dirty="0" err="1">
                <a:effectLst/>
              </a:rPr>
              <a:t>XGBClassifier</a:t>
            </a:r>
            <a:r>
              <a:rPr lang="en-GB" sz="4000" b="0" i="0" u="none" strike="noStrike" dirty="0">
                <a:effectLst/>
              </a:rPr>
              <a:t>, our model exhibited </a:t>
            </a:r>
            <a:r>
              <a:rPr lang="en-GB" sz="4000" dirty="0"/>
              <a:t>a fair</a:t>
            </a:r>
            <a:r>
              <a:rPr lang="en-GB" sz="4000" b="0" i="0" u="none" strike="noStrike" dirty="0">
                <a:effectLst/>
              </a:rPr>
              <a:t> performance with a cross-validated AUC and a test set AUC. However, precision for predicting defaults was 0.37, emphasizing the need for more data related to the customer (for example bank statement data or gambling). </a:t>
            </a:r>
          </a:p>
          <a:p>
            <a:pPr algn="just"/>
            <a:endParaRPr lang="en-GB" sz="4000" dirty="0"/>
          </a:p>
          <a:p>
            <a:pPr algn="just"/>
            <a:r>
              <a:rPr lang="en-GB" sz="4000" b="0" i="0" u="none" strike="noStrike" dirty="0">
                <a:effectLst/>
              </a:rPr>
              <a:t>This analysis underscores the importance of informed decision-making in navigating financial complexities.</a:t>
            </a:r>
            <a:endParaRPr lang="en-GB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AA5E5-12AD-4CBA-7065-B37DC9AFD54B}"/>
              </a:ext>
            </a:extLst>
          </p:cNvPr>
          <p:cNvSpPr txBox="1"/>
          <p:nvPr/>
        </p:nvSpPr>
        <p:spPr>
          <a:xfrm>
            <a:off x="21495323" y="7006246"/>
            <a:ext cx="841892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/>
              <a:t>As an example, the significance of identity verification becomes evident as individuals with undefined gender exhibit a default rate exceeding 50%, contrasting with significantly lower rates among those with defined gender. Precise identity confirmation seems to minimize financial risks and promotes equitable and effective lending practices.</a:t>
            </a:r>
            <a:endParaRPr lang="en-EE" sz="40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654834-A3E2-113F-9CE0-0E91F21CAB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35178" y="13541468"/>
            <a:ext cx="6788070" cy="87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638</TotalTime>
  <Words>478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Sten Raak</dc:creator>
  <cp:lastModifiedBy>Sten Raak</cp:lastModifiedBy>
  <cp:revision>1</cp:revision>
  <dcterms:created xsi:type="dcterms:W3CDTF">2023-12-08T13:12:09Z</dcterms:created>
  <dcterms:modified xsi:type="dcterms:W3CDTF">2023-12-10T11:39:10Z</dcterms:modified>
</cp:coreProperties>
</file>