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6" r:id="rId5"/>
    <p:sldId id="265" r:id="rId6"/>
    <p:sldId id="258" r:id="rId7"/>
    <p:sldId id="261" r:id="rId8"/>
    <p:sldId id="267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6A23-9976-4EB8-90D3-EA4953CE02CD}" type="datetimeFigureOut">
              <a:rPr lang="et-EE" smtClean="0"/>
              <a:t>29.11.2014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A5415-A54C-481C-8692-CEBE6BA592C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7358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A5415-A54C-481C-8692-CEBE6BA592C9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3759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MVP back-end</a:t>
            </a:r>
            <a:r>
              <a:rPr lang="et-EE" baseline="0" dirty="0" smtClean="0"/>
              <a:t> – girl in back-end.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A5415-A54C-481C-8692-CEBE6BA592C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1559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 smtClean="0"/>
              <a:t>We are somewhat</a:t>
            </a:r>
            <a:r>
              <a:rPr lang="et-EE" baseline="0" dirty="0" smtClean="0"/>
              <a:t> </a:t>
            </a:r>
            <a:r>
              <a:rPr lang="et-EE" dirty="0" smtClean="0"/>
              <a:t>like BitCoin</a:t>
            </a:r>
            <a:r>
              <a:rPr lang="et-EE" baseline="0" dirty="0" smtClean="0"/>
              <a:t> – if you have the link, you have the money.</a:t>
            </a:r>
            <a:endParaRPr lang="et-E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A5415-A54C-481C-8692-CEBE6BA592C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6542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Both</a:t>
            </a:r>
            <a:r>
              <a:rPr lang="et-EE" baseline="0" dirty="0" smtClean="0"/>
              <a:t> need users/registration, we don’t. We are quicker, have low costs and have better privacy.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A5415-A54C-481C-8692-CEBE6BA592C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0026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70076"/>
            <a:ext cx="6172200" cy="673477"/>
          </a:xfrm>
          <a:noFill/>
          <a:effectLst/>
        </p:spPr>
        <p:txBody>
          <a:bodyPr>
            <a:noAutofit/>
          </a:bodyPr>
          <a:lstStyle>
            <a:lvl1pPr algn="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5094"/>
            <a:ext cx="1905000" cy="665728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algn="l"/>
            <a:r>
              <a:rPr lang="et-EE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lang="et-EE" sz="3600" b="1" dirty="0" smtClean="0"/>
              <a:t>pay</a:t>
            </a:r>
            <a:endParaRPr lang="et-EE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t-EE" sz="8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lang="et-EE" sz="8000" b="1" dirty="0" smtClean="0"/>
              <a:t>pay</a:t>
            </a:r>
            <a:endParaRPr lang="et-EE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579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Competition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endParaRPr lang="et-EE" dirty="0"/>
          </a:p>
          <a:p>
            <a:pPr marL="0" indent="0" algn="ctr">
              <a:buNone/>
            </a:pPr>
            <a:r>
              <a:rPr lang="et-EE" dirty="0" smtClean="0"/>
              <a:t>SnapCash</a:t>
            </a:r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Facebook payments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3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70076"/>
            <a:ext cx="6172200" cy="673477"/>
          </a:xfrm>
        </p:spPr>
        <p:txBody>
          <a:bodyPr/>
          <a:lstStyle/>
          <a:p>
            <a:r>
              <a:rPr lang="et-EE" dirty="0" smtClean="0"/>
              <a:t>Idea validation</a:t>
            </a:r>
            <a:endParaRPr lang="et-E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44799"/>
            <a:ext cx="4114800" cy="340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04800"/>
            <a:ext cx="4116638" cy="424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7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HIRING</a:t>
            </a:r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Lead backend operator (Lasnamäe)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554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Description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endParaRPr lang="et-EE" dirty="0"/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Send online cash, quick and easy!</a:t>
            </a:r>
          </a:p>
        </p:txBody>
      </p:sp>
    </p:spTree>
    <p:extLst>
      <p:ext uri="{BB962C8B-B14F-4D97-AF65-F5344CB8AC3E}">
        <p14:creationId xmlns:p14="http://schemas.microsoft.com/office/powerpoint/2010/main" val="39834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Problem</a:t>
            </a:r>
            <a:endParaRPr lang="et-EE" dirty="0"/>
          </a:p>
        </p:txBody>
      </p:sp>
      <p:pic>
        <p:nvPicPr>
          <p:cNvPr id="1026" name="Picture 2" descr="C:\Users\dell\Documents\tw1\tw-challenge-2014\pitch\presentation\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29555"/>
            <a:ext cx="1295400" cy="19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ocuments\tw1\tw-challenge-2014\pitch\presentation\wo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3229553"/>
            <a:ext cx="1452891" cy="19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8664" y="5282624"/>
            <a:ext cx="116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Taivo</a:t>
            </a:r>
            <a:endParaRPr lang="et-E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8910" y="5290863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Kairi</a:t>
            </a:r>
            <a:endParaRPr lang="et-E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981200" y="2971801"/>
            <a:ext cx="4755292" cy="380999"/>
          </a:xfrm>
          <a:prstGeom prst="wedgeRectCallout">
            <a:avLst>
              <a:gd name="adj1" fmla="val -55291"/>
              <a:gd name="adj2" fmla="val 4430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hey, I think I owe u 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€20 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last night.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276600" y="4467994"/>
            <a:ext cx="3617933" cy="685800"/>
          </a:xfrm>
          <a:prstGeom prst="wedgeRectCallout">
            <a:avLst>
              <a:gd name="adj1" fmla="val 53612"/>
              <a:gd name="adj2" fmla="val -23021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u go.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EE909900123456789012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33400" y="1686697"/>
            <a:ext cx="4007708" cy="1055586"/>
          </a:xfrm>
          <a:prstGeom prst="cloudCallout">
            <a:avLst>
              <a:gd name="adj1" fmla="val -32611"/>
              <a:gd name="adj2" fmla="val 854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ugh, I drank for 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Kairi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’s 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money last night...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1981200" y="5829300"/>
            <a:ext cx="4755292" cy="342900"/>
          </a:xfrm>
          <a:prstGeom prst="wedgeRectCallout">
            <a:avLst>
              <a:gd name="adj1" fmla="val -54771"/>
              <a:gd name="adj2" fmla="val -39776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thx, done.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648200" y="3505874"/>
            <a:ext cx="2246333" cy="342900"/>
          </a:xfrm>
          <a:prstGeom prst="wedgeRectCallout">
            <a:avLst>
              <a:gd name="adj1" fmla="val 53612"/>
              <a:gd name="adj2" fmla="val -23021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yh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981200" y="3962400"/>
            <a:ext cx="4755292" cy="342900"/>
          </a:xfrm>
          <a:prstGeom prst="wedgeRectCallout">
            <a:avLst>
              <a:gd name="adj1" fmla="val -53039"/>
              <a:gd name="adj2" fmla="val -18154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u give me ur bank account no?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87378" y="5290863"/>
            <a:ext cx="4755292" cy="342900"/>
          </a:xfrm>
          <a:prstGeom prst="wedgeRectCallout">
            <a:avLst>
              <a:gd name="adj1" fmla="val -54771"/>
              <a:gd name="adj2" fmla="val -3977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[doing bank stuff]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0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9" grpId="0" animBg="1"/>
      <p:bldP spid="16" grpId="0" animBg="1"/>
      <p:bldP spid="18" grpId="0" animBg="1"/>
      <p:bldP spid="19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Solution</a:t>
            </a:r>
            <a:endParaRPr lang="et-EE" dirty="0"/>
          </a:p>
        </p:txBody>
      </p:sp>
      <p:pic>
        <p:nvPicPr>
          <p:cNvPr id="1026" name="Picture 2" descr="C:\Users\dell\Documents\tw1\tw-challenge-2014\pitch\presentation\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29555"/>
            <a:ext cx="1295400" cy="19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ocuments\tw1\tw-challenge-2014\pitch\presentation\wo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3229553"/>
            <a:ext cx="1452891" cy="19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981200" y="3285512"/>
            <a:ext cx="4755292" cy="914400"/>
          </a:xfrm>
          <a:prstGeom prst="wedgeRectCallout">
            <a:avLst>
              <a:gd name="adj1" fmla="val -54598"/>
              <a:gd name="adj2" fmla="val -2145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hey, I think I owe u 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€20 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last night.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here’s ur money:</a:t>
            </a:r>
          </a:p>
          <a:p>
            <a:pPr algn="ctr"/>
            <a:r>
              <a:rPr lang="et-EE" u="sng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urlpay.com/30b95fd27233b953739efc06</a:t>
            </a:r>
            <a:endParaRPr lang="et-EE" u="sng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33400" y="1686697"/>
            <a:ext cx="4007708" cy="1055586"/>
          </a:xfrm>
          <a:prstGeom prst="cloudCallout">
            <a:avLst>
              <a:gd name="adj1" fmla="val -32611"/>
              <a:gd name="adj2" fmla="val 854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ugh, I drank for 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Kairi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’s </a:t>
            </a:r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money last night...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648199" y="4572000"/>
            <a:ext cx="2246333" cy="342900"/>
          </a:xfrm>
          <a:prstGeom prst="wedgeRectCallout">
            <a:avLst>
              <a:gd name="adj1" fmla="val 53612"/>
              <a:gd name="adj2" fmla="val -23021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great, thx.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664" y="5282624"/>
            <a:ext cx="116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Taivo</a:t>
            </a:r>
            <a:endParaRPr lang="et-E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8910" y="5290863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Kairi</a:t>
            </a:r>
            <a:endParaRPr lang="et-E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Problem</a:t>
            </a:r>
            <a:endParaRPr lang="et-E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764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Overhead </a:t>
            </a:r>
            <a:r>
              <a:rPr lang="et-EE" dirty="0"/>
              <a:t>on accounts &amp; </a:t>
            </a:r>
            <a:r>
              <a:rPr lang="et-EE" dirty="0" smtClean="0"/>
              <a:t>details</a:t>
            </a:r>
          </a:p>
          <a:p>
            <a:pPr marL="0" indent="0" algn="ctr">
              <a:buNone/>
            </a:pPr>
            <a:endParaRPr lang="et-EE" dirty="0"/>
          </a:p>
          <a:p>
            <a:pPr marL="0" indent="0" algn="ctr">
              <a:buNone/>
            </a:pPr>
            <a:r>
              <a:rPr lang="et-EE" dirty="0" smtClean="0"/>
              <a:t>Private </a:t>
            </a:r>
            <a:r>
              <a:rPr lang="et-EE" dirty="0"/>
              <a:t>bank </a:t>
            </a:r>
            <a:r>
              <a:rPr lang="et-EE" dirty="0" smtClean="0"/>
              <a:t>info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64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DEMO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696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Metrics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CTR on TW links/affiliate sites</a:t>
            </a:r>
          </a:p>
          <a:p>
            <a:pPr marL="0" indent="0" algn="ctr">
              <a:buNone/>
            </a:pPr>
            <a:endParaRPr lang="et-EE" dirty="0"/>
          </a:p>
          <a:p>
            <a:pPr marL="0" indent="0" algn="ctr">
              <a:buNone/>
            </a:pPr>
            <a:r>
              <a:rPr lang="et-EE" dirty="0"/>
              <a:t>% of visits </a:t>
            </a:r>
            <a:r>
              <a:rPr lang="et-EE" dirty="0" smtClean="0"/>
              <a:t>converted</a:t>
            </a:r>
          </a:p>
          <a:p>
            <a:pPr marL="0" indent="0" algn="ctr">
              <a:buNone/>
            </a:pPr>
            <a:endParaRPr lang="et-EE" dirty="0"/>
          </a:p>
          <a:p>
            <a:pPr marL="0" indent="0" algn="ctr">
              <a:buNone/>
            </a:pPr>
            <a:r>
              <a:rPr lang="et-EE" dirty="0" smtClean="0"/>
              <a:t>% of sent payments received</a:t>
            </a:r>
            <a:endParaRPr lang="et-EE" dirty="0"/>
          </a:p>
          <a:p>
            <a:pPr marL="0" indent="0" algn="ctr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823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Early adopters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/>
              <a:t>T</a:t>
            </a:r>
            <a:r>
              <a:rPr lang="et-EE" dirty="0" smtClean="0"/>
              <a:t>ech-savvy</a:t>
            </a:r>
          </a:p>
          <a:p>
            <a:pPr marL="0" indent="0" algn="ctr">
              <a:buNone/>
            </a:pPr>
            <a:r>
              <a:rPr lang="et-EE" dirty="0" smtClean="0"/>
              <a:t>20-something</a:t>
            </a:r>
          </a:p>
          <a:p>
            <a:pPr marL="0" indent="0" algn="ctr">
              <a:buNone/>
            </a:pPr>
            <a:r>
              <a:rPr lang="et-EE" dirty="0"/>
              <a:t>M</a:t>
            </a:r>
            <a:r>
              <a:rPr lang="et-EE" dirty="0" smtClean="0"/>
              <a:t>edium income</a:t>
            </a:r>
          </a:p>
          <a:p>
            <a:pPr marL="0" indent="0" algn="ctr">
              <a:buNone/>
            </a:pPr>
            <a:r>
              <a:rPr lang="et-EE" dirty="0"/>
              <a:t>D</a:t>
            </a:r>
            <a:r>
              <a:rPr lang="et-EE" dirty="0" smtClean="0"/>
              <a:t>ines/drinks out with friends</a:t>
            </a:r>
          </a:p>
        </p:txBody>
      </p:sp>
    </p:spTree>
    <p:extLst>
      <p:ext uri="{BB962C8B-B14F-4D97-AF65-F5344CB8AC3E}">
        <p14:creationId xmlns:p14="http://schemas.microsoft.com/office/powerpoint/2010/main" val="13105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Market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P2P national transfers</a:t>
            </a:r>
            <a:endParaRPr lang="et-EE" dirty="0" smtClean="0"/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Freelancers </a:t>
            </a:r>
            <a:r>
              <a:rPr lang="et-EE" dirty="0"/>
              <a:t>&gt;1B $</a:t>
            </a:r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Classified </a:t>
            </a:r>
            <a:r>
              <a:rPr lang="et-EE" dirty="0"/>
              <a:t>ads &gt;10B $</a:t>
            </a:r>
          </a:p>
          <a:p>
            <a:pPr marL="0" indent="0" algn="ctr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890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ivo_OpenSansVal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Taivo_OpenSansValge</Template>
  <TotalTime>129</TotalTime>
  <Words>203</Words>
  <Application>Microsoft Office PowerPoint</Application>
  <PresentationFormat>On-screen Show (4:3)</PresentationFormat>
  <Paragraphs>71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Taivo_OpenSansValge</vt:lpstr>
      <vt:lpstr>URLpay</vt:lpstr>
      <vt:lpstr>Description</vt:lpstr>
      <vt:lpstr>Problem</vt:lpstr>
      <vt:lpstr>Solution</vt:lpstr>
      <vt:lpstr>Problem</vt:lpstr>
      <vt:lpstr>DEMO</vt:lpstr>
      <vt:lpstr>Metrics</vt:lpstr>
      <vt:lpstr>Early adopters</vt:lpstr>
      <vt:lpstr>Market</vt:lpstr>
      <vt:lpstr>Competition</vt:lpstr>
      <vt:lpstr>Idea validation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Taivo</dc:creator>
  <cp:lastModifiedBy>Taivo</cp:lastModifiedBy>
  <cp:revision>130</cp:revision>
  <dcterms:created xsi:type="dcterms:W3CDTF">2006-08-16T00:00:00Z</dcterms:created>
  <dcterms:modified xsi:type="dcterms:W3CDTF">2014-11-29T18:29:45Z</dcterms:modified>
</cp:coreProperties>
</file>