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65" r:id="rId6"/>
    <p:sldId id="261" r:id="rId7"/>
    <p:sldId id="258" r:id="rId8"/>
    <p:sldId id="262" r:id="rId9"/>
    <p:sldId id="263" r:id="rId10"/>
    <p:sldId id="264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8378"/>
            <a:ext cx="6172200" cy="673477"/>
          </a:xfrm>
          <a:noFill/>
          <a:effectLst/>
        </p:spPr>
        <p:txBody>
          <a:bodyPr>
            <a:noAutofit/>
          </a:bodyPr>
          <a:lstStyle>
            <a:lvl1pPr algn="r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75094"/>
            <a:ext cx="1905000" cy="665728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algn="l"/>
            <a:r>
              <a:rPr lang="et-EE" sz="3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lang="et-EE" sz="3600" b="1" dirty="0" smtClean="0"/>
              <a:t>pay</a:t>
            </a:r>
            <a:endParaRPr lang="et-EE" sz="36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t-EE" sz="8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lang="et-EE" sz="8000" b="1" dirty="0" smtClean="0"/>
              <a:t>pay</a:t>
            </a:r>
            <a:endParaRPr lang="et-EE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5792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Business model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0478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Initial rollout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Fb page – n likes - screenshot</a:t>
            </a:r>
          </a:p>
          <a:p>
            <a:r>
              <a:rPr lang="et-EE" dirty="0" smtClean="0"/>
              <a:t>Landing page – n emails - screenshot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2211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10 word description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8348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Problem</a:t>
            </a:r>
            <a:endParaRPr lang="et-EE" dirty="0"/>
          </a:p>
        </p:txBody>
      </p:sp>
      <p:pic>
        <p:nvPicPr>
          <p:cNvPr id="1026" name="Picture 2" descr="C:\Users\dell\Documents\tw1\tw-challenge-2014\pitch\presentation\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29555"/>
            <a:ext cx="1295400" cy="19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ocuments\tw1\tw-challenge-2014\pitch\presentation\wo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3229553"/>
            <a:ext cx="1452891" cy="19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5649" y="5282625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  <a:endParaRPr lang="et-E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9674" y="5282625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</a:t>
            </a:r>
            <a:endParaRPr lang="et-E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981200" y="2971801"/>
            <a:ext cx="4755292" cy="380999"/>
          </a:xfrm>
          <a:prstGeom prst="wedgeRectCallout">
            <a:avLst>
              <a:gd name="adj1" fmla="val -55291"/>
              <a:gd name="adj2" fmla="val 44309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hey, I think I owe u €10 for last night.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276600" y="4467994"/>
            <a:ext cx="3617933" cy="685800"/>
          </a:xfrm>
          <a:prstGeom prst="wedgeRectCallout">
            <a:avLst>
              <a:gd name="adj1" fmla="val 53612"/>
              <a:gd name="adj2" fmla="val -23021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u go.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EE909900123456789012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33400" y="1686697"/>
            <a:ext cx="4007708" cy="1055586"/>
          </a:xfrm>
          <a:prstGeom prst="cloudCallout">
            <a:avLst>
              <a:gd name="adj1" fmla="val -32611"/>
              <a:gd name="adj2" fmla="val 854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ugh, I drank for Alice’s money last night...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1981200" y="5257800"/>
            <a:ext cx="4755292" cy="342900"/>
          </a:xfrm>
          <a:prstGeom prst="wedgeRectCallout">
            <a:avLst>
              <a:gd name="adj1" fmla="val -54771"/>
              <a:gd name="adj2" fmla="val -39776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thx, done.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648200" y="3505874"/>
            <a:ext cx="2246333" cy="342900"/>
          </a:xfrm>
          <a:prstGeom prst="wedgeRectCallout">
            <a:avLst>
              <a:gd name="adj1" fmla="val 53612"/>
              <a:gd name="adj2" fmla="val -23021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yh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981200" y="3962400"/>
            <a:ext cx="4755292" cy="342900"/>
          </a:xfrm>
          <a:prstGeom prst="wedgeRectCallout">
            <a:avLst>
              <a:gd name="adj1" fmla="val -53039"/>
              <a:gd name="adj2" fmla="val -18154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u give me ur bank account no?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0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Solution</a:t>
            </a:r>
            <a:endParaRPr lang="et-EE" dirty="0"/>
          </a:p>
        </p:txBody>
      </p:sp>
      <p:pic>
        <p:nvPicPr>
          <p:cNvPr id="1026" name="Picture 2" descr="C:\Users\dell\Documents\tw1\tw-challenge-2014\pitch\presentation\m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29555"/>
            <a:ext cx="1295400" cy="19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Documents\tw1\tw-challenge-2014\pitch\presentation\wo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2800" y="3229553"/>
            <a:ext cx="1452891" cy="19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5649" y="5282625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Bob</a:t>
            </a:r>
            <a:endParaRPr lang="et-E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49674" y="5282625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</a:t>
            </a:r>
            <a:endParaRPr lang="et-E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981200" y="3285512"/>
            <a:ext cx="4755292" cy="914400"/>
          </a:xfrm>
          <a:prstGeom prst="wedgeRectCallout">
            <a:avLst>
              <a:gd name="adj1" fmla="val -54598"/>
              <a:gd name="adj2" fmla="val -2145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hey, I think I owe u €10 for last night.</a:t>
            </a:r>
          </a:p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here’s ur money:</a:t>
            </a:r>
          </a:p>
          <a:p>
            <a:pPr algn="ctr"/>
            <a:r>
              <a:rPr lang="et-EE" u="sng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urlpay.com/30b95fd27233b953739efc06</a:t>
            </a:r>
            <a:endParaRPr lang="et-EE" u="sng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33400" y="1686697"/>
            <a:ext cx="4007708" cy="1055586"/>
          </a:xfrm>
          <a:prstGeom prst="cloudCallout">
            <a:avLst>
              <a:gd name="adj1" fmla="val -32611"/>
              <a:gd name="adj2" fmla="val 8546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ugh, I drank for Alice’s money last night...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648199" y="4572000"/>
            <a:ext cx="2246333" cy="342900"/>
          </a:xfrm>
          <a:prstGeom prst="wedgeRectCallout">
            <a:avLst>
              <a:gd name="adj1" fmla="val 53612"/>
              <a:gd name="adj2" fmla="val -23021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great, thx.</a:t>
            </a:r>
            <a:endParaRPr lang="et-E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876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t-EE" smtClean="0"/>
              <a:t>Private bank info</a:t>
            </a:r>
          </a:p>
          <a:p>
            <a:pPr marL="0" indent="0" algn="ctr">
              <a:buFont typeface="Arial" pitchFamily="34" charset="0"/>
              <a:buNone/>
            </a:pPr>
            <a:r>
              <a:rPr lang="et-EE" smtClean="0"/>
              <a:t>Overhead on accounts &amp; details</a:t>
            </a:r>
            <a:endParaRPr lang="et-EE" dirty="0" smtClean="0"/>
          </a:p>
        </p:txBody>
      </p:sp>
    </p:spTree>
    <p:extLst>
      <p:ext uri="{BB962C8B-B14F-4D97-AF65-F5344CB8AC3E}">
        <p14:creationId xmlns:p14="http://schemas.microsoft.com/office/powerpoint/2010/main" val="17646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Unfair advantage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8237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DEMO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6962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Market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Freelancers </a:t>
            </a:r>
            <a:r>
              <a:rPr lang="et-EE" dirty="0"/>
              <a:t>&gt;1B $</a:t>
            </a:r>
          </a:p>
          <a:p>
            <a:pPr marL="0" indent="0" algn="ctr">
              <a:buNone/>
            </a:pPr>
            <a:endParaRPr lang="et-EE" dirty="0" smtClean="0"/>
          </a:p>
          <a:p>
            <a:pPr marL="0" indent="0" algn="ctr">
              <a:buNone/>
            </a:pPr>
            <a:r>
              <a:rPr lang="et-EE" dirty="0" smtClean="0"/>
              <a:t>Classified </a:t>
            </a:r>
            <a:r>
              <a:rPr lang="et-EE" dirty="0"/>
              <a:t>ads &gt;10B $</a:t>
            </a:r>
          </a:p>
          <a:p>
            <a:pPr marL="0" indent="0" algn="ctr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8907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Competition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Stripe pay</a:t>
            </a:r>
          </a:p>
          <a:p>
            <a:r>
              <a:rPr lang="et-EE" dirty="0" smtClean="0"/>
              <a:t>Snapchat pay</a:t>
            </a:r>
          </a:p>
          <a:p>
            <a:r>
              <a:rPr lang="et-EE" dirty="0" smtClean="0"/>
              <a:t>FB pay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305214"/>
      </p:ext>
    </p:extLst>
  </p:cSld>
  <p:clrMapOvr>
    <a:masterClrMapping/>
  </p:clrMapOvr>
</p:sld>
</file>

<file path=ppt/theme/theme1.xml><?xml version="1.0" encoding="utf-8"?>
<a:theme xmlns:a="http://schemas.openxmlformats.org/drawingml/2006/main" name="Taivo_OpenSansVal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Taivo_OpenSansValge</Template>
  <TotalTime>56</TotalTime>
  <Words>130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Taivo_OpenSansValge</vt:lpstr>
      <vt:lpstr>URLpay</vt:lpstr>
      <vt:lpstr>10 word description</vt:lpstr>
      <vt:lpstr>Problem</vt:lpstr>
      <vt:lpstr>Solution</vt:lpstr>
      <vt:lpstr>PowerPoint Presentation</vt:lpstr>
      <vt:lpstr>Unfair advantage</vt:lpstr>
      <vt:lpstr>DEMO</vt:lpstr>
      <vt:lpstr>Market</vt:lpstr>
      <vt:lpstr>Competition</vt:lpstr>
      <vt:lpstr>Business model</vt:lpstr>
      <vt:lpstr>Initial rollout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Taivo</dc:creator>
  <cp:lastModifiedBy>Taivo</cp:lastModifiedBy>
  <cp:revision>70</cp:revision>
  <dcterms:created xsi:type="dcterms:W3CDTF">2006-08-16T00:00:00Z</dcterms:created>
  <dcterms:modified xsi:type="dcterms:W3CDTF">2014-11-29T17:15:35Z</dcterms:modified>
</cp:coreProperties>
</file>