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Plant Disease Detection System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F2578-F029-5DCB-0AC3-D2BC8A562482}"/>
              </a:ext>
            </a:extLst>
          </p:cNvPr>
          <p:cNvSpPr txBox="1"/>
          <p:nvPr/>
        </p:nvSpPr>
        <p:spPr>
          <a:xfrm>
            <a:off x="241382" y="1489948"/>
            <a:ext cx="7148052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Understand Deep Learning Techniques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Explore TensorFlow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Image Processing Fundamentals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Front-End Development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Class Prediction and Interpretation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Problem-Solving in Agriculture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End-to-End Project Development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Debugging and Performance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Identify and Address Overfitting and Underfitting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Stretch Goals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011C7E-FC96-CEF2-B44A-BA547CC4F66B}"/>
              </a:ext>
            </a:extLst>
          </p:cNvPr>
          <p:cNvSpPr txBox="1"/>
          <p:nvPr/>
        </p:nvSpPr>
        <p:spPr>
          <a:xfrm>
            <a:off x="255639" y="1651819"/>
            <a:ext cx="11661058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Python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Libraries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TensorFlow,Keras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Libraries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OpenCV  ,NumPy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Tools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(for experimentation and model training)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Google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training and running the model in the cloud)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Format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(Saved model format)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Libraries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PIL (Python Imaging Library, for handling images)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Git (for code management and version control)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Python Virtual Environment (for managing dependencies)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FD039-0061-28B7-BB7E-AD14131B649A}"/>
              </a:ext>
            </a:extLst>
          </p:cNvPr>
          <p:cNvSpPr txBox="1"/>
          <p:nvPr/>
        </p:nvSpPr>
        <p:spPr>
          <a:xfrm>
            <a:off x="268356" y="1297858"/>
            <a:ext cx="11461528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Gather images of plant diseases from publicly available datasets or personal collections.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images to a consistent size (e.g., 224x224 pixels).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images to RGB format and normalize pixel values between 0 and 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appropriate deep learning model for image classification (Convolutional Neural Networks).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Train the model using TensorFlow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on the preprocessed dataset.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Split the data into training and testing sets for evaluation.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Evaluate the model performance using metrics such as accuracy and loss on the testing set.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Check for overfitting and underfitting by comparing training and test accuracy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A6F6B-9B41-6DBD-2FBE-C11C79C978D5}"/>
              </a:ext>
            </a:extLst>
          </p:cNvPr>
          <p:cNvSpPr txBox="1"/>
          <p:nvPr/>
        </p:nvSpPr>
        <p:spPr>
          <a:xfrm>
            <a:off x="245806" y="1052052"/>
            <a:ext cx="11769213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Adjust hyperparameters such as learning rate, batch size, and number of epochs.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 techniques like dropout, data augmentation, and regularization to prevent overfitting.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Deploy the trained model in a web application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 the model to make real-time predictions on new plant images uploaded by users.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Display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Display the prediction results along with the plant disease classification.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 a visual output of the uploaded image and predicted disease category.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Test the application on multiple devices and web browsers.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Debug any issues related to model performance, deployment, or user interface.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Improve model accuracy by using more diverse datasets.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real-time video stream prediction for plant disease identification.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25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09203-C417-5E6F-89E8-F76A78762F33}"/>
              </a:ext>
            </a:extLst>
          </p:cNvPr>
          <p:cNvSpPr txBox="1"/>
          <p:nvPr/>
        </p:nvSpPr>
        <p:spPr>
          <a:xfrm>
            <a:off x="334297" y="1809135"/>
            <a:ext cx="1141525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in crop losses due to plant diseases poses a significant challenge to agriculture, impacting food security and economic stability.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Farmers need an efficient system to detect diseases early for timely intervention and effective management. This project seeks to develop a CNN-based model capable of detecting and classifying plant diseases using leaf images of crops such as apples, cherries, grapes, and corn.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differentiate between healthy and diseased leaves, predict specific disease types, and support precision agriculture practices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BF1A1-03D2-3294-0478-EEB925B8EE2E}"/>
              </a:ext>
            </a:extLst>
          </p:cNvPr>
          <p:cNvSpPr txBox="1"/>
          <p:nvPr/>
        </p:nvSpPr>
        <p:spPr>
          <a:xfrm>
            <a:off x="255104" y="1602658"/>
            <a:ext cx="11651761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problem, a deep learning-based Convolutional Neural Network (CNN) model has been developed for image classification.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involves: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and Preparation: Gathering a dataset of 87,000 RGB images representing 38 classes, including healthy and diseased crop leaves. The dataset will be pre-processed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size, resolution, and quality.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 Understanding data characteristics, identifying class balance, and preparing insights for effective modelling.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Model Training: Using CNN layers to extract visual features such as leaf texture and vein structures. Experimentation with different architectures and transfer learning models will enhance performance. </a:t>
            </a:r>
          </a:p>
          <a:p>
            <a:pPr marL="457200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Optimization: Employing metrics like accuracy, precision, recall, and F1-score to assess performance, identifying gaps, and iterating to improve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5ABC4-ABD9-501A-05CC-2D934181E047}"/>
              </a:ext>
            </a:extLst>
          </p:cNvPr>
          <p:cNvSpPr txBox="1"/>
          <p:nvPr/>
        </p:nvSpPr>
        <p:spPr>
          <a:xfrm>
            <a:off x="167148" y="1188206"/>
            <a:ext cx="11631561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Plant Disease Detection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developed system successfully identifies various plant diseases using deep learning techniques.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model is seamlessly integrated into a user-friendly web application with real-time prediction capabilities.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model performs well, with the ability to accurately classify images of plant diseases after training with a diverse dataset.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further optimization and expansion of the dataset, the model's accuracy can be improved for wider use in agricultural sectors.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Sustainable Agriculture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application supports sustainable agriculture practices by providing farmers with a quick and efficient tool for disease detection, aiding in the timely treatment of crops.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Steber R</dc:creator>
  <cp:lastModifiedBy>Steber R</cp:lastModifiedBy>
  <cp:revision>1</cp:revision>
  <dcterms:modified xsi:type="dcterms:W3CDTF">2025-01-05T14:34:37Z</dcterms:modified>
</cp:coreProperties>
</file>