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8F95F813-907C-899A-0D52-BF5095AD2A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5048" y="53814"/>
            <a:ext cx="849476" cy="8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9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5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0906AF37-EC48-0B2B-6821-953D9F54EE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24166" y="112976"/>
            <a:ext cx="787083" cy="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6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1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36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72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81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0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4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5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CACEA-4C1F-117A-46DC-F195A0BC7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F50E97-6F38-E499-8080-A6C587153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33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DA7DD3-A7CA-E290-8015-D1112EEA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4466B7-0001-FB0B-A81B-850F54A6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99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{529902E9-1D33-5A4D-B95E-0F9C4195A24B}tf10001061</Template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Orlando</dc:creator>
  <cp:lastModifiedBy>Stefano Orlando</cp:lastModifiedBy>
  <cp:revision>2</cp:revision>
  <dcterms:created xsi:type="dcterms:W3CDTF">2023-06-21T20:55:37Z</dcterms:created>
  <dcterms:modified xsi:type="dcterms:W3CDTF">2023-06-22T14:24:34Z</dcterms:modified>
</cp:coreProperties>
</file>