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5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5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3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7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8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0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CACEA-4C1F-117A-46DC-F195A0BC7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F50E97-6F38-E499-8080-A6C587153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3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A7DD3-A7CA-E290-8015-D1112EEA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466B7-0001-FB0B-A81B-850F54A6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99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{529902E9-1D33-5A4D-B95E-0F9C4195A24B}tf10001061</Template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Orlando</dc:creator>
  <cp:lastModifiedBy>Stefano Orlando</cp:lastModifiedBy>
  <cp:revision>1</cp:revision>
  <dcterms:created xsi:type="dcterms:W3CDTF">2023-06-21T20:55:37Z</dcterms:created>
  <dcterms:modified xsi:type="dcterms:W3CDTF">2023-06-21T20:56:51Z</dcterms:modified>
</cp:coreProperties>
</file>