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Presentazione 23 giugno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bisogni di salute nei comuni delle Marche - la presenza degli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degli anziani nei vari comuni è un dato importante per stimare il bisogno di salute, perché l’età è associata ad un aumento di patologie croniche non trasmissibili, ovvero malattie prevenibili, molto costose da trattare, e per le quali il sistema ospedalocentrico è meno efficiente. Nelle marche, nel 2020 (ultimo censimento ISTAT), c’erano</a:t>
            </a:r>
          </a:p>
          <a:p>
            <a:pPr lvl="0"/>
            <a:r>
              <a:rPr/>
              <a:t>362.330 residenti con più di 65 anni, pari al 23.95% della popolazione</a:t>
            </a:r>
          </a:p>
          <a:p>
            <a:pPr lvl="0"/>
            <a:r>
              <a:rPr/>
              <a:t>118.299 residenti con più di 80 anni, pari al 7.82% della popolazione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  <a:p>
            <a:pPr lvl="0" indent="0" marL="0">
              <a:buNone/>
            </a:pPr>
            <a:r>
              <a:rPr/>
              <a:t>I comuni più popolosi chiaramente hanno anche più anziani</a:t>
            </a:r>
          </a:p>
        </p:txBody>
      </p:sp>
      <p:pic>
        <p:nvPicPr>
          <p:cNvPr descr="C.presentazione_ppt_files/figure-pptx/mappa_over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20 comuni per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05017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852930"/>
                <a:gridCol w="1285604"/>
                <a:gridCol w="1533694"/>
                <a:gridCol w="1604226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Ancona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24,952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99,077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95,152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14,231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60,411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Ascoli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12,861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47,404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Benedetto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11,640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47,544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11,104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44,330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10,609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41,047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39,579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9,313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42,167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9,063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36,812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Fabriano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7,505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7,337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34,847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Falconara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7,060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25,780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5,472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Recanati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5,012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21,113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Tolentino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4,805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18,772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 Giorgio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4,075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16,054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Castelfidardo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3,841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18,306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Sant'Elpidio a Mare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3,836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Chiaravalle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3,664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14,735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65 - in proporzione alla popolazione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</p:txBody>
      </p:sp>
      <p:pic>
        <p:nvPicPr>
          <p:cNvPr descr="C.presentazione_ppt_files/figure-pptx/mappa_perc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C.presentazione_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23 giugno</dc:title>
  <dc:creator/>
  <cp:keywords/>
  <dcterms:created xsi:type="dcterms:W3CDTF">2023-06-21T20:12:53Z</dcterms:created>
  <dcterms:modified xsi:type="dcterms:W3CDTF">2023-06-21T20:12:53Z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2023-06-21</vt:lpwstr>
  </property>
  <property fmtid="{D5CDD505-2E9C-101B-9397-08002B2CF9AE}" pid="3" name="output">
    <vt:lpwstr>powerpoint_presentation</vt:lpwstr>
  </property>
</Properties>
</file>