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100706" y="432884"/>
            <a:ext cx="4289725" cy="623875"/>
            <a:chOff x="2100700" y="629338"/>
            <a:chExt cx="4289725" cy="623875"/>
          </a:xfrm>
        </p:grpSpPr>
        <p:sp>
          <p:nvSpPr>
            <p:cNvPr id="55" name="Google Shape;55;p13"/>
            <p:cNvSpPr/>
            <p:nvPr/>
          </p:nvSpPr>
          <p:spPr>
            <a:xfrm>
              <a:off x="2100700" y="629338"/>
              <a:ext cx="42897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---</a:t>
              </a:r>
              <a:r>
                <a:rPr b="1" lang="en" sz="1800"/>
                <a:t>------</a:t>
              </a:r>
              <a:r>
                <a:rPr b="1" lang="en" sz="1800"/>
                <a:t> </a:t>
              </a:r>
              <a:r>
                <a:rPr b="1" lang="en" sz="1800">
                  <a:solidFill>
                    <a:schemeClr val="dk1"/>
                  </a:solidFill>
                </a:rPr>
                <a:t>Authorization </a:t>
              </a:r>
              <a:r>
                <a:rPr b="1" lang="en" sz="1800">
                  <a:solidFill>
                    <a:schemeClr val="dk1"/>
                  </a:solidFill>
                </a:rPr>
                <a:t>RequesT</a:t>
              </a:r>
              <a:r>
                <a:rPr b="1" lang="en" sz="1800">
                  <a:solidFill>
                    <a:schemeClr val="dk1"/>
                  </a:solidFill>
                </a:rPr>
                <a:t> --------&gt;</a:t>
              </a:r>
              <a:endParaRPr b="1" sz="1800"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100725" y="934613"/>
              <a:ext cx="42897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</a:rPr>
                <a:t>&lt;----------- Authorization Grant -----------</a:t>
              </a:r>
              <a:endParaRPr b="1" sz="1800"/>
            </a:p>
          </p:txBody>
        </p:sp>
      </p:grpSp>
      <p:grpSp>
        <p:nvGrpSpPr>
          <p:cNvPr id="57" name="Google Shape;57;p13"/>
          <p:cNvGrpSpPr/>
          <p:nvPr/>
        </p:nvGrpSpPr>
        <p:grpSpPr>
          <a:xfrm>
            <a:off x="2100706" y="2244113"/>
            <a:ext cx="4289725" cy="633525"/>
            <a:chOff x="2100700" y="2222038"/>
            <a:chExt cx="4289725" cy="633525"/>
          </a:xfrm>
        </p:grpSpPr>
        <p:sp>
          <p:nvSpPr>
            <p:cNvPr id="58" name="Google Shape;58;p13"/>
            <p:cNvSpPr/>
            <p:nvPr/>
          </p:nvSpPr>
          <p:spPr>
            <a:xfrm>
              <a:off x="2100725" y="2222038"/>
              <a:ext cx="42897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</a:rPr>
                <a:t>----------- Authorization Grant -----------&gt;</a:t>
              </a:r>
              <a:endParaRPr b="1" sz="1800">
                <a:solidFill>
                  <a:schemeClr val="dk1"/>
                </a:solidFill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100700" y="2536963"/>
              <a:ext cx="42897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</a:rPr>
                <a:t>&lt;</a:t>
              </a:r>
              <a:r>
                <a:rPr b="1" lang="en" sz="1800">
                  <a:solidFill>
                    <a:schemeClr val="dk1"/>
                  </a:solidFill>
                </a:rPr>
                <a:t>--------------- Access Token ---------------</a:t>
              </a:r>
              <a:endParaRPr b="1"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60" name="Google Shape;60;p13"/>
          <p:cNvGrpSpPr/>
          <p:nvPr/>
        </p:nvGrpSpPr>
        <p:grpSpPr>
          <a:xfrm>
            <a:off x="2100719" y="3988791"/>
            <a:ext cx="4289700" cy="645625"/>
            <a:chOff x="2100700" y="4032775"/>
            <a:chExt cx="4289700" cy="645625"/>
          </a:xfrm>
        </p:grpSpPr>
        <p:sp>
          <p:nvSpPr>
            <p:cNvPr id="61" name="Google Shape;61;p13"/>
            <p:cNvSpPr/>
            <p:nvPr/>
          </p:nvSpPr>
          <p:spPr>
            <a:xfrm>
              <a:off x="2100700" y="4032775"/>
              <a:ext cx="42897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</a:rPr>
                <a:t>--------------- Access Token ---------------&gt;</a:t>
              </a:r>
              <a:endParaRPr b="1" sz="1800"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100700" y="4359800"/>
              <a:ext cx="42897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</a:rPr>
                <a:t>&lt;</a:t>
              </a:r>
              <a:r>
                <a:rPr b="1" lang="en" sz="1800">
                  <a:solidFill>
                    <a:schemeClr val="dk1"/>
                  </a:solidFill>
                </a:rPr>
                <a:t>---------- Protected REsource ----------</a:t>
              </a:r>
              <a:endParaRPr b="1" sz="1800"/>
            </a:p>
          </p:txBody>
        </p:sp>
      </p:grpSp>
      <p:sp>
        <p:nvSpPr>
          <p:cNvPr id="63" name="Google Shape;63;p13"/>
          <p:cNvSpPr/>
          <p:nvPr/>
        </p:nvSpPr>
        <p:spPr>
          <a:xfrm>
            <a:off x="649300" y="0"/>
            <a:ext cx="1451400" cy="5143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Client</a:t>
            </a:r>
            <a:endParaRPr b="1" sz="1800"/>
          </a:p>
        </p:txBody>
      </p:sp>
      <p:sp>
        <p:nvSpPr>
          <p:cNvPr id="64" name="Google Shape;64;p13"/>
          <p:cNvSpPr/>
          <p:nvPr/>
        </p:nvSpPr>
        <p:spPr>
          <a:xfrm>
            <a:off x="6390425" y="0"/>
            <a:ext cx="2100300" cy="1489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Resource Owner</a:t>
            </a:r>
            <a:endParaRPr b="1" sz="1800"/>
          </a:p>
        </p:txBody>
      </p:sp>
      <p:sp>
        <p:nvSpPr>
          <p:cNvPr id="65" name="Google Shape;65;p13"/>
          <p:cNvSpPr/>
          <p:nvPr/>
        </p:nvSpPr>
        <p:spPr>
          <a:xfrm>
            <a:off x="6390450" y="1822050"/>
            <a:ext cx="2100300" cy="1499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Authorization Server</a:t>
            </a:r>
            <a:endParaRPr b="1" sz="1800"/>
          </a:p>
        </p:txBody>
      </p:sp>
      <p:sp>
        <p:nvSpPr>
          <p:cNvPr id="66" name="Google Shape;66;p13"/>
          <p:cNvSpPr/>
          <p:nvPr/>
        </p:nvSpPr>
        <p:spPr>
          <a:xfrm>
            <a:off x="6390450" y="3632125"/>
            <a:ext cx="2100300" cy="1511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Resource Server</a:t>
            </a:r>
            <a:endParaRPr b="1" sz="1800"/>
          </a:p>
        </p:txBody>
      </p:sp>
      <p:sp>
        <p:nvSpPr>
          <p:cNvPr id="67" name="Google Shape;67;p13"/>
          <p:cNvSpPr txBox="1"/>
          <p:nvPr/>
        </p:nvSpPr>
        <p:spPr>
          <a:xfrm>
            <a:off x="2648150" y="318275"/>
            <a:ext cx="2037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4082956" y="0"/>
            <a:ext cx="325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1</a:t>
            </a:r>
            <a:endParaRPr b="1" sz="1800"/>
          </a:p>
        </p:txBody>
      </p:sp>
      <p:sp>
        <p:nvSpPr>
          <p:cNvPr id="69" name="Google Shape;69;p13"/>
          <p:cNvSpPr/>
          <p:nvPr/>
        </p:nvSpPr>
        <p:spPr>
          <a:xfrm>
            <a:off x="4094056" y="1056744"/>
            <a:ext cx="3030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2</a:t>
            </a:r>
            <a:endParaRPr b="1" sz="1800"/>
          </a:p>
        </p:txBody>
      </p:sp>
      <p:sp>
        <p:nvSpPr>
          <p:cNvPr id="70" name="Google Shape;70;p13"/>
          <p:cNvSpPr/>
          <p:nvPr/>
        </p:nvSpPr>
        <p:spPr>
          <a:xfrm>
            <a:off x="4082969" y="1822041"/>
            <a:ext cx="325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3</a:t>
            </a:r>
            <a:endParaRPr b="1" sz="1800"/>
          </a:p>
        </p:txBody>
      </p:sp>
      <p:sp>
        <p:nvSpPr>
          <p:cNvPr id="71" name="Google Shape;71;p13"/>
          <p:cNvSpPr/>
          <p:nvPr/>
        </p:nvSpPr>
        <p:spPr>
          <a:xfrm>
            <a:off x="4082969" y="2905434"/>
            <a:ext cx="325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4</a:t>
            </a:r>
            <a:endParaRPr b="1" sz="1800"/>
          </a:p>
        </p:txBody>
      </p:sp>
      <p:sp>
        <p:nvSpPr>
          <p:cNvPr id="72" name="Google Shape;72;p13"/>
          <p:cNvSpPr/>
          <p:nvPr/>
        </p:nvSpPr>
        <p:spPr>
          <a:xfrm>
            <a:off x="4082969" y="3572706"/>
            <a:ext cx="325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</a:t>
            </a:r>
            <a:endParaRPr b="1" sz="1800"/>
          </a:p>
        </p:txBody>
      </p:sp>
      <p:sp>
        <p:nvSpPr>
          <p:cNvPr id="73" name="Google Shape;73;p13"/>
          <p:cNvSpPr/>
          <p:nvPr/>
        </p:nvSpPr>
        <p:spPr>
          <a:xfrm>
            <a:off x="4082969" y="4634425"/>
            <a:ext cx="325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6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