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2451C-D066-E633-478C-F846ACCDE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3011E-D3AC-49AA-B211-0A85C098E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6E9B33-48A6-439F-FBE2-18539B01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47AA-3207-453C-8AB5-C2B9CBC11025}" type="datetimeFigureOut">
              <a:rPr lang="LID4096" smtClean="0"/>
              <a:t>12/15/2024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FCEC9-5216-F80E-A51F-DC0209FE1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40108-7040-EED7-976E-0B54B780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55E1-1FB2-4816-9D29-D9B2A2AB1A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35081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A8F2A-FB9E-9F86-37C8-6253DADDF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653C6-E565-ED25-44FB-0E5C88BB0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87262-15A1-BC17-217E-A034CB4BF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47AA-3207-453C-8AB5-C2B9CBC11025}" type="datetimeFigureOut">
              <a:rPr lang="LID4096" smtClean="0"/>
              <a:t>12/15/2024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6F2EF-2D0E-E2FD-39F2-580C1B5EF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7C8EF-E927-DA83-2C9F-24DAE4BCD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55E1-1FB2-4816-9D29-D9B2A2AB1A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5473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F4531A-53D7-CECE-B39E-68DB3CF1D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03AD08-1010-238A-E4F3-70E2F9ACF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9DFD2-A282-FA50-3F3C-1C436866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47AA-3207-453C-8AB5-C2B9CBC11025}" type="datetimeFigureOut">
              <a:rPr lang="LID4096" smtClean="0"/>
              <a:t>12/15/2024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BD9E9-D674-C81F-F21A-32620604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F0439-BB9A-48FA-AB5A-AB9BFAC8C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55E1-1FB2-4816-9D29-D9B2A2AB1A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4393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D887-D0A0-0872-D9C9-CC48EBADC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B3C4C-5012-83E0-ADEE-0E18BCD6E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B779D-72A9-201B-BEDF-72F9C7390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47AA-3207-453C-8AB5-C2B9CBC11025}" type="datetimeFigureOut">
              <a:rPr lang="LID4096" smtClean="0"/>
              <a:t>12/15/2024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9D44-022F-FAC5-4F87-B4900591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41100-CFEC-ACA0-34C0-27BD3DE4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55E1-1FB2-4816-9D29-D9B2A2AB1A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708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26E1-650C-7CE6-E809-C2CAC45C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D09B79-3E58-E26F-444E-88461B053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75C3DD-535F-58DD-C6DC-4841320FC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47AA-3207-453C-8AB5-C2B9CBC11025}" type="datetimeFigureOut">
              <a:rPr lang="LID4096" smtClean="0"/>
              <a:t>12/15/2024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50447-A469-DCDF-11BA-1D07B8855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587F7-49FB-607D-5994-F01CAE97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55E1-1FB2-4816-9D29-D9B2A2AB1A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8065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D713-522E-8771-FF4F-85A4AEF4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CAB6D-6EA2-244F-5C85-0EEC930E0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960BE5-EBEF-6498-2CE0-E18D82CB83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20BC-3966-7557-AF27-2CBE60A95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47AA-3207-453C-8AB5-C2B9CBC11025}" type="datetimeFigureOut">
              <a:rPr lang="LID4096" smtClean="0"/>
              <a:t>12/15/2024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50E4A-ABED-9C55-8797-D43FEF23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D37BE-1EE2-A331-7F26-F70B4468B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55E1-1FB2-4816-9D29-D9B2A2AB1A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153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C2DC7-B7E2-ED85-9128-BE2DA787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A5FC2-6DAD-14FA-5C4E-EEEDF37FD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04629-465D-BC45-0D81-CD7454D02F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E57409-34C7-CEAC-3783-FAB20791D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135B8-5DBD-FB50-5FCD-AECF71414A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1E41BB-0C5F-90C2-C281-0F0A4122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47AA-3207-453C-8AB5-C2B9CBC11025}" type="datetimeFigureOut">
              <a:rPr lang="LID4096" smtClean="0"/>
              <a:t>12/15/2024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B2E15E-31FD-2BEE-F85A-F5D0262C6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BF0D3-F962-A00D-5BBF-0B6C138AA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55E1-1FB2-4816-9D29-D9B2A2AB1A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70118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F4AE-1627-13C0-420A-E92E2F9A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E4794E-3AFF-37CB-EB8D-A1493C1DE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47AA-3207-453C-8AB5-C2B9CBC11025}" type="datetimeFigureOut">
              <a:rPr lang="LID4096" smtClean="0"/>
              <a:t>12/15/2024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2D98B-7871-967A-4359-1EBF1DE7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5CD576-FAC4-867B-1277-887B68C6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55E1-1FB2-4816-9D29-D9B2A2AB1A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5368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38666-3F7F-FD6F-4089-A7944BCC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47AA-3207-453C-8AB5-C2B9CBC11025}" type="datetimeFigureOut">
              <a:rPr lang="LID4096" smtClean="0"/>
              <a:t>12/15/2024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29991-8250-E1A3-28B2-F4B5E161B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40F392-D6F2-74DA-4F1E-93C8FFB5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55E1-1FB2-4816-9D29-D9B2A2AB1A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3557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4195-A33A-D1F2-56EF-66C3AE851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6C148-549F-C43B-F8DD-17CB30A1E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1C4EE-FFF3-E5F0-9539-5FDD54042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D15FE6-5C86-873E-6064-9F252C467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47AA-3207-453C-8AB5-C2B9CBC11025}" type="datetimeFigureOut">
              <a:rPr lang="LID4096" smtClean="0"/>
              <a:t>12/15/2024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1BD78-8341-B671-1FCA-BA78A840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87461C-2AA9-AB19-062F-46D0F919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55E1-1FB2-4816-9D29-D9B2A2AB1A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3827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6C16-A229-6402-7D74-82517A40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94BC0F-BBC0-5047-DE0C-A055B326E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3D83DE-6152-6C9C-FBBD-F197BEE04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DF853-FB44-7E9B-78FF-CAD22F8A5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B47AA-3207-453C-8AB5-C2B9CBC11025}" type="datetimeFigureOut">
              <a:rPr lang="LID4096" smtClean="0"/>
              <a:t>12/15/2024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33A18-DCB9-D08D-9A7A-FE171BB0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6EFD8E-502E-258A-A667-1986A1D7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C55E1-1FB2-4816-9D29-D9B2A2AB1A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96947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941D78-28FA-8E79-7299-793661567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AE35C-A6F7-CCCA-6840-2FB9C7F4D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D4815-3875-E386-E5D8-847039847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8B47AA-3207-453C-8AB5-C2B9CBC11025}" type="datetimeFigureOut">
              <a:rPr lang="LID4096" smtClean="0"/>
              <a:t>12/15/2024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6BCD9-4F83-F39E-5C90-61D9FF54C8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706EB-A165-7366-3B2E-42BC96B6CF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4C55E1-1FB2-4816-9D29-D9B2A2AB1A9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91014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7344A350-56A4-7BC2-4867-6934136368DC}"/>
              </a:ext>
            </a:extLst>
          </p:cNvPr>
          <p:cNvGrpSpPr/>
          <p:nvPr/>
        </p:nvGrpSpPr>
        <p:grpSpPr>
          <a:xfrm>
            <a:off x="698593" y="24444"/>
            <a:ext cx="10794815" cy="6809112"/>
            <a:chOff x="287930" y="24444"/>
            <a:chExt cx="10794815" cy="6809112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57876148-AA2A-FD58-E03F-AB01426FEBB2}"/>
                </a:ext>
              </a:extLst>
            </p:cNvPr>
            <p:cNvSpPr/>
            <p:nvPr/>
          </p:nvSpPr>
          <p:spPr>
            <a:xfrm>
              <a:off x="5038939" y="3179455"/>
              <a:ext cx="3017520" cy="137160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Client type?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5C82983B-6735-A491-E7B6-157B07D3EDD0}"/>
                </a:ext>
              </a:extLst>
            </p:cNvPr>
            <p:cNvSpPr/>
            <p:nvPr/>
          </p:nvSpPr>
          <p:spPr>
            <a:xfrm>
              <a:off x="5038939" y="5461956"/>
              <a:ext cx="3017520" cy="137160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First party or third part client?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A59DAD4-1A8C-67AB-0111-BC9ED9FED3DC}"/>
                </a:ext>
              </a:extLst>
            </p:cNvPr>
            <p:cNvSpPr/>
            <p:nvPr/>
          </p:nvSpPr>
          <p:spPr>
            <a:xfrm>
              <a:off x="5734511" y="24444"/>
              <a:ext cx="1626375" cy="69103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Start</a:t>
              </a:r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79D37D5-E913-64E5-F9F6-72067576E731}"/>
                </a:ext>
              </a:extLst>
            </p:cNvPr>
            <p:cNvSpPr/>
            <p:nvPr/>
          </p:nvSpPr>
          <p:spPr>
            <a:xfrm>
              <a:off x="9456370" y="1697921"/>
              <a:ext cx="1626375" cy="6910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Client Credentials</a:t>
              </a:r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6AB8918-BD41-4AAE-DFFC-0E5E4E569728}"/>
                </a:ext>
              </a:extLst>
            </p:cNvPr>
            <p:cNvSpPr/>
            <p:nvPr/>
          </p:nvSpPr>
          <p:spPr>
            <a:xfrm>
              <a:off x="983503" y="1697921"/>
              <a:ext cx="1626375" cy="6910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Implicit Grant</a:t>
              </a:r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038FBDC-889C-7ECB-777B-126A081A8B16}"/>
                </a:ext>
              </a:extLst>
            </p:cNvPr>
            <p:cNvSpPr/>
            <p:nvPr/>
          </p:nvSpPr>
          <p:spPr>
            <a:xfrm>
              <a:off x="983503" y="5802240"/>
              <a:ext cx="1626375" cy="6910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Password Grant</a:t>
              </a:r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B1E5095-F816-AA5A-80B7-BDFB8EC66B1F}"/>
                </a:ext>
              </a:extLst>
            </p:cNvPr>
            <p:cNvSpPr/>
            <p:nvPr/>
          </p:nvSpPr>
          <p:spPr>
            <a:xfrm>
              <a:off x="9456370" y="4687172"/>
              <a:ext cx="1626375" cy="6910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Authorization Code Grant</a:t>
              </a:r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B4B47CBB-E0B3-178E-7EA8-ACE561347A9F}"/>
                </a:ext>
              </a:extLst>
            </p:cNvPr>
            <p:cNvSpPr/>
            <p:nvPr/>
          </p:nvSpPr>
          <p:spPr>
            <a:xfrm>
              <a:off x="5038939" y="1357637"/>
              <a:ext cx="3017520" cy="1371600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Access token owner?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sp>
          <p:nvSpPr>
            <p:cNvPr id="17" name="Diamond 16">
              <a:extLst>
                <a:ext uri="{FF2B5EF4-FFF2-40B4-BE49-F238E27FC236}">
                  <a16:creationId xmlns:a16="http://schemas.microsoft.com/office/drawing/2014/main" id="{F46AAE38-674B-2D27-DB85-CF1024522A24}"/>
                </a:ext>
              </a:extLst>
            </p:cNvPr>
            <p:cNvSpPr/>
            <p:nvPr/>
          </p:nvSpPr>
          <p:spPr>
            <a:xfrm>
              <a:off x="287930" y="3240531"/>
              <a:ext cx="3017520" cy="1249448"/>
            </a:xfrm>
            <a:prstGeom prst="diamond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First party or third part client?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5CEAFEC-7A66-21AA-E160-1EFD97171047}"/>
                </a:ext>
              </a:extLst>
            </p:cNvPr>
            <p:cNvCxnSpPr>
              <a:cxnSpLocks/>
              <a:stCxn id="17" idx="2"/>
              <a:endCxn id="14" idx="0"/>
            </p:cNvCxnSpPr>
            <p:nvPr/>
          </p:nvCxnSpPr>
          <p:spPr>
            <a:xfrm>
              <a:off x="1796690" y="4489979"/>
              <a:ext cx="1" cy="131226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7C1556D-D3C0-B288-6CA3-CC144C07F58C}"/>
                </a:ext>
              </a:extLst>
            </p:cNvPr>
            <p:cNvCxnSpPr>
              <a:cxnSpLocks/>
              <a:stCxn id="17" idx="0"/>
              <a:endCxn id="13" idx="2"/>
            </p:cNvCxnSpPr>
            <p:nvPr/>
          </p:nvCxnSpPr>
          <p:spPr>
            <a:xfrm flipV="1">
              <a:off x="1796690" y="2388953"/>
              <a:ext cx="1" cy="85157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AEAF665-3BCF-092C-3507-48422FB0D0C5}"/>
                </a:ext>
              </a:extLst>
            </p:cNvPr>
            <p:cNvCxnSpPr>
              <a:cxnSpLocks/>
              <a:stCxn id="8" idx="1"/>
              <a:endCxn id="17" idx="3"/>
            </p:cNvCxnSpPr>
            <p:nvPr/>
          </p:nvCxnSpPr>
          <p:spPr>
            <a:xfrm flipH="1">
              <a:off x="3305450" y="3865255"/>
              <a:ext cx="1733489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CD5992D-05D3-265D-3995-3FC44A87112A}"/>
                </a:ext>
              </a:extLst>
            </p:cNvPr>
            <p:cNvCxnSpPr>
              <a:cxnSpLocks/>
              <a:stCxn id="16" idx="2"/>
              <a:endCxn id="8" idx="0"/>
            </p:cNvCxnSpPr>
            <p:nvPr/>
          </p:nvCxnSpPr>
          <p:spPr>
            <a:xfrm>
              <a:off x="6547699" y="2729237"/>
              <a:ext cx="0" cy="45021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9E3AABD-E786-4208-76B1-AA304928CD24}"/>
                </a:ext>
              </a:extLst>
            </p:cNvPr>
            <p:cNvCxnSpPr>
              <a:cxnSpLocks/>
              <a:stCxn id="16" idx="3"/>
              <a:endCxn id="12" idx="1"/>
            </p:cNvCxnSpPr>
            <p:nvPr/>
          </p:nvCxnSpPr>
          <p:spPr>
            <a:xfrm>
              <a:off x="8056459" y="2043437"/>
              <a:ext cx="139991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E851238-9445-CB0C-E244-A1CD2BAE21CF}"/>
                </a:ext>
              </a:extLst>
            </p:cNvPr>
            <p:cNvCxnSpPr>
              <a:cxnSpLocks/>
              <a:stCxn id="11" idx="2"/>
              <a:endCxn id="16" idx="0"/>
            </p:cNvCxnSpPr>
            <p:nvPr/>
          </p:nvCxnSpPr>
          <p:spPr>
            <a:xfrm>
              <a:off x="6547699" y="715476"/>
              <a:ext cx="0" cy="64216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2A44D9D-3FA8-6888-3A4F-2372E1FF4442}"/>
                </a:ext>
              </a:extLst>
            </p:cNvPr>
            <p:cNvCxnSpPr>
              <a:cxnSpLocks/>
              <a:stCxn id="9" idx="3"/>
              <a:endCxn id="15" idx="1"/>
            </p:cNvCxnSpPr>
            <p:nvPr/>
          </p:nvCxnSpPr>
          <p:spPr>
            <a:xfrm flipV="1">
              <a:off x="8056459" y="5032688"/>
              <a:ext cx="1399911" cy="1115068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A2C90ED-7594-6375-95EC-6629D9247661}"/>
                </a:ext>
              </a:extLst>
            </p:cNvPr>
            <p:cNvCxnSpPr>
              <a:cxnSpLocks/>
              <a:stCxn id="8" idx="3"/>
              <a:endCxn id="15" idx="1"/>
            </p:cNvCxnSpPr>
            <p:nvPr/>
          </p:nvCxnSpPr>
          <p:spPr>
            <a:xfrm>
              <a:off x="8056459" y="3865255"/>
              <a:ext cx="1399911" cy="1167433"/>
            </a:xfrm>
            <a:prstGeom prst="bentConnector3">
              <a:avLst>
                <a:gd name="adj1" fmla="val 50000"/>
              </a:avLst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0FC5D5D-D5F7-4ECF-05ED-2D9522060E1F}"/>
                </a:ext>
              </a:extLst>
            </p:cNvPr>
            <p:cNvCxnSpPr>
              <a:cxnSpLocks/>
              <a:stCxn id="9" idx="1"/>
              <a:endCxn id="14" idx="3"/>
            </p:cNvCxnSpPr>
            <p:nvPr/>
          </p:nvCxnSpPr>
          <p:spPr>
            <a:xfrm flipH="1">
              <a:off x="2609878" y="6147756"/>
              <a:ext cx="242906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9BBD7E3-A1B6-F6C8-51C0-4205BBD62F3C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6547699" y="4551055"/>
              <a:ext cx="0" cy="91090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987881E-6C0C-771C-B185-50ABCBC50641}"/>
                </a:ext>
              </a:extLst>
            </p:cNvPr>
            <p:cNvSpPr txBox="1"/>
            <p:nvPr/>
          </p:nvSpPr>
          <p:spPr>
            <a:xfrm>
              <a:off x="8232202" y="1719570"/>
              <a:ext cx="8655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Machine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8D81225-7749-E2D4-E802-80D60D671685}"/>
                </a:ext>
              </a:extLst>
            </p:cNvPr>
            <p:cNvSpPr txBox="1"/>
            <p:nvPr/>
          </p:nvSpPr>
          <p:spPr>
            <a:xfrm>
              <a:off x="5907535" y="2794888"/>
              <a:ext cx="6413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User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1D89E3C0-FA10-F3DC-D0EC-7DB92DFF58E7}"/>
                </a:ext>
              </a:extLst>
            </p:cNvPr>
            <p:cNvSpPr txBox="1"/>
            <p:nvPr/>
          </p:nvSpPr>
          <p:spPr>
            <a:xfrm>
              <a:off x="5467786" y="4846217"/>
              <a:ext cx="1074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Native app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BC1F2DE-5A6C-3858-E852-AD5FE7600181}"/>
                </a:ext>
              </a:extLst>
            </p:cNvPr>
            <p:cNvSpPr txBox="1"/>
            <p:nvPr/>
          </p:nvSpPr>
          <p:spPr>
            <a:xfrm>
              <a:off x="8776656" y="3868100"/>
              <a:ext cx="88213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Web app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F7FBFE72-46FC-B48E-B60D-F6C85FBCBA03}"/>
                </a:ext>
              </a:extLst>
            </p:cNvPr>
            <p:cNvSpPr txBox="1"/>
            <p:nvPr/>
          </p:nvSpPr>
          <p:spPr>
            <a:xfrm>
              <a:off x="8755715" y="5868232"/>
              <a:ext cx="107415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Third party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7EBF858-2918-1EEB-0B01-EE31976B351F}"/>
                </a:ext>
              </a:extLst>
            </p:cNvPr>
            <p:cNvSpPr txBox="1"/>
            <p:nvPr/>
          </p:nvSpPr>
          <p:spPr>
            <a:xfrm>
              <a:off x="3200329" y="5828378"/>
              <a:ext cx="9619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First party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FE768FE-6F7D-E1BE-743E-790232A7FF0C}"/>
                </a:ext>
              </a:extLst>
            </p:cNvPr>
            <p:cNvSpPr txBox="1"/>
            <p:nvPr/>
          </p:nvSpPr>
          <p:spPr>
            <a:xfrm>
              <a:off x="763368" y="2705899"/>
              <a:ext cx="10514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Third party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86A1A1A-EF0A-782A-3133-FCE89CBB1BC1}"/>
                </a:ext>
              </a:extLst>
            </p:cNvPr>
            <p:cNvSpPr txBox="1"/>
            <p:nvPr/>
          </p:nvSpPr>
          <p:spPr>
            <a:xfrm>
              <a:off x="817639" y="4862758"/>
              <a:ext cx="96229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First party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844CB0E-DF58-3BD8-622B-12FE74E0E350}"/>
                </a:ext>
              </a:extLst>
            </p:cNvPr>
            <p:cNvSpPr txBox="1"/>
            <p:nvPr/>
          </p:nvSpPr>
          <p:spPr>
            <a:xfrm>
              <a:off x="3520580" y="3331566"/>
              <a:ext cx="14911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User-agent-base app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6100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Saman Alishirishahrbabak</dc:creator>
  <cp:lastModifiedBy>Saman Alishirishahrbabak</cp:lastModifiedBy>
  <cp:revision>4</cp:revision>
  <dcterms:created xsi:type="dcterms:W3CDTF">2024-12-15T14:41:04Z</dcterms:created>
  <dcterms:modified xsi:type="dcterms:W3CDTF">2024-12-15T15:12:44Z</dcterms:modified>
</cp:coreProperties>
</file>