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62" r:id="rId4"/>
    <p:sldId id="263" r:id="rId5"/>
    <p:sldId id="264" r:id="rId6"/>
    <p:sldId id="266" r:id="rId7"/>
    <p:sldId id="267" r:id="rId8"/>
    <p:sldId id="284" r:id="rId9"/>
    <p:sldId id="268" r:id="rId10"/>
    <p:sldId id="271" r:id="rId11"/>
    <p:sldId id="269" r:id="rId12"/>
    <p:sldId id="270" r:id="rId13"/>
    <p:sldId id="272" r:id="rId14"/>
    <p:sldId id="273" r:id="rId15"/>
    <p:sldId id="274" r:id="rId16"/>
    <p:sldId id="276" r:id="rId17"/>
    <p:sldId id="279" r:id="rId18"/>
    <p:sldId id="280" r:id="rId19"/>
    <p:sldId id="281" r:id="rId20"/>
    <p:sldId id="277" r:id="rId21"/>
    <p:sldId id="283" r:id="rId22"/>
    <p:sldId id="278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238CC7-FDB1-0843-9378-DB7CDAD1038E}">
          <p14:sldIdLst>
            <p14:sldId id="256"/>
            <p14:sldId id="259"/>
            <p14:sldId id="262"/>
            <p14:sldId id="263"/>
            <p14:sldId id="264"/>
            <p14:sldId id="266"/>
            <p14:sldId id="267"/>
            <p14:sldId id="284"/>
            <p14:sldId id="268"/>
            <p14:sldId id="271"/>
            <p14:sldId id="269"/>
            <p14:sldId id="270"/>
            <p14:sldId id="272"/>
            <p14:sldId id="273"/>
            <p14:sldId id="274"/>
            <p14:sldId id="276"/>
            <p14:sldId id="279"/>
            <p14:sldId id="280"/>
            <p14:sldId id="281"/>
            <p14:sldId id="277"/>
            <p14:sldId id="283"/>
            <p14:sldId id="27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emlayout 2 - Marker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88498" autoAdjust="0"/>
  </p:normalViewPr>
  <p:slideViewPr>
    <p:cSldViewPr snapToGrid="0" showGuides="1">
      <p:cViewPr varScale="1">
        <p:scale>
          <a:sx n="112" d="100"/>
          <a:sy n="112" d="100"/>
        </p:scale>
        <p:origin x="55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7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08/04/2019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Relationship Id="rId3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til mørk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="" xmlns:a16="http://schemas.microsoft.com/office/drawing/2014/main" id="{26E691F1-AD98-4CB9-9B4C-2AAA28641ED4}"/>
              </a:ext>
            </a:extLst>
          </p:cNvPr>
          <p:cNvSpPr/>
          <p:nvPr userDrawn="1"/>
        </p:nvSpPr>
        <p:spPr>
          <a:xfrm>
            <a:off x="0" y="-4245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2" name="Pladsholder til billede 21">
            <a:extLst>
              <a:ext uri="{FF2B5EF4-FFF2-40B4-BE49-F238E27FC236}">
                <a16:creationId xmlns="" xmlns:a16="http://schemas.microsoft.com/office/drawing/2014/main" id="{A85295EE-FB99-4250-87AB-3706FF23CB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44499" y="644"/>
            <a:ext cx="10047501" cy="6857356"/>
          </a:xfrm>
          <a:custGeom>
            <a:avLst/>
            <a:gdLst>
              <a:gd name="connsiteX0" fmla="*/ 1 w 10047501"/>
              <a:gd name="connsiteY0" fmla="*/ 0 h 6857356"/>
              <a:gd name="connsiteX1" fmla="*/ 10047501 w 10047501"/>
              <a:gd name="connsiteY1" fmla="*/ 0 h 6857356"/>
              <a:gd name="connsiteX2" fmla="*/ 10047501 w 10047501"/>
              <a:gd name="connsiteY2" fmla="*/ 6857356 h 6857356"/>
              <a:gd name="connsiteX3" fmla="*/ 1156733 w 10047501"/>
              <a:gd name="connsiteY3" fmla="*/ 6857356 h 6857356"/>
              <a:gd name="connsiteX4" fmla="*/ 0 w 10047501"/>
              <a:gd name="connsiteY4" fmla="*/ 0 h 6857356"/>
              <a:gd name="connsiteX5" fmla="*/ 1 w 10047501"/>
              <a:gd name="connsiteY5" fmla="*/ 0 h 6857356"/>
              <a:gd name="connsiteX6" fmla="*/ 1 w 10047501"/>
              <a:gd name="connsiteY6" fmla="*/ 6857356 h 6857356"/>
              <a:gd name="connsiteX7" fmla="*/ 0 w 10047501"/>
              <a:gd name="connsiteY7" fmla="*/ 6857356 h 6857356"/>
              <a:gd name="connsiteX0" fmla="*/ 1 w 10047501"/>
              <a:gd name="connsiteY0" fmla="*/ 0 h 6857356"/>
              <a:gd name="connsiteX1" fmla="*/ 10047501 w 10047501"/>
              <a:gd name="connsiteY1" fmla="*/ 0 h 6857356"/>
              <a:gd name="connsiteX2" fmla="*/ 10047501 w 10047501"/>
              <a:gd name="connsiteY2" fmla="*/ 6857356 h 6857356"/>
              <a:gd name="connsiteX3" fmla="*/ 1156733 w 10047501"/>
              <a:gd name="connsiteY3" fmla="*/ 6857356 h 6857356"/>
              <a:gd name="connsiteX4" fmla="*/ 1 w 10047501"/>
              <a:gd name="connsiteY4" fmla="*/ 0 h 6857356"/>
              <a:gd name="connsiteX5" fmla="*/ 0 w 10047501"/>
              <a:gd name="connsiteY5" fmla="*/ 0 h 6857356"/>
              <a:gd name="connsiteX6" fmla="*/ 1 w 10047501"/>
              <a:gd name="connsiteY6" fmla="*/ 0 h 6857356"/>
              <a:gd name="connsiteX7" fmla="*/ 1 w 10047501"/>
              <a:gd name="connsiteY7" fmla="*/ 6857356 h 6857356"/>
              <a:gd name="connsiteX8" fmla="*/ 0 w 10047501"/>
              <a:gd name="connsiteY8" fmla="*/ 0 h 6857356"/>
              <a:gd name="connsiteX0" fmla="*/ 1 w 10047501"/>
              <a:gd name="connsiteY0" fmla="*/ 0 h 6857356"/>
              <a:gd name="connsiteX1" fmla="*/ 10047501 w 10047501"/>
              <a:gd name="connsiteY1" fmla="*/ 0 h 6857356"/>
              <a:gd name="connsiteX2" fmla="*/ 10047501 w 10047501"/>
              <a:gd name="connsiteY2" fmla="*/ 6857356 h 6857356"/>
              <a:gd name="connsiteX3" fmla="*/ 1156733 w 10047501"/>
              <a:gd name="connsiteY3" fmla="*/ 6857356 h 6857356"/>
              <a:gd name="connsiteX4" fmla="*/ 1 w 10047501"/>
              <a:gd name="connsiteY4" fmla="*/ 0 h 6857356"/>
              <a:gd name="connsiteX5" fmla="*/ 0 w 10047501"/>
              <a:gd name="connsiteY5" fmla="*/ 0 h 6857356"/>
              <a:gd name="connsiteX6" fmla="*/ 1 w 10047501"/>
              <a:gd name="connsiteY6" fmla="*/ 0 h 6857356"/>
              <a:gd name="connsiteX7" fmla="*/ 0 w 10047501"/>
              <a:gd name="connsiteY7" fmla="*/ 0 h 685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7501" h="6857356">
                <a:moveTo>
                  <a:pt x="1" y="0"/>
                </a:moveTo>
                <a:lnTo>
                  <a:pt x="10047501" y="0"/>
                </a:lnTo>
                <a:lnTo>
                  <a:pt x="10047501" y="6857356"/>
                </a:lnTo>
                <a:lnTo>
                  <a:pt x="1156733" y="6857356"/>
                </a:lnTo>
                <a:lnTo>
                  <a:pt x="1" y="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108000" tIns="108000" rIns="108000" bIns="0" anchor="t" anchorCtr="0">
            <a:no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da-DK" dirty="0"/>
              <a:t>Klik på rammen for at tilføje et mørkt billede, via fanen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4118400"/>
          </a:xfrm>
        </p:spPr>
        <p:txBody>
          <a:bodyPr anchor="t" anchorCtr="0"/>
          <a:lstStyle>
            <a:lvl1pPr algn="l">
              <a:defRPr sz="7200" spc="-200" baseline="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23" name="Subtitle 2">
            <a:extLst>
              <a:ext uri="{FF2B5EF4-FFF2-40B4-BE49-F238E27FC236}">
                <a16:creationId xmlns="" xmlns:a16="http://schemas.microsoft.com/office/drawing/2014/main" id="{7C7AEA71-2AEA-43F6-81F6-0C356EFE86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8703" y="320039"/>
            <a:ext cx="8168322" cy="310991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 </a:t>
            </a:r>
          </a:p>
        </p:txBody>
      </p:sp>
      <p:pic>
        <p:nvPicPr>
          <p:cNvPr id="24" name="Logo">
            <a:extLst>
              <a:ext uri="{FF2B5EF4-FFF2-40B4-BE49-F238E27FC236}">
                <a16:creationId xmlns="" xmlns:a16="http://schemas.microsoft.com/office/drawing/2014/main" id="{4B05275D-325E-41CC-A1FE-F9A5689467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691" y="6045124"/>
            <a:ext cx="1877884" cy="770703"/>
          </a:xfrm>
          <a:prstGeom prst="rect">
            <a:avLst/>
          </a:prstGeom>
        </p:spPr>
      </p:pic>
      <p:sp>
        <p:nvSpPr>
          <p:cNvPr id="14" name="Date_GeneralDate">
            <a:extLst>
              <a:ext uri="{FF2B5EF4-FFF2-40B4-BE49-F238E27FC236}">
                <a16:creationId xmlns="" xmlns:a16="http://schemas.microsoft.com/office/drawing/2014/main" id="{1F063B12-8474-4D25-9A8A-3DF6DED83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9200" y="6292800"/>
            <a:ext cx="1248345" cy="140400"/>
          </a:xfrm>
          <a:prstGeom prst="rect">
            <a:avLst/>
          </a:prstGeom>
          <a:noFill/>
          <a:effectLst/>
        </p:spPr>
        <p:txBody>
          <a:bodyPr vert="horz" lIns="0" tIns="0" rIns="93600" bIns="0" rtlCol="0" anchor="ctr" anchorCtr="0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E9D8551-472D-47D9-AD9E-3937F0BB9661}" type="datetime1">
              <a:rPr lang="da-DK" smtClean="0"/>
              <a:t>08/04/2019</a:t>
            </a:fld>
            <a:endParaRPr lang="en-GB" dirty="0"/>
          </a:p>
        </p:txBody>
      </p:sp>
      <p:sp>
        <p:nvSpPr>
          <p:cNvPr id="5" name="Pladsholder til tekst Topdanmark">
            <a:extLst>
              <a:ext uri="{FF2B5EF4-FFF2-40B4-BE49-F238E27FC236}">
                <a16:creationId xmlns="" xmlns:a16="http://schemas.microsoft.com/office/drawing/2014/main" id="{C80A68F0-66A0-4D4C-9786-E7F5DE97EF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52800" y="6325200"/>
            <a:ext cx="615600" cy="97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4" name="Pladsholder til tekst streg">
            <a:extLst>
              <a:ext uri="{FF2B5EF4-FFF2-40B4-BE49-F238E27FC236}">
                <a16:creationId xmlns="" xmlns:a16="http://schemas.microsoft.com/office/drawing/2014/main" id="{EC74443B-F044-46AA-8CEF-26443DEA83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48400" y="6291634"/>
            <a:ext cx="10800" cy="14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10" name="Slide Number Placeholder 5" hidden="1">
            <a:extLst>
              <a:ext uri="{FF2B5EF4-FFF2-40B4-BE49-F238E27FC236}">
                <a16:creationId xmlns="" xmlns:a16="http://schemas.microsoft.com/office/drawing/2014/main" id="{17650885-37C4-4A34-B62E-736FD7C6D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 anchor="ctr" anchorCtr="0"/>
          <a:lstStyle>
            <a:lvl1pPr marL="0" indent="0" algn="ctr">
              <a:buFont typeface="Arial" panose="020B0604020202020204" pitchFamily="34" charset="0"/>
              <a:buNone/>
              <a:tabLst/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="" xmlns:a16="http://schemas.microsoft.com/office/drawing/2014/main" id="{17E0B3BA-0B9E-4320-889F-AC980CA2E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93600" bIns="0" rtlCol="0" anchor="ctr" anchorCtr="0"/>
          <a:lstStyle>
            <a:lvl1pPr algn="r"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69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x indhold smal spec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788400"/>
            <a:ext cx="11325600" cy="1126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803FF06F-C811-4694-9841-B21C93119CF9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999" y="1915200"/>
            <a:ext cx="9226800" cy="40744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4800" y="1914525"/>
            <a:ext cx="1882800" cy="407511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36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000" b="1"/>
            </a:lvl2pPr>
            <a:lvl3pPr marL="144000" indent="-144000">
              <a:buFont typeface="Arial" panose="020B0604020202020204" pitchFamily="34" charset="0"/>
              <a:buChar char="•"/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="" xmlns:a16="http://schemas.microsoft.com/office/drawing/2014/main" id="{DA499C6F-468A-42A4-8FEF-6357B608FD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5" name="Pladsholder til dato 4" hidden="1">
            <a:extLst>
              <a:ext uri="{FF2B5EF4-FFF2-40B4-BE49-F238E27FC236}">
                <a16:creationId xmlns="" xmlns:a16="http://schemas.microsoft.com/office/drawing/2014/main" id="{03F7852F-E384-47C5-868F-4BC798D8C37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="" xmlns:a16="http://schemas.microsoft.com/office/drawing/2014/main" id="{1525123B-BE4C-4535-AC10-4140451F5BB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="" xmlns:a16="http://schemas.microsoft.com/office/drawing/2014/main" id="{6BF9A1C8-8354-4789-8E0E-14D0A61475B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936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x indhold s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788400"/>
            <a:ext cx="11325600" cy="1126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73550F10-E3D2-4FC1-9484-7CC465D0DC5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0800" y="1915200"/>
            <a:ext cx="7128000" cy="40744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4800" y="1914525"/>
            <a:ext cx="1882800" cy="4075114"/>
          </a:xfrm>
        </p:spPr>
        <p:txBody>
          <a:bodyPr/>
          <a:lstStyle>
            <a:lvl1pPr marL="144000" indent="-144000">
              <a:defRPr sz="1000"/>
            </a:lvl1pPr>
            <a:lvl2pPr marL="288000" indent="-144000">
              <a:defRPr sz="1000"/>
            </a:lvl2pPr>
            <a:lvl3pPr marL="432000" indent="-144000">
              <a:defRPr sz="1000"/>
            </a:lvl3pPr>
            <a:lvl4pPr>
              <a:defRPr sz="1000"/>
            </a:lvl4pPr>
            <a:lvl5pPr>
              <a:defRPr sz="1600"/>
            </a:lvl5pPr>
            <a:lvl6pPr>
              <a:defRPr sz="3200"/>
            </a:lvl6pPr>
            <a:lvl7pPr>
              <a:defRPr sz="1800"/>
            </a:lvl7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="" xmlns:a16="http://schemas.microsoft.com/office/drawing/2014/main" id="{FD652C88-62C4-4C9A-8A06-A802A5B886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68DE952D-12C0-4EC5-BFFD-3762A4BE4C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1915200"/>
            <a:ext cx="1882800" cy="4075114"/>
          </a:xfrm>
        </p:spPr>
        <p:txBody>
          <a:bodyPr/>
          <a:lstStyle>
            <a:lvl1pPr marL="144000" indent="-144000">
              <a:defRPr sz="1000"/>
            </a:lvl1pPr>
            <a:lvl2pPr marL="288000" indent="-144000">
              <a:defRPr sz="1000"/>
            </a:lvl2pPr>
            <a:lvl3pPr marL="432000" indent="-144000">
              <a:defRPr sz="1000"/>
            </a:lvl3pPr>
            <a:lvl4pPr>
              <a:defRPr sz="1000"/>
            </a:lvl4pPr>
            <a:lvl5pPr>
              <a:defRPr sz="1600"/>
            </a:lvl5pPr>
            <a:lvl6pPr>
              <a:defRPr sz="3200"/>
            </a:lvl6pPr>
            <a:lvl7pPr>
              <a:defRPr sz="1800"/>
            </a:lvl7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dato 4" hidden="1">
            <a:extLst>
              <a:ext uri="{FF2B5EF4-FFF2-40B4-BE49-F238E27FC236}">
                <a16:creationId xmlns="" xmlns:a16="http://schemas.microsoft.com/office/drawing/2014/main" id="{BFBADE4F-DDB9-4E93-A67C-19B9616463A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="" xmlns:a16="http://schemas.microsoft.com/office/drawing/2014/main" id="{26457945-08EB-46B2-8338-0568E5847A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="" xmlns:a16="http://schemas.microsoft.com/office/drawing/2014/main" id="{030F9763-3E70-4A1A-9317-0C53DD03FC1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97910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x indhold smal spec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788400"/>
            <a:ext cx="11325600" cy="1126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73550F10-E3D2-4FC1-9484-7CC465D0DC5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0800" y="1915200"/>
            <a:ext cx="7128000" cy="40744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4800" y="1914525"/>
            <a:ext cx="1882800" cy="407511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3600" b="1">
                <a:solidFill>
                  <a:schemeClr val="accent1"/>
                </a:solidFill>
              </a:defRPr>
            </a:lvl1pPr>
            <a:lvl2pPr marL="144000" indent="-144000">
              <a:spcBef>
                <a:spcPts val="600"/>
              </a:spcBef>
              <a:defRPr sz="1000"/>
            </a:lvl2pPr>
            <a:lvl3pPr marL="288000" indent="-144000">
              <a:spcBef>
                <a:spcPts val="600"/>
              </a:spcBef>
              <a:defRPr sz="1000"/>
            </a:lvl3pPr>
            <a:lvl4pPr>
              <a:spcBef>
                <a:spcPts val="1200"/>
              </a:spcBef>
              <a:defRPr sz="1000"/>
            </a:lvl4pPr>
            <a:lvl5pPr>
              <a:defRPr sz="1000"/>
            </a:lvl5pPr>
            <a:lvl6pPr>
              <a:defRPr sz="3200"/>
            </a:lvl6pPr>
            <a:lvl7pPr>
              <a:defRPr sz="1800"/>
            </a:lvl7pPr>
            <a:lvl9pPr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="" xmlns:a16="http://schemas.microsoft.com/office/drawing/2014/main" id="{FD652C88-62C4-4C9A-8A06-A802A5B886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68DE952D-12C0-4EC5-BFFD-3762A4BE4C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1915200"/>
            <a:ext cx="1882800" cy="40751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000" b="1">
                <a:solidFill>
                  <a:schemeClr val="accent1"/>
                </a:solidFill>
              </a:defRPr>
            </a:lvl1pPr>
            <a:lvl2pPr marL="144000" indent="-144000">
              <a:spcBef>
                <a:spcPts val="600"/>
              </a:spcBef>
              <a:defRPr sz="1000"/>
            </a:lvl2pPr>
            <a:lvl3pPr marL="288000" indent="-144000">
              <a:spcBef>
                <a:spcPts val="600"/>
              </a:spcBef>
              <a:defRPr sz="1000"/>
            </a:lvl3pPr>
            <a:lvl4pPr>
              <a:spcBef>
                <a:spcPts val="1200"/>
              </a:spcBef>
              <a:defRPr sz="1000"/>
            </a:lvl4pPr>
            <a:lvl5pPr>
              <a:defRPr sz="1000"/>
            </a:lvl5pPr>
            <a:lvl6pPr>
              <a:defRPr sz="3200"/>
            </a:lvl6pPr>
            <a:lvl7pPr>
              <a:defRPr sz="1800"/>
            </a:lvl7pPr>
            <a:lvl9pPr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dato 4" hidden="1">
            <a:extLst>
              <a:ext uri="{FF2B5EF4-FFF2-40B4-BE49-F238E27FC236}">
                <a16:creationId xmlns="" xmlns:a16="http://schemas.microsoft.com/office/drawing/2014/main" id="{34621498-9356-4C25-9F60-6194AC519B1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="" xmlns:a16="http://schemas.microsoft.com/office/drawing/2014/main" id="{65C86374-6E33-4CD5-82E5-04BB817E6F8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="" xmlns:a16="http://schemas.microsoft.com/office/drawing/2014/main" id="{FFA90975-B020-4566-ACD9-8035E34A252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4740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x indhold smal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binationstegning: figur 10">
            <a:extLst>
              <a:ext uri="{FF2B5EF4-FFF2-40B4-BE49-F238E27FC236}">
                <a16:creationId xmlns="" xmlns:a16="http://schemas.microsoft.com/office/drawing/2014/main" id="{759CDE2D-ADE0-4CEF-B23F-3A6026F65BF1}"/>
              </a:ext>
            </a:extLst>
          </p:cNvPr>
          <p:cNvSpPr/>
          <p:nvPr userDrawn="1"/>
        </p:nvSpPr>
        <p:spPr>
          <a:xfrm rot="10800000">
            <a:off x="7777163" y="0"/>
            <a:ext cx="4414837" cy="6858000"/>
          </a:xfrm>
          <a:custGeom>
            <a:avLst/>
            <a:gdLst>
              <a:gd name="connsiteX0" fmla="*/ 4414837 w 4414837"/>
              <a:gd name="connsiteY0" fmla="*/ 6858000 h 6858000"/>
              <a:gd name="connsiteX1" fmla="*/ 3257997 w 4414837"/>
              <a:gd name="connsiteY1" fmla="*/ 6858000 h 6858000"/>
              <a:gd name="connsiteX2" fmla="*/ 0 w 4414837"/>
              <a:gd name="connsiteY2" fmla="*/ 6858000 h 6858000"/>
              <a:gd name="connsiteX3" fmla="*/ 0 w 4414837"/>
              <a:gd name="connsiteY3" fmla="*/ 0 h 6858000"/>
              <a:gd name="connsiteX4" fmla="*/ 3257997 w 4414837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4837" h="6858000">
                <a:moveTo>
                  <a:pt x="4414837" y="6858000"/>
                </a:moveTo>
                <a:lnTo>
                  <a:pt x="325799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257997" y="0"/>
                </a:lnTo>
                <a:close/>
              </a:path>
            </a:pathLst>
          </a:custGeom>
          <a:solidFill>
            <a:srgbClr val="E8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642B43C3-56A8-4104-B211-C5647E6DC14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999" y="1915200"/>
            <a:ext cx="7128000" cy="4074438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defRPr/>
            </a:lvl1pPr>
            <a:lvl2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defRPr/>
            </a:lvl2pPr>
            <a:lvl3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defRPr/>
            </a:lvl3pPr>
            <a:lvl4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defRPr/>
            </a:lvl4pPr>
            <a:lvl5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da-DK" dirty="0"/>
              <a:t>Rediger teksttypografien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65BE2CED-EE89-4576-84D3-8050671C9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27200" y="1914525"/>
            <a:ext cx="2934000" cy="407511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36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200" b="1"/>
            </a:lvl2pPr>
            <a:lvl3pPr marL="144000" indent="-144000">
              <a:buFont typeface="Arial" panose="020B0604020202020204" pitchFamily="34" charset="0"/>
              <a:buChar char="•"/>
              <a:defRPr sz="1000"/>
            </a:lvl3pPr>
            <a:lvl4pPr>
              <a:defRPr sz="10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="" xmlns:a16="http://schemas.microsoft.com/office/drawing/2014/main" id="{9733036A-6AD5-4CE3-ACE3-FCF691810D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5" name="Pladsholder til dato 4" hidden="1">
            <a:extLst>
              <a:ext uri="{FF2B5EF4-FFF2-40B4-BE49-F238E27FC236}">
                <a16:creationId xmlns="" xmlns:a16="http://schemas.microsoft.com/office/drawing/2014/main" id="{2FD53747-FED0-4EB9-9F43-C1541E74F0C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="" xmlns:a16="http://schemas.microsoft.com/office/drawing/2014/main" id="{BBF6E7DA-F8D1-4069-8161-C2E2D1F3918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884466" y="6292800"/>
            <a:ext cx="1692333" cy="144000"/>
          </a:xfrm>
          <a:solidFill>
            <a:srgbClr val="E8F3FA"/>
          </a:solidFill>
        </p:spPr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="" xmlns:a16="http://schemas.microsoft.com/office/drawing/2014/main" id="{A8B11C0A-575B-4587-8A8C-CF88CB3BC98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solidFill>
            <a:srgbClr val="E8F3FA"/>
          </a:solidFill>
        </p:spPr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3" name="Topdanmark bund">
            <a:extLst>
              <a:ext uri="{FF2B5EF4-FFF2-40B4-BE49-F238E27FC236}">
                <a16:creationId xmlns="" xmlns:a16="http://schemas.microsoft.com/office/drawing/2014/main" id="{DEA3FFA0-1ECE-4F3C-AFF3-DB13BD51A9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125" cy="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4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x indhold smal grø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binationstegning: figur 10">
            <a:extLst>
              <a:ext uri="{FF2B5EF4-FFF2-40B4-BE49-F238E27FC236}">
                <a16:creationId xmlns="" xmlns:a16="http://schemas.microsoft.com/office/drawing/2014/main" id="{759CDE2D-ADE0-4CEF-B23F-3A6026F65BF1}"/>
              </a:ext>
            </a:extLst>
          </p:cNvPr>
          <p:cNvSpPr/>
          <p:nvPr userDrawn="1"/>
        </p:nvSpPr>
        <p:spPr>
          <a:xfrm rot="10800000">
            <a:off x="7777163" y="0"/>
            <a:ext cx="4414837" cy="6858000"/>
          </a:xfrm>
          <a:custGeom>
            <a:avLst/>
            <a:gdLst>
              <a:gd name="connsiteX0" fmla="*/ 4414837 w 4414837"/>
              <a:gd name="connsiteY0" fmla="*/ 6858000 h 6858000"/>
              <a:gd name="connsiteX1" fmla="*/ 3257997 w 4414837"/>
              <a:gd name="connsiteY1" fmla="*/ 6858000 h 6858000"/>
              <a:gd name="connsiteX2" fmla="*/ 0 w 4414837"/>
              <a:gd name="connsiteY2" fmla="*/ 6858000 h 6858000"/>
              <a:gd name="connsiteX3" fmla="*/ 0 w 4414837"/>
              <a:gd name="connsiteY3" fmla="*/ 0 h 6858000"/>
              <a:gd name="connsiteX4" fmla="*/ 3257997 w 4414837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4837" h="6858000">
                <a:moveTo>
                  <a:pt x="4414837" y="6858000"/>
                </a:moveTo>
                <a:lnTo>
                  <a:pt x="325799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257997" y="0"/>
                </a:lnTo>
                <a:close/>
              </a:path>
            </a:pathLst>
          </a:custGeom>
          <a:solidFill>
            <a:srgbClr val="EEF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642B43C3-56A8-4104-B211-C5647E6DC14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999" y="1915200"/>
            <a:ext cx="7128000" cy="40744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65BE2CED-EE89-4576-84D3-8050671C9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27200" y="1914525"/>
            <a:ext cx="2934000" cy="407511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3600" b="1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200" b="1"/>
            </a:lvl2pPr>
            <a:lvl3pPr marL="144000" indent="-144000">
              <a:buFont typeface="Arial" panose="020B0604020202020204" pitchFamily="34" charset="0"/>
              <a:buChar char="•"/>
              <a:defRPr sz="1000"/>
            </a:lvl3pPr>
            <a:lvl4pPr>
              <a:defRPr sz="1000"/>
            </a:lvl4pPr>
            <a:lvl5pPr>
              <a:defRPr sz="1200">
                <a:solidFill>
                  <a:schemeClr val="accent2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="" xmlns:a16="http://schemas.microsoft.com/office/drawing/2014/main" id="{9733036A-6AD5-4CE3-ACE3-FCF691810D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="" xmlns:a16="http://schemas.microsoft.com/office/drawing/2014/main" id="{699F4903-CF3E-43F0-892B-F3FAE244D9D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="" xmlns:a16="http://schemas.microsoft.com/office/drawing/2014/main" id="{B7DF2062-B8C9-426A-B79B-B755E6D96C5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905060" y="6292800"/>
            <a:ext cx="1671739" cy="144000"/>
          </a:xfrm>
          <a:solidFill>
            <a:srgbClr val="EEF7E2"/>
          </a:solidFill>
        </p:spPr>
        <p:txBody>
          <a:bodyPr/>
          <a:lstStyle/>
          <a:p>
            <a:endParaRPr lang="da-DK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="" xmlns:a16="http://schemas.microsoft.com/office/drawing/2014/main" id="{1F63AE19-7717-40FC-9C9C-245DD57258E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solidFill>
            <a:srgbClr val="EEF7E2"/>
          </a:solidFill>
        </p:spPr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3" name="Topdanmark bund">
            <a:extLst>
              <a:ext uri="{FF2B5EF4-FFF2-40B4-BE49-F238E27FC236}">
                <a16:creationId xmlns="" xmlns:a16="http://schemas.microsoft.com/office/drawing/2014/main" id="{44627400-DA5D-4A96-B016-052BE93B8F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125" cy="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36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 s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dsholder til billede 20">
            <a:extLst>
              <a:ext uri="{FF2B5EF4-FFF2-40B4-BE49-F238E27FC236}">
                <a16:creationId xmlns="" xmlns:a16="http://schemas.microsoft.com/office/drawing/2014/main" id="{D0FB4A0E-B616-4273-92F5-72B304A3AB2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781314" y="0"/>
            <a:ext cx="4410686" cy="6858000"/>
          </a:xfrm>
          <a:custGeom>
            <a:avLst/>
            <a:gdLst>
              <a:gd name="connsiteX0" fmla="*/ 0 w 4410686"/>
              <a:gd name="connsiteY0" fmla="*/ 0 h 6858000"/>
              <a:gd name="connsiteX1" fmla="*/ 1152689 w 4410686"/>
              <a:gd name="connsiteY1" fmla="*/ 0 h 6858000"/>
              <a:gd name="connsiteX2" fmla="*/ 4410686 w 4410686"/>
              <a:gd name="connsiteY2" fmla="*/ 0 h 6858000"/>
              <a:gd name="connsiteX3" fmla="*/ 4410686 w 4410686"/>
              <a:gd name="connsiteY3" fmla="*/ 6858000 h 6858000"/>
              <a:gd name="connsiteX4" fmla="*/ 1152689 w 4410686"/>
              <a:gd name="connsiteY4" fmla="*/ 6858000 h 6858000"/>
              <a:gd name="connsiteX5" fmla="*/ 0 w 4410686"/>
              <a:gd name="connsiteY5" fmla="*/ 246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0686" h="6858000">
                <a:moveTo>
                  <a:pt x="0" y="0"/>
                </a:moveTo>
                <a:lnTo>
                  <a:pt x="1152689" y="0"/>
                </a:lnTo>
                <a:lnTo>
                  <a:pt x="4410686" y="0"/>
                </a:lnTo>
                <a:lnTo>
                  <a:pt x="4410686" y="6858000"/>
                </a:lnTo>
                <a:lnTo>
                  <a:pt x="1152689" y="6858000"/>
                </a:lnTo>
                <a:lnTo>
                  <a:pt x="0" y="24608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08000" tIns="108000" rIns="108000" anchor="t" anchorCtr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/>
              <a:t>Klik på rammen for at tilføje et billede, via fanen Templafy</a:t>
            </a:r>
          </a:p>
        </p:txBody>
      </p:sp>
      <p:sp>
        <p:nvSpPr>
          <p:cNvPr id="8" name="Titel 1">
            <a:extLst>
              <a:ext uri="{FF2B5EF4-FFF2-40B4-BE49-F238E27FC236}">
                <a16:creationId xmlns="" xmlns:a16="http://schemas.microsoft.com/office/drawing/2014/main" id="{A84BD6BA-9561-4856-B8E5-19F2A502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788400"/>
            <a:ext cx="7135268" cy="936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FB5AFED0-2849-4821-9288-7F641A3E71B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31801" y="320039"/>
            <a:ext cx="7135200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10" name="Pladsholder til indhold 3">
            <a:extLst>
              <a:ext uri="{FF2B5EF4-FFF2-40B4-BE49-F238E27FC236}">
                <a16:creationId xmlns="" xmlns:a16="http://schemas.microsoft.com/office/drawing/2014/main" id="{AF68717A-D2FA-45FC-B50D-9C91B17345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1800" y="1914525"/>
            <a:ext cx="7131050" cy="4075113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7" name="Pladsholder til tekst 9">
            <a:extLst>
              <a:ext uri="{FF2B5EF4-FFF2-40B4-BE49-F238E27FC236}">
                <a16:creationId xmlns="" xmlns:a16="http://schemas.microsoft.com/office/drawing/2014/main" id="{266C8419-C0A3-4B38-9B23-C62F771547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11" name="Date Placeholder 3" hidden="1">
            <a:extLst>
              <a:ext uri="{FF2B5EF4-FFF2-40B4-BE49-F238E27FC236}">
                <a16:creationId xmlns="" xmlns:a16="http://schemas.microsoft.com/office/drawing/2014/main" id="{36FB0B7F-D7C4-4C5A-B14C-DFD218426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fld id="{3BE8B582-519C-4D78-9F22-3376383BD44E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12" name="Footer Placeholder 4" hidden="1">
            <a:extLst>
              <a:ext uri="{FF2B5EF4-FFF2-40B4-BE49-F238E27FC236}">
                <a16:creationId xmlns="" xmlns:a16="http://schemas.microsoft.com/office/drawing/2014/main" id="{2BEF9A4B-81C4-4799-8388-3D016135A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3" name="Slide Number Placeholder 5" hidden="1">
            <a:extLst>
              <a:ext uri="{FF2B5EF4-FFF2-40B4-BE49-F238E27FC236}">
                <a16:creationId xmlns="" xmlns:a16="http://schemas.microsoft.com/office/drawing/2014/main" id="{B58CC190-9DD1-4804-98A4-DD24478DF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V="1"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5784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x indhold bred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ombinationstegning: figur 12">
            <a:extLst>
              <a:ext uri="{FF2B5EF4-FFF2-40B4-BE49-F238E27FC236}">
                <a16:creationId xmlns="" xmlns:a16="http://schemas.microsoft.com/office/drawing/2014/main" id="{DFB0E94C-190D-4C4D-A862-63DCB765BB36}"/>
              </a:ext>
            </a:extLst>
          </p:cNvPr>
          <p:cNvSpPr/>
          <p:nvPr userDrawn="1"/>
        </p:nvSpPr>
        <p:spPr>
          <a:xfrm rot="10800000">
            <a:off x="5785804" y="0"/>
            <a:ext cx="6401240" cy="6858000"/>
          </a:xfrm>
          <a:custGeom>
            <a:avLst/>
            <a:gdLst>
              <a:gd name="connsiteX0" fmla="*/ 6401240 w 6401240"/>
              <a:gd name="connsiteY0" fmla="*/ 6858000 h 6858000"/>
              <a:gd name="connsiteX1" fmla="*/ 5244400 w 6401240"/>
              <a:gd name="connsiteY1" fmla="*/ 6858000 h 6858000"/>
              <a:gd name="connsiteX2" fmla="*/ 0 w 6401240"/>
              <a:gd name="connsiteY2" fmla="*/ 6858000 h 6858000"/>
              <a:gd name="connsiteX3" fmla="*/ 0 w 6401240"/>
              <a:gd name="connsiteY3" fmla="*/ 0 h 6858000"/>
              <a:gd name="connsiteX4" fmla="*/ 5244400 w 640124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1240" h="6858000">
                <a:moveTo>
                  <a:pt x="6401240" y="6858000"/>
                </a:moveTo>
                <a:lnTo>
                  <a:pt x="5244400" y="6858000"/>
                </a:lnTo>
                <a:lnTo>
                  <a:pt x="0" y="6858000"/>
                </a:lnTo>
                <a:lnTo>
                  <a:pt x="0" y="0"/>
                </a:lnTo>
                <a:lnTo>
                  <a:pt x="5244400" y="0"/>
                </a:lnTo>
                <a:close/>
              </a:path>
            </a:pathLst>
          </a:custGeom>
          <a:solidFill>
            <a:srgbClr val="E8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788400"/>
            <a:ext cx="5461200" cy="5497200"/>
          </a:xfrm>
        </p:spPr>
        <p:txBody>
          <a:bodyPr/>
          <a:lstStyle>
            <a:lvl1pPr>
              <a:defRPr sz="7200" spc="-200" baseline="0"/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642B43C3-56A8-4104-B211-C5647E6DC14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54613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65BE2CED-EE89-4576-84D3-8050671C9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6000" y="1943100"/>
            <a:ext cx="3981600" cy="40509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36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200" b="1"/>
            </a:lvl2pPr>
            <a:lvl3pPr marL="144000" indent="-144000">
              <a:buFont typeface="Arial" panose="020B0604020202020204" pitchFamily="34" charset="0"/>
              <a:buChar char="•"/>
              <a:defRPr sz="1000"/>
            </a:lvl3pPr>
            <a:lvl4pPr>
              <a:defRPr sz="10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="" xmlns:a16="http://schemas.microsoft.com/office/drawing/2014/main" id="{9733036A-6AD5-4CE3-ACE3-FCF691810D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3" name="Pladsholder til dato 2" hidden="1">
            <a:extLst>
              <a:ext uri="{FF2B5EF4-FFF2-40B4-BE49-F238E27FC236}">
                <a16:creationId xmlns="" xmlns:a16="http://schemas.microsoft.com/office/drawing/2014/main" id="{FAC37489-EE7A-41E2-A568-71AD1F0EE8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="" xmlns:a16="http://schemas.microsoft.com/office/drawing/2014/main" id="{4B9EA861-EE39-4321-AC69-F071D4FCFD2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solidFill>
            <a:srgbClr val="E8F3FA"/>
          </a:solidFill>
        </p:spPr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="" xmlns:a16="http://schemas.microsoft.com/office/drawing/2014/main" id="{DF379842-E648-421B-81D3-42FABB52B5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solidFill>
            <a:srgbClr val="E8F3FA"/>
          </a:solidFill>
        </p:spPr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1" name="Topdanmark bund">
            <a:extLst>
              <a:ext uri="{FF2B5EF4-FFF2-40B4-BE49-F238E27FC236}">
                <a16:creationId xmlns="" xmlns:a16="http://schemas.microsoft.com/office/drawing/2014/main" id="{1EC48903-8543-4B6C-8069-A4918BBF2D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125" cy="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08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x indhold bred grø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ombinationstegning: figur 12">
            <a:extLst>
              <a:ext uri="{FF2B5EF4-FFF2-40B4-BE49-F238E27FC236}">
                <a16:creationId xmlns="" xmlns:a16="http://schemas.microsoft.com/office/drawing/2014/main" id="{DFB0E94C-190D-4C4D-A862-63DCB765BB36}"/>
              </a:ext>
            </a:extLst>
          </p:cNvPr>
          <p:cNvSpPr/>
          <p:nvPr userDrawn="1"/>
        </p:nvSpPr>
        <p:spPr>
          <a:xfrm rot="10800000">
            <a:off x="5785804" y="0"/>
            <a:ext cx="6401240" cy="6858000"/>
          </a:xfrm>
          <a:custGeom>
            <a:avLst/>
            <a:gdLst>
              <a:gd name="connsiteX0" fmla="*/ 6401240 w 6401240"/>
              <a:gd name="connsiteY0" fmla="*/ 6858000 h 6858000"/>
              <a:gd name="connsiteX1" fmla="*/ 5244400 w 6401240"/>
              <a:gd name="connsiteY1" fmla="*/ 6858000 h 6858000"/>
              <a:gd name="connsiteX2" fmla="*/ 0 w 6401240"/>
              <a:gd name="connsiteY2" fmla="*/ 6858000 h 6858000"/>
              <a:gd name="connsiteX3" fmla="*/ 0 w 6401240"/>
              <a:gd name="connsiteY3" fmla="*/ 0 h 6858000"/>
              <a:gd name="connsiteX4" fmla="*/ 5244400 w 640124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1240" h="6858000">
                <a:moveTo>
                  <a:pt x="6401240" y="6858000"/>
                </a:moveTo>
                <a:lnTo>
                  <a:pt x="5244400" y="6858000"/>
                </a:lnTo>
                <a:lnTo>
                  <a:pt x="0" y="6858000"/>
                </a:lnTo>
                <a:lnTo>
                  <a:pt x="0" y="0"/>
                </a:lnTo>
                <a:lnTo>
                  <a:pt x="5244400" y="0"/>
                </a:lnTo>
                <a:close/>
              </a:path>
            </a:pathLst>
          </a:custGeom>
          <a:solidFill>
            <a:srgbClr val="EEF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788400"/>
            <a:ext cx="5461200" cy="5497200"/>
          </a:xfrm>
        </p:spPr>
        <p:txBody>
          <a:bodyPr/>
          <a:lstStyle>
            <a:lvl1pPr>
              <a:defRPr sz="7200" spc="-200" baseline="0"/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642B43C3-56A8-4104-B211-C5647E6DC14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54613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65BE2CED-EE89-4576-84D3-8050671C9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6000" y="1943100"/>
            <a:ext cx="3981600" cy="40509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3600" b="1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200" b="1"/>
            </a:lvl2pPr>
            <a:lvl3pPr marL="144000" indent="-144000">
              <a:buFont typeface="Arial" panose="020B0604020202020204" pitchFamily="34" charset="0"/>
              <a:buChar char="•"/>
              <a:defRPr sz="1000"/>
            </a:lvl3pPr>
            <a:lvl4pPr>
              <a:defRPr sz="1000"/>
            </a:lvl4pPr>
            <a:lvl5pPr>
              <a:defRPr sz="1200">
                <a:solidFill>
                  <a:schemeClr val="accent2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="" xmlns:a16="http://schemas.microsoft.com/office/drawing/2014/main" id="{9733036A-6AD5-4CE3-ACE3-FCF691810D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3" name="Pladsholder til dato 2" hidden="1">
            <a:extLst>
              <a:ext uri="{FF2B5EF4-FFF2-40B4-BE49-F238E27FC236}">
                <a16:creationId xmlns="" xmlns:a16="http://schemas.microsoft.com/office/drawing/2014/main" id="{BF88FDB8-A5DB-4248-A2AE-2047A74BEFE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="" xmlns:a16="http://schemas.microsoft.com/office/drawing/2014/main" id="{67FE93BC-FE95-48F3-A38D-6966469414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solidFill>
            <a:srgbClr val="EEF7E2"/>
          </a:solidFill>
        </p:spPr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="" xmlns:a16="http://schemas.microsoft.com/office/drawing/2014/main" id="{0ECB9054-9447-4369-94C0-8FC8EE6DD8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solidFill>
            <a:srgbClr val="EEF7E2"/>
          </a:solidFill>
        </p:spPr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1" name="Topdanmark bund">
            <a:extLst>
              <a:ext uri="{FF2B5EF4-FFF2-40B4-BE49-F238E27FC236}">
                <a16:creationId xmlns="" xmlns:a16="http://schemas.microsoft.com/office/drawing/2014/main" id="{47807BCE-0F7D-4572-8AAD-4A93F4BE5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125" cy="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5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 b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billede 21">
            <a:extLst>
              <a:ext uri="{FF2B5EF4-FFF2-40B4-BE49-F238E27FC236}">
                <a16:creationId xmlns="" xmlns:a16="http://schemas.microsoft.com/office/drawing/2014/main" id="{FC58759A-9155-42A1-AEC8-BA942275A98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785804" y="0"/>
            <a:ext cx="6401240" cy="6858000"/>
          </a:xfrm>
          <a:custGeom>
            <a:avLst/>
            <a:gdLst>
              <a:gd name="connsiteX0" fmla="*/ 0 w 6401240"/>
              <a:gd name="connsiteY0" fmla="*/ 0 h 6858000"/>
              <a:gd name="connsiteX1" fmla="*/ 1156840 w 6401240"/>
              <a:gd name="connsiteY1" fmla="*/ 0 h 6858000"/>
              <a:gd name="connsiteX2" fmla="*/ 6401240 w 6401240"/>
              <a:gd name="connsiteY2" fmla="*/ 0 h 6858000"/>
              <a:gd name="connsiteX3" fmla="*/ 6401240 w 6401240"/>
              <a:gd name="connsiteY3" fmla="*/ 6858000 h 6858000"/>
              <a:gd name="connsiteX4" fmla="*/ 1156840 w 640124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1240" h="6858000">
                <a:moveTo>
                  <a:pt x="0" y="0"/>
                </a:moveTo>
                <a:lnTo>
                  <a:pt x="1156840" y="0"/>
                </a:lnTo>
                <a:lnTo>
                  <a:pt x="6401240" y="0"/>
                </a:lnTo>
                <a:lnTo>
                  <a:pt x="6401240" y="6858000"/>
                </a:lnTo>
                <a:lnTo>
                  <a:pt x="115684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08000" tIns="108000" rIns="108000" anchor="t" anchorCtr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/>
              <a:t>Klik på rammen for at tilføje et billede, via fanen Templafy</a:t>
            </a:r>
          </a:p>
        </p:txBody>
      </p:sp>
      <p:sp>
        <p:nvSpPr>
          <p:cNvPr id="8" name="Titel 1">
            <a:extLst>
              <a:ext uri="{FF2B5EF4-FFF2-40B4-BE49-F238E27FC236}">
                <a16:creationId xmlns="" xmlns:a16="http://schemas.microsoft.com/office/drawing/2014/main" id="{A84BD6BA-9561-4856-B8E5-19F2A502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788400"/>
            <a:ext cx="5032175" cy="936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3B84CB31-C501-4FDD-914B-BA7829F7F5C6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31801" y="320039"/>
            <a:ext cx="5032800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10" name="Pladsholder til indhold 3">
            <a:extLst>
              <a:ext uri="{FF2B5EF4-FFF2-40B4-BE49-F238E27FC236}">
                <a16:creationId xmlns="" xmlns:a16="http://schemas.microsoft.com/office/drawing/2014/main" id="{AF68717A-D2FA-45FC-B50D-9C91B17345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1800" y="1914525"/>
            <a:ext cx="5029200" cy="4075113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7" name="Pladsholder til tekst 9">
            <a:extLst>
              <a:ext uri="{FF2B5EF4-FFF2-40B4-BE49-F238E27FC236}">
                <a16:creationId xmlns="" xmlns:a16="http://schemas.microsoft.com/office/drawing/2014/main" id="{9A77D328-72A0-4B3D-9528-634DDA470E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029200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11" name="Date Placeholder 3" hidden="1">
            <a:extLst>
              <a:ext uri="{FF2B5EF4-FFF2-40B4-BE49-F238E27FC236}">
                <a16:creationId xmlns="" xmlns:a16="http://schemas.microsoft.com/office/drawing/2014/main" id="{36FB0B7F-D7C4-4C5A-B14C-DFD218426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fld id="{5360F07D-9A82-4A62-B162-E27662F92A46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12" name="Footer Placeholder 4" hidden="1">
            <a:extLst>
              <a:ext uri="{FF2B5EF4-FFF2-40B4-BE49-F238E27FC236}">
                <a16:creationId xmlns="" xmlns:a16="http://schemas.microsoft.com/office/drawing/2014/main" id="{2BEF9A4B-81C4-4799-8388-3D016135A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3" name="Slide Number Placeholder 5" hidden="1">
            <a:extLst>
              <a:ext uri="{FF2B5EF4-FFF2-40B4-BE49-F238E27FC236}">
                <a16:creationId xmlns="" xmlns:a16="http://schemas.microsoft.com/office/drawing/2014/main" id="{B58CC190-9DD1-4804-98A4-DD24478DF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V="1"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45675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kl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788400"/>
            <a:ext cx="11325600" cy="1126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73550F10-E3D2-4FC1-9484-7CC465D0DC5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E2CABC48-F1B7-481F-9158-401621ECC3F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678487" y="4168800"/>
            <a:ext cx="1897200" cy="18216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3600" b="1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000" b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a-DK" dirty="0"/>
              <a:t>xx%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0ABC9838-A1B9-4AD0-88F0-BE43A6198EE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000" y="1915200"/>
            <a:ext cx="2934000" cy="18216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7200" b="1" spc="30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a-DK" dirty="0"/>
              <a:t>xx%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  <a:p>
            <a:pPr lvl="0"/>
            <a:endParaRPr lang="da-DK" dirty="0"/>
          </a:p>
        </p:txBody>
      </p:sp>
      <p:sp>
        <p:nvSpPr>
          <p:cNvPr id="16" name="Pladsholder til billede 1">
            <a:extLst>
              <a:ext uri="{FF2B5EF4-FFF2-40B4-BE49-F238E27FC236}">
                <a16:creationId xmlns="" xmlns:a16="http://schemas.microsoft.com/office/drawing/2014/main" id="{09D667BA-5154-4848-9DD8-FAD3F1A588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72675" y="1915200"/>
            <a:ext cx="4010400" cy="1821600"/>
          </a:xfrm>
          <a:solidFill>
            <a:schemeClr val="bg2"/>
          </a:solidFill>
        </p:spPr>
        <p:txBody>
          <a:bodyPr lIns="108000" tIns="108000" rIns="108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Klik på rammen for at tilføje et billede, via fanen Templafy</a:t>
            </a:r>
          </a:p>
        </p:txBody>
      </p:sp>
      <p:sp>
        <p:nvSpPr>
          <p:cNvPr id="17" name="Pladsholder til billede 2">
            <a:extLst>
              <a:ext uri="{FF2B5EF4-FFF2-40B4-BE49-F238E27FC236}">
                <a16:creationId xmlns="" xmlns:a16="http://schemas.microsoft.com/office/drawing/2014/main" id="{0FAC00AA-3211-4836-88EC-074F76F9655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747200" y="1915200"/>
            <a:ext cx="4010400" cy="4075200"/>
          </a:xfrm>
          <a:solidFill>
            <a:schemeClr val="bg2"/>
          </a:solidFill>
        </p:spPr>
        <p:txBody>
          <a:bodyPr lIns="108000" tIns="108000" rIns="108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Klik på rammen for at tilføje et billede, via fanen Templafy</a:t>
            </a:r>
          </a:p>
        </p:txBody>
      </p:sp>
      <p:sp>
        <p:nvSpPr>
          <p:cNvPr id="18" name="Pladsholder til billede 3">
            <a:extLst>
              <a:ext uri="{FF2B5EF4-FFF2-40B4-BE49-F238E27FC236}">
                <a16:creationId xmlns="" xmlns:a16="http://schemas.microsoft.com/office/drawing/2014/main" id="{A3B5D952-DE86-4245-96CC-1A6E8765B5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2000" y="4168800"/>
            <a:ext cx="2934000" cy="1821600"/>
          </a:xfrm>
          <a:solidFill>
            <a:schemeClr val="bg2"/>
          </a:solidFill>
        </p:spPr>
        <p:txBody>
          <a:bodyPr tIns="108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Klik på rammen for at tilføje et billede, via fanen Templafy</a:t>
            </a:r>
          </a:p>
        </p:txBody>
      </p:sp>
      <p:sp>
        <p:nvSpPr>
          <p:cNvPr id="19" name="Pladsholder til billede 4">
            <a:extLst>
              <a:ext uri="{FF2B5EF4-FFF2-40B4-BE49-F238E27FC236}">
                <a16:creationId xmlns="" xmlns:a16="http://schemas.microsoft.com/office/drawing/2014/main" id="{BAC3282B-0318-4735-B850-7B2A032972A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596400" y="4168038"/>
            <a:ext cx="1868400" cy="1821600"/>
          </a:xfrm>
          <a:solidFill>
            <a:schemeClr val="bg2"/>
          </a:solidFill>
        </p:spPr>
        <p:txBody>
          <a:bodyPr lIns="72000" tIns="108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Klik på rammen for at tilføje et billede, via fanen Templafy</a:t>
            </a:r>
          </a:p>
        </p:txBody>
      </p:sp>
      <p:sp>
        <p:nvSpPr>
          <p:cNvPr id="10" name="Pladsholder til tekst 9">
            <a:extLst>
              <a:ext uri="{FF2B5EF4-FFF2-40B4-BE49-F238E27FC236}">
                <a16:creationId xmlns="" xmlns:a16="http://schemas.microsoft.com/office/drawing/2014/main" id="{FD652C88-62C4-4C9A-8A06-A802A5B886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5" name="Pladsholder til dato 4" hidden="1">
            <a:extLst>
              <a:ext uri="{FF2B5EF4-FFF2-40B4-BE49-F238E27FC236}">
                <a16:creationId xmlns="" xmlns:a16="http://schemas.microsoft.com/office/drawing/2014/main" id="{BE299533-728B-4BE2-8251-24FA79BC861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="" xmlns:a16="http://schemas.microsoft.com/office/drawing/2014/main" id="{A669C3F2-56AA-4C41-8F0D-A084AD96699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="" xmlns:a16="http://schemas.microsoft.com/office/drawing/2014/main" id="{6A24ACBC-C589-4C29-BB75-FC338438245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574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til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="" xmlns:a16="http://schemas.microsoft.com/office/drawing/2014/main" id="{26E691F1-AD98-4CB9-9B4C-2AAA28641ED4}"/>
              </a:ext>
            </a:extLst>
          </p:cNvPr>
          <p:cNvSpPr/>
          <p:nvPr userDrawn="1"/>
        </p:nvSpPr>
        <p:spPr>
          <a:xfrm>
            <a:off x="0" y="-4245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2" name="Pladsholder til billede 21">
            <a:extLst>
              <a:ext uri="{FF2B5EF4-FFF2-40B4-BE49-F238E27FC236}">
                <a16:creationId xmlns="" xmlns:a16="http://schemas.microsoft.com/office/drawing/2014/main" id="{A85295EE-FB99-4250-87AB-3706FF23CB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44499" y="644"/>
            <a:ext cx="10047501" cy="6857356"/>
          </a:xfrm>
          <a:custGeom>
            <a:avLst/>
            <a:gdLst>
              <a:gd name="connsiteX0" fmla="*/ 1 w 10047501"/>
              <a:gd name="connsiteY0" fmla="*/ 0 h 6857356"/>
              <a:gd name="connsiteX1" fmla="*/ 10047501 w 10047501"/>
              <a:gd name="connsiteY1" fmla="*/ 0 h 6857356"/>
              <a:gd name="connsiteX2" fmla="*/ 10047501 w 10047501"/>
              <a:gd name="connsiteY2" fmla="*/ 6857356 h 6857356"/>
              <a:gd name="connsiteX3" fmla="*/ 1156733 w 10047501"/>
              <a:gd name="connsiteY3" fmla="*/ 6857356 h 6857356"/>
              <a:gd name="connsiteX4" fmla="*/ 0 w 10047501"/>
              <a:gd name="connsiteY4" fmla="*/ 0 h 6857356"/>
              <a:gd name="connsiteX5" fmla="*/ 1 w 10047501"/>
              <a:gd name="connsiteY5" fmla="*/ 0 h 6857356"/>
              <a:gd name="connsiteX6" fmla="*/ 1 w 10047501"/>
              <a:gd name="connsiteY6" fmla="*/ 6857356 h 6857356"/>
              <a:gd name="connsiteX7" fmla="*/ 0 w 10047501"/>
              <a:gd name="connsiteY7" fmla="*/ 6857356 h 6857356"/>
              <a:gd name="connsiteX0" fmla="*/ 1 w 10047501"/>
              <a:gd name="connsiteY0" fmla="*/ 0 h 6857356"/>
              <a:gd name="connsiteX1" fmla="*/ 10047501 w 10047501"/>
              <a:gd name="connsiteY1" fmla="*/ 0 h 6857356"/>
              <a:gd name="connsiteX2" fmla="*/ 10047501 w 10047501"/>
              <a:gd name="connsiteY2" fmla="*/ 6857356 h 6857356"/>
              <a:gd name="connsiteX3" fmla="*/ 1156733 w 10047501"/>
              <a:gd name="connsiteY3" fmla="*/ 6857356 h 6857356"/>
              <a:gd name="connsiteX4" fmla="*/ 1 w 10047501"/>
              <a:gd name="connsiteY4" fmla="*/ 0 h 6857356"/>
              <a:gd name="connsiteX5" fmla="*/ 0 w 10047501"/>
              <a:gd name="connsiteY5" fmla="*/ 0 h 6857356"/>
              <a:gd name="connsiteX6" fmla="*/ 1 w 10047501"/>
              <a:gd name="connsiteY6" fmla="*/ 0 h 6857356"/>
              <a:gd name="connsiteX7" fmla="*/ 1 w 10047501"/>
              <a:gd name="connsiteY7" fmla="*/ 6857356 h 6857356"/>
              <a:gd name="connsiteX8" fmla="*/ 0 w 10047501"/>
              <a:gd name="connsiteY8" fmla="*/ 0 h 6857356"/>
              <a:gd name="connsiteX0" fmla="*/ 1 w 10047501"/>
              <a:gd name="connsiteY0" fmla="*/ 0 h 6857356"/>
              <a:gd name="connsiteX1" fmla="*/ 10047501 w 10047501"/>
              <a:gd name="connsiteY1" fmla="*/ 0 h 6857356"/>
              <a:gd name="connsiteX2" fmla="*/ 10047501 w 10047501"/>
              <a:gd name="connsiteY2" fmla="*/ 6857356 h 6857356"/>
              <a:gd name="connsiteX3" fmla="*/ 1156733 w 10047501"/>
              <a:gd name="connsiteY3" fmla="*/ 6857356 h 6857356"/>
              <a:gd name="connsiteX4" fmla="*/ 1 w 10047501"/>
              <a:gd name="connsiteY4" fmla="*/ 0 h 6857356"/>
              <a:gd name="connsiteX5" fmla="*/ 0 w 10047501"/>
              <a:gd name="connsiteY5" fmla="*/ 0 h 6857356"/>
              <a:gd name="connsiteX6" fmla="*/ 1 w 10047501"/>
              <a:gd name="connsiteY6" fmla="*/ 0 h 6857356"/>
              <a:gd name="connsiteX7" fmla="*/ 0 w 10047501"/>
              <a:gd name="connsiteY7" fmla="*/ 0 h 685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7501" h="6857356">
                <a:moveTo>
                  <a:pt x="1" y="0"/>
                </a:moveTo>
                <a:lnTo>
                  <a:pt x="10047501" y="0"/>
                </a:lnTo>
                <a:lnTo>
                  <a:pt x="10047501" y="6857356"/>
                </a:lnTo>
                <a:lnTo>
                  <a:pt x="1156733" y="6857356"/>
                </a:lnTo>
                <a:lnTo>
                  <a:pt x="1" y="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108000" tIns="108000" rIns="108000" bIns="0" anchor="t" anchorCtr="0">
            <a:no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da-DK" dirty="0"/>
              <a:t>Klik på rammen for at tilføje et lyst billede, via fanen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4118400"/>
          </a:xfrm>
        </p:spPr>
        <p:txBody>
          <a:bodyPr anchor="t" anchorCtr="0"/>
          <a:lstStyle>
            <a:lvl1pPr algn="l">
              <a:defRPr sz="7200" spc="-200" baseline="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23" name="Subtitle 2">
            <a:extLst>
              <a:ext uri="{FF2B5EF4-FFF2-40B4-BE49-F238E27FC236}">
                <a16:creationId xmlns="" xmlns:a16="http://schemas.microsoft.com/office/drawing/2014/main" id="{7C7AEA71-2AEA-43F6-81F6-0C356EFE86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8703" y="320039"/>
            <a:ext cx="8168322" cy="310991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 </a:t>
            </a:r>
          </a:p>
        </p:txBody>
      </p:sp>
      <p:pic>
        <p:nvPicPr>
          <p:cNvPr id="24" name="Logo">
            <a:extLst>
              <a:ext uri="{FF2B5EF4-FFF2-40B4-BE49-F238E27FC236}">
                <a16:creationId xmlns="" xmlns:a16="http://schemas.microsoft.com/office/drawing/2014/main" id="{4B05275D-325E-41CC-A1FE-F9A5689467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691" y="6045124"/>
            <a:ext cx="1877884" cy="770703"/>
          </a:xfrm>
          <a:prstGeom prst="rect">
            <a:avLst/>
          </a:prstGeom>
        </p:spPr>
      </p:pic>
      <p:sp>
        <p:nvSpPr>
          <p:cNvPr id="14" name="Date_GeneralDate">
            <a:extLst>
              <a:ext uri="{FF2B5EF4-FFF2-40B4-BE49-F238E27FC236}">
                <a16:creationId xmlns="" xmlns:a16="http://schemas.microsoft.com/office/drawing/2014/main" id="{1F063B12-8474-4D25-9A8A-3DF6DED83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9200" y="6292800"/>
            <a:ext cx="1248345" cy="140400"/>
          </a:xfrm>
          <a:prstGeom prst="rect">
            <a:avLst/>
          </a:prstGeom>
          <a:noFill/>
          <a:effectLst/>
        </p:spPr>
        <p:txBody>
          <a:bodyPr vert="horz" lIns="0" tIns="0" rIns="93600" bIns="0" rtlCol="0" anchor="ctr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7B8B28D-3087-4060-8816-5E12E3BADC48}" type="datetime1">
              <a:rPr lang="da-DK" smtClean="0"/>
              <a:t>08/04/2019</a:t>
            </a:fld>
            <a:endParaRPr lang="en-GB" dirty="0"/>
          </a:p>
        </p:txBody>
      </p:sp>
      <p:sp>
        <p:nvSpPr>
          <p:cNvPr id="5" name="Pladsholder til tekst Topdanmark">
            <a:extLst>
              <a:ext uri="{FF2B5EF4-FFF2-40B4-BE49-F238E27FC236}">
                <a16:creationId xmlns="" xmlns:a16="http://schemas.microsoft.com/office/drawing/2014/main" id="{C80A68F0-66A0-4D4C-9786-E7F5DE97EF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52800" y="6325200"/>
            <a:ext cx="615600" cy="97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4" name="Pladsholder til tekst streg">
            <a:extLst>
              <a:ext uri="{FF2B5EF4-FFF2-40B4-BE49-F238E27FC236}">
                <a16:creationId xmlns="" xmlns:a16="http://schemas.microsoft.com/office/drawing/2014/main" id="{EC74443B-F044-46AA-8CEF-26443DEA83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48400" y="6291634"/>
            <a:ext cx="10800" cy="144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10" name="Slide Number Placeholder 5" hidden="1">
            <a:extLst>
              <a:ext uri="{FF2B5EF4-FFF2-40B4-BE49-F238E27FC236}">
                <a16:creationId xmlns="" xmlns:a16="http://schemas.microsoft.com/office/drawing/2014/main" id="{17650885-37C4-4A34-B62E-736FD7C6D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 anchor="ctr" anchorCtr="0"/>
          <a:lstStyle>
            <a:lvl1pPr marL="0" indent="0" algn="ctr">
              <a:buFont typeface="Arial" panose="020B0604020202020204" pitchFamily="34" charset="0"/>
              <a:buNone/>
              <a:tabLst/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="" xmlns:a16="http://schemas.microsoft.com/office/drawing/2014/main" id="{17E0B3BA-0B9E-4320-889F-AC980CA2E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93600" bIns="0" rtlCol="0" anchor="ctr" anchorCtr="0"/>
          <a:lstStyle>
            <a:lvl1pPr algn="r"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829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klam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788400"/>
            <a:ext cx="11325600" cy="1126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73550F10-E3D2-4FC1-9484-7CC465D0DC5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16" name="Pladsholder til billede 1">
            <a:extLst>
              <a:ext uri="{FF2B5EF4-FFF2-40B4-BE49-F238E27FC236}">
                <a16:creationId xmlns="" xmlns:a16="http://schemas.microsoft.com/office/drawing/2014/main" id="{09D667BA-5154-4848-9DD8-FAD3F1A588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72675" y="1915200"/>
            <a:ext cx="2437200" cy="1821600"/>
          </a:xfrm>
          <a:solidFill>
            <a:schemeClr val="bg2"/>
          </a:solidFill>
        </p:spPr>
        <p:txBody>
          <a:bodyPr lIns="72000" tIns="108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Klik på rammen for at tilføje et billede, via fanen Templafy</a:t>
            </a:r>
          </a:p>
        </p:txBody>
      </p:sp>
      <p:sp>
        <p:nvSpPr>
          <p:cNvPr id="17" name="Pladsholder til billede 2">
            <a:extLst>
              <a:ext uri="{FF2B5EF4-FFF2-40B4-BE49-F238E27FC236}">
                <a16:creationId xmlns="" xmlns:a16="http://schemas.microsoft.com/office/drawing/2014/main" id="{0FAC00AA-3211-4836-88EC-074F76F9655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2000" y="4168800"/>
            <a:ext cx="5554800" cy="1821600"/>
          </a:xfrm>
          <a:solidFill>
            <a:schemeClr val="bg2"/>
          </a:solidFill>
        </p:spPr>
        <p:txBody>
          <a:bodyPr t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Klik på rammen for at tilføje et billede, via fanen Templafy</a:t>
            </a:r>
          </a:p>
        </p:txBody>
      </p:sp>
      <p:sp>
        <p:nvSpPr>
          <p:cNvPr id="10" name="Pladsholder til tekst 9">
            <a:extLst>
              <a:ext uri="{FF2B5EF4-FFF2-40B4-BE49-F238E27FC236}">
                <a16:creationId xmlns="" xmlns:a16="http://schemas.microsoft.com/office/drawing/2014/main" id="{FD652C88-62C4-4C9A-8A06-A802A5B886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11" name="Pladsholder til medieklip 10">
            <a:extLst>
              <a:ext uri="{FF2B5EF4-FFF2-40B4-BE49-F238E27FC236}">
                <a16:creationId xmlns="" xmlns:a16="http://schemas.microsoft.com/office/drawing/2014/main" id="{3BCB0E1D-23F0-4270-B787-4AFF9457D1BE}"/>
              </a:ext>
            </a:extLst>
          </p:cNvPr>
          <p:cNvSpPr>
            <a:spLocks noGrp="1"/>
          </p:cNvSpPr>
          <p:nvPr>
            <p:ph type="media" sz="quarter" idx="18" hasCustomPrompt="1"/>
          </p:nvPr>
        </p:nvSpPr>
        <p:spPr>
          <a:xfrm>
            <a:off x="6202800" y="1926000"/>
            <a:ext cx="5554800" cy="4075113"/>
          </a:xfrm>
          <a:solidFill>
            <a:schemeClr val="bg2"/>
          </a:solidFill>
        </p:spPr>
        <p:txBody>
          <a:bodyPr tIns="1080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da-DK" dirty="0"/>
              <a:t>Klik på ikonet for at tilføje en video</a:t>
            </a:r>
          </a:p>
          <a:p>
            <a:endParaRPr lang="da-DK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2419061-6328-49DB-9E80-0E769AE2829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915200"/>
            <a:ext cx="2934000" cy="18216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7200" b="1" spc="30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a-DK" dirty="0"/>
              <a:t>xx%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5" name="Pladsholder til dato 4" hidden="1">
            <a:extLst>
              <a:ext uri="{FF2B5EF4-FFF2-40B4-BE49-F238E27FC236}">
                <a16:creationId xmlns="" xmlns:a16="http://schemas.microsoft.com/office/drawing/2014/main" id="{6F754BC7-2374-489D-BA9A-ED995C3A6AB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="" xmlns:a16="http://schemas.microsoft.com/office/drawing/2014/main" id="{CC750700-6DE4-4011-B674-5624CB980DB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="" xmlns:a16="http://schemas.microsoft.com/office/drawing/2014/main" id="{95F9CA0E-2B43-40AF-94A5-A7BD64170A2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6589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="" xmlns:a16="http://schemas.microsoft.com/office/drawing/2014/main" id="{879B3514-ECA0-4EC9-9006-0D7D57D85D7E}"/>
              </a:ext>
            </a:extLst>
          </p:cNvPr>
          <p:cNvSpPr/>
          <p:nvPr userDrawn="1"/>
        </p:nvSpPr>
        <p:spPr>
          <a:xfrm>
            <a:off x="0" y="-4245"/>
            <a:ext cx="12193200" cy="6861600"/>
          </a:xfrm>
          <a:prstGeom prst="rect">
            <a:avLst/>
          </a:prstGeom>
          <a:solidFill>
            <a:srgbClr val="E8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" name="Pladsholder til tekst 3">
            <a:extLst>
              <a:ext uri="{FF2B5EF4-FFF2-40B4-BE49-F238E27FC236}">
                <a16:creationId xmlns="" xmlns:a16="http://schemas.microsoft.com/office/drawing/2014/main" id="{8F61F5A7-E528-4245-94F6-944757365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1915200"/>
            <a:ext cx="9229725" cy="2989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7200" b="1" kern="1200" spc="-8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>
              <a:lnSpc>
                <a:spcPct val="86000"/>
              </a:lnSpc>
              <a:spcBef>
                <a:spcPts val="1200"/>
              </a:spcBef>
              <a:buFont typeface="Arial" panose="020B0604020202020204" pitchFamily="34" charset="0"/>
              <a:buChar char="​"/>
              <a:defRPr lang="da-DK" sz="1600" b="0" i="1" kern="1200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216000">
              <a:lnSpc>
                <a:spcPct val="86000"/>
              </a:lnSpc>
              <a:defRPr/>
            </a:lvl3pPr>
            <a:lvl4pPr>
              <a:lnSpc>
                <a:spcPct val="86000"/>
              </a:lnSpc>
              <a:defRPr/>
            </a:lvl4pPr>
            <a:lvl5pPr>
              <a:lnSpc>
                <a:spcPct val="86000"/>
              </a:lnSpc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</p:txBody>
      </p:sp>
      <p:sp>
        <p:nvSpPr>
          <p:cNvPr id="9" name="Pladsholder til tekst 8">
            <a:extLst>
              <a:ext uri="{FF2B5EF4-FFF2-40B4-BE49-F238E27FC236}">
                <a16:creationId xmlns="" xmlns:a16="http://schemas.microsoft.com/office/drawing/2014/main" id="{D78C259A-92FF-4BE3-98E2-A6983F560E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349954"/>
            <a:ext cx="9229725" cy="639683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600" i="1"/>
            </a:lvl1pPr>
            <a:lvl2pPr marL="216000" indent="0">
              <a:buNone/>
              <a:defRPr/>
            </a:lvl2pPr>
          </a:lstStyle>
          <a:p>
            <a:pPr lvl="0"/>
            <a:r>
              <a:rPr lang="da-DK" dirty="0"/>
              <a:t>Klik og indsæt kilde</a:t>
            </a:r>
          </a:p>
        </p:txBody>
      </p:sp>
      <p:pic>
        <p:nvPicPr>
          <p:cNvPr id="10" name="Citattegn">
            <a:extLst>
              <a:ext uri="{FF2B5EF4-FFF2-40B4-BE49-F238E27FC236}">
                <a16:creationId xmlns="" xmlns:a16="http://schemas.microsoft.com/office/drawing/2014/main" id="{55D77267-6FBF-4344-BF97-0F4A6F8000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1" y="440108"/>
            <a:ext cx="1571267" cy="1029600"/>
          </a:xfrm>
          <a:prstGeom prst="rect">
            <a:avLst/>
          </a:prstGeom>
        </p:spPr>
      </p:pic>
      <p:pic>
        <p:nvPicPr>
          <p:cNvPr id="11" name="Topdanmark bund">
            <a:extLst>
              <a:ext uri="{FF2B5EF4-FFF2-40B4-BE49-F238E27FC236}">
                <a16:creationId xmlns="" xmlns:a16="http://schemas.microsoft.com/office/drawing/2014/main" id="{01BC15D4-52E8-4FAD-AA79-015C483805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125" cy="97200"/>
          </a:xfrm>
          <a:prstGeom prst="rect">
            <a:avLst/>
          </a:prstGeom>
        </p:spPr>
      </p:pic>
      <p:sp>
        <p:nvSpPr>
          <p:cNvPr id="3" name="Pladsholder til sidefod 2">
            <a:extLst>
              <a:ext uri="{FF2B5EF4-FFF2-40B4-BE49-F238E27FC236}">
                <a16:creationId xmlns="" xmlns:a16="http://schemas.microsoft.com/office/drawing/2014/main" id="{E9CD68C7-897F-47B2-AE38-85F32617B9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solidFill>
            <a:srgbClr val="E8F3FA"/>
          </a:solidFill>
        </p:spPr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="" xmlns:a16="http://schemas.microsoft.com/office/drawing/2014/main" id="{D511E8D6-200D-43F3-BE36-D50D9AE2D0C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solidFill>
            <a:srgbClr val="E8F3FA"/>
          </a:solidFill>
        </p:spPr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2" name="Pladsholder til dato 1" hidden="1">
            <a:extLst>
              <a:ext uri="{FF2B5EF4-FFF2-40B4-BE49-F238E27FC236}">
                <a16:creationId xmlns="" xmlns:a16="http://schemas.microsoft.com/office/drawing/2014/main" id="{1790DE79-49D7-458E-9C81-F63FEFF4E74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4D97C6-1F48-438A-B987-DB296D9F9CCE}" type="datetime1">
              <a:rPr lang="da-DK" smtClean="0"/>
              <a:t>08/04/2019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5769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grø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="" xmlns:a16="http://schemas.microsoft.com/office/drawing/2014/main" id="{879B3514-ECA0-4EC9-9006-0D7D57D85D7E}"/>
              </a:ext>
            </a:extLst>
          </p:cNvPr>
          <p:cNvSpPr/>
          <p:nvPr userDrawn="1"/>
        </p:nvSpPr>
        <p:spPr>
          <a:xfrm>
            <a:off x="0" y="-4245"/>
            <a:ext cx="12193200" cy="6861600"/>
          </a:xfrm>
          <a:prstGeom prst="rect">
            <a:avLst/>
          </a:prstGeom>
          <a:solidFill>
            <a:srgbClr val="EEF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" name="Pladsholder til tekst 3">
            <a:extLst>
              <a:ext uri="{FF2B5EF4-FFF2-40B4-BE49-F238E27FC236}">
                <a16:creationId xmlns="" xmlns:a16="http://schemas.microsoft.com/office/drawing/2014/main" id="{8F61F5A7-E528-4245-94F6-944757365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1915200"/>
            <a:ext cx="9229725" cy="2989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7200" b="1" kern="1200" spc="-8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>
              <a:lnSpc>
                <a:spcPct val="86000"/>
              </a:lnSpc>
              <a:spcBef>
                <a:spcPts val="1200"/>
              </a:spcBef>
              <a:buFont typeface="Arial" panose="020B0604020202020204" pitchFamily="34" charset="0"/>
              <a:buChar char="​"/>
              <a:defRPr lang="da-DK" sz="1600" b="0" i="1" kern="1200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216000">
              <a:lnSpc>
                <a:spcPct val="86000"/>
              </a:lnSpc>
              <a:defRPr/>
            </a:lvl3pPr>
            <a:lvl4pPr>
              <a:lnSpc>
                <a:spcPct val="86000"/>
              </a:lnSpc>
              <a:defRPr/>
            </a:lvl4pPr>
            <a:lvl5pPr>
              <a:lnSpc>
                <a:spcPct val="86000"/>
              </a:lnSpc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</p:txBody>
      </p:sp>
      <p:sp>
        <p:nvSpPr>
          <p:cNvPr id="9" name="Pladsholder til tekst 8">
            <a:extLst>
              <a:ext uri="{FF2B5EF4-FFF2-40B4-BE49-F238E27FC236}">
                <a16:creationId xmlns="" xmlns:a16="http://schemas.microsoft.com/office/drawing/2014/main" id="{D78C259A-92FF-4BE3-98E2-A6983F560E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349954"/>
            <a:ext cx="9229725" cy="639683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600" i="1"/>
            </a:lvl1pPr>
            <a:lvl2pPr marL="216000" indent="0">
              <a:buNone/>
              <a:defRPr/>
            </a:lvl2pPr>
          </a:lstStyle>
          <a:p>
            <a:pPr lvl="0"/>
            <a:r>
              <a:rPr lang="da-DK" dirty="0"/>
              <a:t>Klik og indsæt kilde</a:t>
            </a:r>
          </a:p>
        </p:txBody>
      </p:sp>
      <p:pic>
        <p:nvPicPr>
          <p:cNvPr id="14" name="Citattegn">
            <a:extLst>
              <a:ext uri="{FF2B5EF4-FFF2-40B4-BE49-F238E27FC236}">
                <a16:creationId xmlns="" xmlns:a16="http://schemas.microsoft.com/office/drawing/2014/main" id="{CA97271D-9723-49EA-A329-3AA2EAADA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1" y="440108"/>
            <a:ext cx="1571266" cy="1029600"/>
          </a:xfrm>
          <a:prstGeom prst="rect">
            <a:avLst/>
          </a:prstGeom>
        </p:spPr>
      </p:pic>
      <p:pic>
        <p:nvPicPr>
          <p:cNvPr id="10" name="Topdanmark bund">
            <a:extLst>
              <a:ext uri="{FF2B5EF4-FFF2-40B4-BE49-F238E27FC236}">
                <a16:creationId xmlns="" xmlns:a16="http://schemas.microsoft.com/office/drawing/2014/main" id="{42CE999B-DFA0-46F8-B0AC-FAA64123F5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125" cy="97200"/>
          </a:xfrm>
          <a:prstGeom prst="rect">
            <a:avLst/>
          </a:prstGeom>
        </p:spPr>
      </p:pic>
      <p:sp>
        <p:nvSpPr>
          <p:cNvPr id="3" name="Pladsholder til sidefod 2">
            <a:extLst>
              <a:ext uri="{FF2B5EF4-FFF2-40B4-BE49-F238E27FC236}">
                <a16:creationId xmlns="" xmlns:a16="http://schemas.microsoft.com/office/drawing/2014/main" id="{E9CD68C7-897F-47B2-AE38-85F32617B9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solidFill>
            <a:srgbClr val="EEF7E2"/>
          </a:solidFill>
        </p:spPr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="" xmlns:a16="http://schemas.microsoft.com/office/drawing/2014/main" id="{D511E8D6-200D-43F3-BE36-D50D9AE2D0C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solidFill>
            <a:srgbClr val="EEF7E2"/>
          </a:solidFill>
        </p:spPr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2" name="Pladsholder til dato 1" hidden="1">
            <a:extLst>
              <a:ext uri="{FF2B5EF4-FFF2-40B4-BE49-F238E27FC236}">
                <a16:creationId xmlns="" xmlns:a16="http://schemas.microsoft.com/office/drawing/2014/main" id="{1790DE79-49D7-458E-9C81-F63FEFF4E74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4D97C6-1F48-438A-B987-DB296D9F9CCE}" type="datetime1">
              <a:rPr lang="da-DK" smtClean="0"/>
              <a:t>08/04/2019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2199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mørk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ledepladsholder">
            <a:extLst>
              <a:ext uri="{FF2B5EF4-FFF2-40B4-BE49-F238E27FC236}">
                <a16:creationId xmlns="" xmlns:a16="http://schemas.microsoft.com/office/drawing/2014/main" id="{9E40630F-A0CE-4877-BB02-C8B1A21551E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644"/>
            <a:ext cx="12189600" cy="6857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144000" rIns="144000" anchor="t" anchorCtr="0">
            <a:no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da-DK" dirty="0"/>
              <a:t>Klik på rammen for at tilføje et mørkt billede, via fanen Templafy</a:t>
            </a:r>
          </a:p>
        </p:txBody>
      </p:sp>
      <p:sp>
        <p:nvSpPr>
          <p:cNvPr id="4" name="Pladsholder til tekst 1">
            <a:extLst>
              <a:ext uri="{FF2B5EF4-FFF2-40B4-BE49-F238E27FC236}">
                <a16:creationId xmlns="" xmlns:a16="http://schemas.microsoft.com/office/drawing/2014/main" id="{8F61F5A7-E528-4245-94F6-944757365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1915200"/>
            <a:ext cx="9229725" cy="2989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7200" b="1" kern="1200" spc="-8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0" indent="0">
              <a:lnSpc>
                <a:spcPct val="86000"/>
              </a:lnSpc>
              <a:spcBef>
                <a:spcPts val="1200"/>
              </a:spcBef>
              <a:buFont typeface="Arial" panose="020B0604020202020204" pitchFamily="34" charset="0"/>
              <a:buChar char="​"/>
              <a:defRPr lang="da-DK" sz="1600" b="0" i="1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216000">
              <a:lnSpc>
                <a:spcPct val="86000"/>
              </a:lnSpc>
              <a:defRPr/>
            </a:lvl3pPr>
            <a:lvl4pPr>
              <a:lnSpc>
                <a:spcPct val="86000"/>
              </a:lnSpc>
              <a:defRPr/>
            </a:lvl4pPr>
            <a:lvl5pPr>
              <a:lnSpc>
                <a:spcPct val="86000"/>
              </a:lnSpc>
              <a:defRPr/>
            </a:lvl5pPr>
          </a:lstStyle>
          <a:p>
            <a:pPr lvl="0"/>
            <a:r>
              <a:rPr lang="da-DK" dirty="0"/>
              <a:t>Rediger teksttypografien i masteren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9" name="Pladsholder til tekst 2">
            <a:extLst>
              <a:ext uri="{FF2B5EF4-FFF2-40B4-BE49-F238E27FC236}">
                <a16:creationId xmlns="" xmlns:a16="http://schemas.microsoft.com/office/drawing/2014/main" id="{D78C259A-92FF-4BE3-98E2-A6983F560E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349954"/>
            <a:ext cx="9229725" cy="639683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</a:defRPr>
            </a:lvl1pPr>
            <a:lvl2pPr marL="216000" indent="0">
              <a:buNone/>
              <a:defRPr/>
            </a:lvl2pPr>
          </a:lstStyle>
          <a:p>
            <a:pPr lvl="0"/>
            <a:r>
              <a:rPr lang="da-DK" dirty="0"/>
              <a:t>Klik og indsæt kilde</a:t>
            </a:r>
          </a:p>
        </p:txBody>
      </p:sp>
      <p:sp>
        <p:nvSpPr>
          <p:cNvPr id="11" name="Pladsholder til tekst tegn">
            <a:extLst>
              <a:ext uri="{FF2B5EF4-FFF2-40B4-BE49-F238E27FC236}">
                <a16:creationId xmlns="" xmlns:a16="http://schemas.microsoft.com/office/drawing/2014/main" id="{D57A889D-F33B-4525-A5BD-C253A321C9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991" y="440108"/>
            <a:ext cx="1573200" cy="1029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2" name="Pladsholder til dato 1" hidden="1">
            <a:extLst>
              <a:ext uri="{FF2B5EF4-FFF2-40B4-BE49-F238E27FC236}">
                <a16:creationId xmlns="" xmlns:a16="http://schemas.microsoft.com/office/drawing/2014/main" id="{1790DE79-49D7-458E-9C81-F63FEFF4E74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4D97C6-1F48-438A-B987-DB296D9F9CCE}" type="datetime1">
              <a:rPr lang="da-DK" smtClean="0"/>
              <a:t>08/04/2019</a:t>
            </a:fld>
            <a:endParaRPr lang="da-DK"/>
          </a:p>
        </p:txBody>
      </p:sp>
      <p:sp>
        <p:nvSpPr>
          <p:cNvPr id="3" name="Pladsholder til sidefod 2" hidden="1">
            <a:extLst>
              <a:ext uri="{FF2B5EF4-FFF2-40B4-BE49-F238E27FC236}">
                <a16:creationId xmlns="" xmlns:a16="http://schemas.microsoft.com/office/drawing/2014/main" id="{E9CD68C7-897F-47B2-AE38-85F32617B9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Pladsholder til slidenummer 4" hidden="1">
            <a:extLst>
              <a:ext uri="{FF2B5EF4-FFF2-40B4-BE49-F238E27FC236}">
                <a16:creationId xmlns="" xmlns:a16="http://schemas.microsoft.com/office/drawing/2014/main" id="{D511E8D6-200D-43F3-BE36-D50D9AE2D0C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914844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ledepladsholder">
            <a:extLst>
              <a:ext uri="{FF2B5EF4-FFF2-40B4-BE49-F238E27FC236}">
                <a16:creationId xmlns="" xmlns:a16="http://schemas.microsoft.com/office/drawing/2014/main" id="{9E40630F-A0CE-4877-BB02-C8B1A21551E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644"/>
            <a:ext cx="12189600" cy="6857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144000" rIns="144000" anchor="t" anchorCtr="0">
            <a:no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da-DK" dirty="0"/>
              <a:t>Klik på rammen for at tilføje et lyst billede, via fanen Templafy</a:t>
            </a:r>
          </a:p>
        </p:txBody>
      </p:sp>
      <p:sp>
        <p:nvSpPr>
          <p:cNvPr id="4" name="Pladsholder til tekst 1">
            <a:extLst>
              <a:ext uri="{FF2B5EF4-FFF2-40B4-BE49-F238E27FC236}">
                <a16:creationId xmlns="" xmlns:a16="http://schemas.microsoft.com/office/drawing/2014/main" id="{8F61F5A7-E528-4245-94F6-944757365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1915200"/>
            <a:ext cx="9229725" cy="2989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7200" b="1" kern="1200" spc="-8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>
              <a:lnSpc>
                <a:spcPct val="86000"/>
              </a:lnSpc>
              <a:spcBef>
                <a:spcPts val="1200"/>
              </a:spcBef>
              <a:buFont typeface="Arial" panose="020B0604020202020204" pitchFamily="34" charset="0"/>
              <a:buChar char="​"/>
              <a:defRPr lang="da-DK" sz="1600" b="0" i="1" kern="1200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216000">
              <a:lnSpc>
                <a:spcPct val="86000"/>
              </a:lnSpc>
              <a:defRPr/>
            </a:lvl3pPr>
            <a:lvl4pPr>
              <a:lnSpc>
                <a:spcPct val="86000"/>
              </a:lnSpc>
              <a:defRPr/>
            </a:lvl4pPr>
            <a:lvl5pPr>
              <a:lnSpc>
                <a:spcPct val="86000"/>
              </a:lnSpc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</p:txBody>
      </p:sp>
      <p:sp>
        <p:nvSpPr>
          <p:cNvPr id="9" name="Pladsholder til tekst 2">
            <a:extLst>
              <a:ext uri="{FF2B5EF4-FFF2-40B4-BE49-F238E27FC236}">
                <a16:creationId xmlns="" xmlns:a16="http://schemas.microsoft.com/office/drawing/2014/main" id="{D78C259A-92FF-4BE3-98E2-A6983F560E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349954"/>
            <a:ext cx="9229725" cy="639683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600" i="1"/>
            </a:lvl1pPr>
            <a:lvl2pPr marL="216000" indent="0">
              <a:buNone/>
              <a:defRPr/>
            </a:lvl2pPr>
          </a:lstStyle>
          <a:p>
            <a:pPr lvl="0"/>
            <a:r>
              <a:rPr lang="da-DK" dirty="0"/>
              <a:t>Klik og indsæt kilde</a:t>
            </a:r>
          </a:p>
        </p:txBody>
      </p:sp>
      <p:sp>
        <p:nvSpPr>
          <p:cNvPr id="11" name="Pladsholder til tekst tegn">
            <a:extLst>
              <a:ext uri="{FF2B5EF4-FFF2-40B4-BE49-F238E27FC236}">
                <a16:creationId xmlns="" xmlns:a16="http://schemas.microsoft.com/office/drawing/2014/main" id="{D57A889D-F33B-4525-A5BD-C253A321C9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991" y="440108"/>
            <a:ext cx="1573200" cy="1029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2" name="Pladsholder til dato 1" hidden="1">
            <a:extLst>
              <a:ext uri="{FF2B5EF4-FFF2-40B4-BE49-F238E27FC236}">
                <a16:creationId xmlns="" xmlns:a16="http://schemas.microsoft.com/office/drawing/2014/main" id="{1790DE79-49D7-458E-9C81-F63FEFF4E74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4D97C6-1F48-438A-B987-DB296D9F9CCE}" type="datetime1">
              <a:rPr lang="da-DK" smtClean="0"/>
              <a:t>08/04/2019</a:t>
            </a:fld>
            <a:endParaRPr lang="da-DK"/>
          </a:p>
        </p:txBody>
      </p:sp>
      <p:sp>
        <p:nvSpPr>
          <p:cNvPr id="3" name="Pladsholder til sidefod 2" hidden="1">
            <a:extLst>
              <a:ext uri="{FF2B5EF4-FFF2-40B4-BE49-F238E27FC236}">
                <a16:creationId xmlns="" xmlns:a16="http://schemas.microsoft.com/office/drawing/2014/main" id="{E9CD68C7-897F-47B2-AE38-85F32617B9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Pladsholder til slidenummer 4" hidden="1">
            <a:extLst>
              <a:ext uri="{FF2B5EF4-FFF2-40B4-BE49-F238E27FC236}">
                <a16:creationId xmlns="" xmlns:a16="http://schemas.microsoft.com/office/drawing/2014/main" id="{D511E8D6-200D-43F3-BE36-D50D9AE2D0C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01660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mbinationstegning: figur 6">
            <a:extLst>
              <a:ext uri="{FF2B5EF4-FFF2-40B4-BE49-F238E27FC236}">
                <a16:creationId xmlns="" xmlns:a16="http://schemas.microsoft.com/office/drawing/2014/main" id="{5A4BD919-F9FC-4BD5-8DD1-1EB95D1E4719}"/>
              </a:ext>
            </a:extLst>
          </p:cNvPr>
          <p:cNvSpPr/>
          <p:nvPr userDrawn="1"/>
        </p:nvSpPr>
        <p:spPr>
          <a:xfrm>
            <a:off x="2142098" y="0"/>
            <a:ext cx="10049902" cy="6858000"/>
          </a:xfrm>
          <a:custGeom>
            <a:avLst/>
            <a:gdLst>
              <a:gd name="connsiteX0" fmla="*/ 1 w 10049902"/>
              <a:gd name="connsiteY0" fmla="*/ 0 h 6858000"/>
              <a:gd name="connsiteX1" fmla="*/ 10049902 w 10049902"/>
              <a:gd name="connsiteY1" fmla="*/ 0 h 6858000"/>
              <a:gd name="connsiteX2" fmla="*/ 10049902 w 10049902"/>
              <a:gd name="connsiteY2" fmla="*/ 6858000 h 6858000"/>
              <a:gd name="connsiteX3" fmla="*/ 1156841 w 10049902"/>
              <a:gd name="connsiteY3" fmla="*/ 6858000 h 6858000"/>
              <a:gd name="connsiteX4" fmla="*/ 0 w 10049902"/>
              <a:gd name="connsiteY4" fmla="*/ 0 h 6858000"/>
              <a:gd name="connsiteX5" fmla="*/ 1 w 10049902"/>
              <a:gd name="connsiteY5" fmla="*/ 0 h 6858000"/>
              <a:gd name="connsiteX6" fmla="*/ 1 w 10049902"/>
              <a:gd name="connsiteY6" fmla="*/ 6858000 h 6858000"/>
              <a:gd name="connsiteX7" fmla="*/ 0 w 1004990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9902" h="6858000">
                <a:moveTo>
                  <a:pt x="1" y="0"/>
                </a:moveTo>
                <a:lnTo>
                  <a:pt x="10049902" y="0"/>
                </a:lnTo>
                <a:lnTo>
                  <a:pt x="10049902" y="6858000"/>
                </a:lnTo>
                <a:lnTo>
                  <a:pt x="115684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E6A2A8F4-9EA7-4920-90AB-0DE16F1D42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8400" y="1915200"/>
            <a:ext cx="7128000" cy="4075200"/>
          </a:xfrm>
        </p:spPr>
        <p:txBody>
          <a:bodyPr/>
          <a:lstStyle>
            <a:lvl1pPr>
              <a:defRPr sz="13800"/>
            </a:lvl1pPr>
          </a:lstStyle>
          <a:p>
            <a:r>
              <a:rPr lang="da-DK" dirty="0"/>
              <a:t>Tak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E229B5FF-EF23-4160-B0FE-E1B09BB8B991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3578400" y="320039"/>
            <a:ext cx="7135200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da-DK" dirty="0"/>
          </a:p>
        </p:txBody>
      </p:sp>
      <p:pic>
        <p:nvPicPr>
          <p:cNvPr id="9" name="logo">
            <a:extLst>
              <a:ext uri="{FF2B5EF4-FFF2-40B4-BE49-F238E27FC236}">
                <a16:creationId xmlns="" xmlns:a16="http://schemas.microsoft.com/office/drawing/2014/main" id="{7EB9B027-E800-4E4E-A0AB-223BFA3334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691" y="6045124"/>
            <a:ext cx="1877884" cy="770703"/>
          </a:xfrm>
          <a:prstGeom prst="rect">
            <a:avLst/>
          </a:prstGeom>
        </p:spPr>
      </p:pic>
      <p:pic>
        <p:nvPicPr>
          <p:cNvPr id="12" name="Topdanmark bund">
            <a:extLst>
              <a:ext uri="{FF2B5EF4-FFF2-40B4-BE49-F238E27FC236}">
                <a16:creationId xmlns="" xmlns:a16="http://schemas.microsoft.com/office/drawing/2014/main" id="{737E44F2-63E9-4250-AC3B-0175D417AC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468" y="6326702"/>
            <a:ext cx="604556" cy="95530"/>
          </a:xfrm>
          <a:prstGeom prst="rect">
            <a:avLst/>
          </a:prstGeom>
        </p:spPr>
      </p:pic>
      <p:sp>
        <p:nvSpPr>
          <p:cNvPr id="4" name="Pladsholder til sidefod 3">
            <a:extLst>
              <a:ext uri="{FF2B5EF4-FFF2-40B4-BE49-F238E27FC236}">
                <a16:creationId xmlns="" xmlns:a16="http://schemas.microsoft.com/office/drawing/2014/main" id="{777DA7C7-EDCA-4188-8E86-764948F34A4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solidFill>
            <a:srgbClr val="E8F3FA"/>
          </a:solidFill>
        </p:spPr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="" xmlns:a16="http://schemas.microsoft.com/office/drawing/2014/main" id="{061CCDB1-FBB8-468B-8A99-83608D7E34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solidFill>
            <a:srgbClr val="E8F3FA"/>
          </a:solidFill>
        </p:spPr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3" name="Pladsholder til dato 2" hidden="1">
            <a:extLst>
              <a:ext uri="{FF2B5EF4-FFF2-40B4-BE49-F238E27FC236}">
                <a16:creationId xmlns="" xmlns:a16="http://schemas.microsoft.com/office/drawing/2014/main" id="{0E78A7DF-428F-470B-B131-DFA95CAEA6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CA6B773-283C-4818-85ED-9DD2B882DE50}" type="datetime1">
              <a:rPr lang="da-DK" smtClean="0"/>
              <a:t>08/04/2019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1873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 grø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mbinationstegning: figur 6">
            <a:extLst>
              <a:ext uri="{FF2B5EF4-FFF2-40B4-BE49-F238E27FC236}">
                <a16:creationId xmlns="" xmlns:a16="http://schemas.microsoft.com/office/drawing/2014/main" id="{5A4BD919-F9FC-4BD5-8DD1-1EB95D1E4719}"/>
              </a:ext>
            </a:extLst>
          </p:cNvPr>
          <p:cNvSpPr/>
          <p:nvPr userDrawn="1"/>
        </p:nvSpPr>
        <p:spPr>
          <a:xfrm>
            <a:off x="2142098" y="0"/>
            <a:ext cx="10049902" cy="6858000"/>
          </a:xfrm>
          <a:custGeom>
            <a:avLst/>
            <a:gdLst>
              <a:gd name="connsiteX0" fmla="*/ 1 w 10049902"/>
              <a:gd name="connsiteY0" fmla="*/ 0 h 6858000"/>
              <a:gd name="connsiteX1" fmla="*/ 10049902 w 10049902"/>
              <a:gd name="connsiteY1" fmla="*/ 0 h 6858000"/>
              <a:gd name="connsiteX2" fmla="*/ 10049902 w 10049902"/>
              <a:gd name="connsiteY2" fmla="*/ 6858000 h 6858000"/>
              <a:gd name="connsiteX3" fmla="*/ 1156841 w 10049902"/>
              <a:gd name="connsiteY3" fmla="*/ 6858000 h 6858000"/>
              <a:gd name="connsiteX4" fmla="*/ 0 w 10049902"/>
              <a:gd name="connsiteY4" fmla="*/ 0 h 6858000"/>
              <a:gd name="connsiteX5" fmla="*/ 1 w 10049902"/>
              <a:gd name="connsiteY5" fmla="*/ 0 h 6858000"/>
              <a:gd name="connsiteX6" fmla="*/ 1 w 10049902"/>
              <a:gd name="connsiteY6" fmla="*/ 6858000 h 6858000"/>
              <a:gd name="connsiteX7" fmla="*/ 0 w 1004990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9902" h="6858000">
                <a:moveTo>
                  <a:pt x="1" y="0"/>
                </a:moveTo>
                <a:lnTo>
                  <a:pt x="10049902" y="0"/>
                </a:lnTo>
                <a:lnTo>
                  <a:pt x="10049902" y="6858000"/>
                </a:lnTo>
                <a:lnTo>
                  <a:pt x="115684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F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E6A2A8F4-9EA7-4920-90AB-0DE16F1D42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8400" y="1915200"/>
            <a:ext cx="7128000" cy="4075200"/>
          </a:xfrm>
        </p:spPr>
        <p:txBody>
          <a:bodyPr/>
          <a:lstStyle>
            <a:lvl1pPr>
              <a:defRPr sz="13800"/>
            </a:lvl1pPr>
          </a:lstStyle>
          <a:p>
            <a:r>
              <a:rPr lang="da-DK" dirty="0"/>
              <a:t>Tak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E229B5FF-EF23-4160-B0FE-E1B09BB8B991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3578400" y="320039"/>
            <a:ext cx="7135200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da-DK" dirty="0"/>
          </a:p>
        </p:txBody>
      </p:sp>
      <p:pic>
        <p:nvPicPr>
          <p:cNvPr id="9" name="logo">
            <a:extLst>
              <a:ext uri="{FF2B5EF4-FFF2-40B4-BE49-F238E27FC236}">
                <a16:creationId xmlns="" xmlns:a16="http://schemas.microsoft.com/office/drawing/2014/main" id="{7EB9B027-E800-4E4E-A0AB-223BFA3334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691" y="6045124"/>
            <a:ext cx="1877884" cy="770703"/>
          </a:xfrm>
          <a:prstGeom prst="rect">
            <a:avLst/>
          </a:prstGeom>
        </p:spPr>
      </p:pic>
      <p:pic>
        <p:nvPicPr>
          <p:cNvPr id="12" name="Topdanmark bund">
            <a:extLst>
              <a:ext uri="{FF2B5EF4-FFF2-40B4-BE49-F238E27FC236}">
                <a16:creationId xmlns="" xmlns:a16="http://schemas.microsoft.com/office/drawing/2014/main" id="{382AF45A-E5A5-4B0A-AE43-1B354E735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468" y="6326702"/>
            <a:ext cx="604556" cy="95530"/>
          </a:xfrm>
          <a:prstGeom prst="rect">
            <a:avLst/>
          </a:prstGeom>
        </p:spPr>
      </p:pic>
      <p:sp>
        <p:nvSpPr>
          <p:cNvPr id="4" name="Pladsholder til sidefod 3">
            <a:extLst>
              <a:ext uri="{FF2B5EF4-FFF2-40B4-BE49-F238E27FC236}">
                <a16:creationId xmlns="" xmlns:a16="http://schemas.microsoft.com/office/drawing/2014/main" id="{CB049F96-C92C-457D-894F-A77D6BB7E91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solidFill>
            <a:srgbClr val="EEF7E2"/>
          </a:solidFill>
        </p:spPr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="" xmlns:a16="http://schemas.microsoft.com/office/drawing/2014/main" id="{D1BC1995-D563-4DAB-8D61-6D3D79A955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solidFill>
            <a:srgbClr val="EEF7E2"/>
          </a:solidFill>
        </p:spPr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3" name="Pladsholder til dato 2" hidden="1">
            <a:extLst>
              <a:ext uri="{FF2B5EF4-FFF2-40B4-BE49-F238E27FC236}">
                <a16:creationId xmlns="" xmlns:a16="http://schemas.microsoft.com/office/drawing/2014/main" id="{C8727C62-9CD5-46A5-80BA-BF6012B95BA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5241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E4D9072E-E210-4E76-8977-987E4A317CA5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7" name="Pladsholder til tekst 9">
            <a:extLst>
              <a:ext uri="{FF2B5EF4-FFF2-40B4-BE49-F238E27FC236}">
                <a16:creationId xmlns="" xmlns:a16="http://schemas.microsoft.com/office/drawing/2014/main" id="{1CE34777-62C7-4D9C-898A-81B7AF85EE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3" name="Pladsholder til dato 2" hidden="1">
            <a:extLst>
              <a:ext uri="{FF2B5EF4-FFF2-40B4-BE49-F238E27FC236}">
                <a16:creationId xmlns="" xmlns:a16="http://schemas.microsoft.com/office/drawing/2014/main" id="{D0D13933-EF91-48F2-8F23-6B092503B3C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="" xmlns:a16="http://schemas.microsoft.com/office/drawing/2014/main" id="{DA6AB110-2960-4ACF-BE51-F8AF1217D2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="" xmlns:a16="http://schemas.microsoft.com/office/drawing/2014/main" id="{3158EA55-EA4E-4CAD-9702-E262DFA8A8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9">
            <a:extLst>
              <a:ext uri="{FF2B5EF4-FFF2-40B4-BE49-F238E27FC236}">
                <a16:creationId xmlns="" xmlns:a16="http://schemas.microsoft.com/office/drawing/2014/main" id="{A91F6A46-A788-46E6-9E19-CFF16ECECE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2" name="Pladsholder til dato 1" hidden="1">
            <a:extLst>
              <a:ext uri="{FF2B5EF4-FFF2-40B4-BE49-F238E27FC236}">
                <a16:creationId xmlns="" xmlns:a16="http://schemas.microsoft.com/office/drawing/2014/main" id="{12CF9631-8996-4C52-8306-298D8FC6B4C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="" xmlns:a16="http://schemas.microsoft.com/office/drawing/2014/main" id="{B373FF81-A9E1-438C-9215-CC4DC627C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="" xmlns:a16="http://schemas.microsoft.com/office/drawing/2014/main" id="{69F6396C-2963-4982-B929-DF8798A2044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5761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539748" y="539750"/>
            <a:ext cx="11109325" cy="6501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539752" y="1815926"/>
            <a:ext cx="2280360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9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9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nyt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indsætte et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Ændre slide layouts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pilen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ved siden af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få vist en dropdown menu af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mulige slides layout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dit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nuværende layout til et alternativt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</a:t>
            </a:r>
            <a:endParaRPr 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4498494" y="1815926"/>
            <a:ext cx="2196000" cy="398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ikonet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højreklik på billedet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7925239" y="1815926"/>
            <a:ext cx="2660761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sidenummerering, </a:t>
            </a:r>
            <a:b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og sidefod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så det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tekst i sidefod)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Brand via BrandChecker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hjælpe dig med at tjekke om du har brugt Topdanmarks farver og font, kan du vælge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Brand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knappen i jeres fane Topdanmark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har brugt de rigtige farver og font, vises grønt ok skilt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har brugt forkerte farver, vil den via den lille nøgle, vise dig hvilke farver du må bruge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Ved forkert fonte, skal du bare trykke på hakket, så bliver fonten ændret til Arial</a:t>
            </a:r>
          </a:p>
        </p:txBody>
      </p:sp>
      <p:pic>
        <p:nvPicPr>
          <p:cNvPr id="28" name="1 Forøg forminds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00549" y="2900575"/>
            <a:ext cx="549328" cy="285228"/>
          </a:xfrm>
          <a:prstGeom prst="rect">
            <a:avLst/>
          </a:prstGeom>
        </p:spPr>
      </p:pic>
      <p:pic>
        <p:nvPicPr>
          <p:cNvPr id="20" name="2 Ny slide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2714468" y="3629774"/>
            <a:ext cx="363713" cy="647461"/>
          </a:xfrm>
          <a:prstGeom prst="rect">
            <a:avLst/>
          </a:prstGeom>
        </p:spPr>
      </p:pic>
      <p:pic>
        <p:nvPicPr>
          <p:cNvPr id="16" name="3 Layout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2729933" y="4483855"/>
            <a:ext cx="593368" cy="192211"/>
          </a:xfrm>
          <a:prstGeom prst="rect">
            <a:avLst/>
          </a:prstGeom>
        </p:spPr>
      </p:pic>
      <p:pic>
        <p:nvPicPr>
          <p:cNvPr id="24" name="4 Nulstil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14468" y="6049337"/>
            <a:ext cx="547241" cy="197798"/>
          </a:xfrm>
          <a:prstGeom prst="rect">
            <a:avLst/>
          </a:prstGeom>
        </p:spPr>
      </p:pic>
      <p:pic>
        <p:nvPicPr>
          <p:cNvPr id="5" name="5 Indsæt billede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01121" y="2075087"/>
            <a:ext cx="262151" cy="256054"/>
          </a:xfrm>
          <a:prstGeom prst="rect">
            <a:avLst/>
          </a:prstGeom>
        </p:spPr>
      </p:pic>
      <p:pic>
        <p:nvPicPr>
          <p:cNvPr id="23" name="6 Beskær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601121" y="2748409"/>
            <a:ext cx="337400" cy="321707"/>
          </a:xfrm>
          <a:prstGeom prst="rect">
            <a:avLst/>
          </a:prstGeom>
        </p:spPr>
      </p:pic>
      <p:pic>
        <p:nvPicPr>
          <p:cNvPr id="2" name="7 Skalér billede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601121" y="3242399"/>
            <a:ext cx="359695" cy="33530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="" xmlns:a16="http://schemas.microsoft.com/office/drawing/2014/main" id="{715D4245-AAD6-4E33-A5DE-80602236B05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925239" y="3577708"/>
            <a:ext cx="1969567" cy="789089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="" xmlns:a16="http://schemas.microsoft.com/office/drawing/2014/main" id="{78BBCBBA-6495-4AFF-97A2-3376D8BB86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73228" t="76350" r="16702" b="-433"/>
          <a:stretch/>
        </p:blipFill>
        <p:spPr>
          <a:xfrm>
            <a:off x="10515184" y="5871603"/>
            <a:ext cx="185183" cy="249782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="" xmlns:a16="http://schemas.microsoft.com/office/drawing/2014/main" id="{C8B857DE-CE60-41A9-8D4F-9FEF30A56F7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488664" y="5458571"/>
            <a:ext cx="511253" cy="378842"/>
          </a:xfrm>
          <a:prstGeom prst="rect">
            <a:avLst/>
          </a:prstGeom>
        </p:spPr>
      </p:pic>
      <p:sp>
        <p:nvSpPr>
          <p:cNvPr id="17" name="Pladsholder til dato 6" hidden="1">
            <a:extLst>
              <a:ext uri="{FF2B5EF4-FFF2-40B4-BE49-F238E27FC236}">
                <a16:creationId xmlns="" xmlns:a16="http://schemas.microsoft.com/office/drawing/2014/main" id="{99A894A0-F5D0-4D56-B03E-7E3399D8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89225"/>
            <a:ext cx="0" cy="0"/>
          </a:xfrm>
        </p:spPr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18" name="Slide Number Placeholder 5" hidden="1">
            <a:extLst>
              <a:ext uri="{FF2B5EF4-FFF2-40B4-BE49-F238E27FC236}">
                <a16:creationId xmlns="" xmlns:a16="http://schemas.microsoft.com/office/drawing/2014/main" id="{09BC3620-54F1-4A26-AF59-602F52E2F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89225"/>
            <a:ext cx="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 anchor="ctr" anchorCtr="0"/>
          <a:lstStyle>
            <a:lvl1pPr marL="0" indent="0" algn="ctr">
              <a:buFont typeface="Arial" panose="020B0604020202020204" pitchFamily="34" charset="0"/>
              <a:buNone/>
              <a:tabLst/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FLD_PresentationTitle" hidden="1">
            <a:extLst>
              <a:ext uri="{FF2B5EF4-FFF2-40B4-BE49-F238E27FC236}">
                <a16:creationId xmlns="" xmlns:a16="http://schemas.microsoft.com/office/drawing/2014/main" id="{79A00CAE-1B0F-4A40-AFD5-76196B56D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89225"/>
            <a:ext cx="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93600" bIns="0" rtlCol="0" anchor="ctr" anchorCtr="0"/>
          <a:lstStyle>
            <a:lvl1pPr algn="r"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25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">
            <a:extLst>
              <a:ext uri="{FF2B5EF4-FFF2-40B4-BE49-F238E27FC236}">
                <a16:creationId xmlns="" xmlns:a16="http://schemas.microsoft.com/office/drawing/2014/main" id="{F59CC8A8-5312-4710-8D7B-172E0A730FA8}"/>
              </a:ext>
            </a:extLst>
          </p:cNvPr>
          <p:cNvSpPr/>
          <p:nvPr userDrawn="1"/>
        </p:nvSpPr>
        <p:spPr>
          <a:xfrm>
            <a:off x="0" y="-4245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4" name="Kombinationstegning: figur 13">
            <a:extLst>
              <a:ext uri="{FF2B5EF4-FFF2-40B4-BE49-F238E27FC236}">
                <a16:creationId xmlns="" xmlns:a16="http://schemas.microsoft.com/office/drawing/2014/main" id="{6056393B-0325-4957-833E-6036ED62E604}"/>
              </a:ext>
            </a:extLst>
          </p:cNvPr>
          <p:cNvSpPr/>
          <p:nvPr userDrawn="1"/>
        </p:nvSpPr>
        <p:spPr>
          <a:xfrm>
            <a:off x="2144500" y="644"/>
            <a:ext cx="10047500" cy="6857356"/>
          </a:xfrm>
          <a:custGeom>
            <a:avLst/>
            <a:gdLst>
              <a:gd name="connsiteX0" fmla="*/ 0 w 10047500"/>
              <a:gd name="connsiteY0" fmla="*/ 0 h 6857356"/>
              <a:gd name="connsiteX1" fmla="*/ 10047500 w 10047500"/>
              <a:gd name="connsiteY1" fmla="*/ 0 h 6857356"/>
              <a:gd name="connsiteX2" fmla="*/ 10047500 w 10047500"/>
              <a:gd name="connsiteY2" fmla="*/ 6857356 h 6857356"/>
              <a:gd name="connsiteX3" fmla="*/ 1156732 w 10047500"/>
              <a:gd name="connsiteY3" fmla="*/ 6857356 h 685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7500" h="6857356">
                <a:moveTo>
                  <a:pt x="0" y="0"/>
                </a:moveTo>
                <a:lnTo>
                  <a:pt x="10047500" y="0"/>
                </a:lnTo>
                <a:lnTo>
                  <a:pt x="10047500" y="6857356"/>
                </a:lnTo>
                <a:lnTo>
                  <a:pt x="1156732" y="68573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4118400"/>
          </a:xfrm>
        </p:spPr>
        <p:txBody>
          <a:bodyPr anchor="t" anchorCtr="0"/>
          <a:lstStyle>
            <a:lvl1pPr algn="l"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23" name="Subtitle 2">
            <a:extLst>
              <a:ext uri="{FF2B5EF4-FFF2-40B4-BE49-F238E27FC236}">
                <a16:creationId xmlns="" xmlns:a16="http://schemas.microsoft.com/office/drawing/2014/main" id="{7C7AEA71-2AEA-43F6-81F6-0C356EFE86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8703" y="320039"/>
            <a:ext cx="8168322" cy="310991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 </a:t>
            </a:r>
          </a:p>
        </p:txBody>
      </p:sp>
      <p:pic>
        <p:nvPicPr>
          <p:cNvPr id="24" name="Logo">
            <a:extLst>
              <a:ext uri="{FF2B5EF4-FFF2-40B4-BE49-F238E27FC236}">
                <a16:creationId xmlns="" xmlns:a16="http://schemas.microsoft.com/office/drawing/2014/main" id="{4B05275D-325E-41CC-A1FE-F9A5689467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691" y="6045124"/>
            <a:ext cx="1877884" cy="770703"/>
          </a:xfrm>
          <a:prstGeom prst="rect">
            <a:avLst/>
          </a:prstGeom>
        </p:spPr>
      </p:pic>
      <p:sp>
        <p:nvSpPr>
          <p:cNvPr id="3" name="Pladsholder til dato 2">
            <a:extLst>
              <a:ext uri="{FF2B5EF4-FFF2-40B4-BE49-F238E27FC236}">
                <a16:creationId xmlns="" xmlns:a16="http://schemas.microsoft.com/office/drawing/2014/main" id="{143F719F-D0AE-4FD0-89F4-60A6A4CE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9200" y="6292800"/>
            <a:ext cx="1249200" cy="140400"/>
          </a:xfrm>
          <a:solidFill>
            <a:srgbClr val="63AEDB"/>
          </a:solidFill>
          <a:effectLst>
            <a:outerShdw dist="11430" algn="l" rotWithShape="0">
              <a:schemeClr val="bg1"/>
            </a:outerShdw>
          </a:effectLst>
        </p:spPr>
        <p:txBody>
          <a:bodyPr lIns="0" tIns="0" rIns="93600" bIns="0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73D57EEC-A567-43F7-A034-373BB7C0E43B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5" name="Pladsholder til sidefod 4" hidden="1">
            <a:extLst>
              <a:ext uri="{FF2B5EF4-FFF2-40B4-BE49-F238E27FC236}">
                <a16:creationId xmlns="" xmlns:a16="http://schemas.microsoft.com/office/drawing/2014/main" id="{F09E670D-5981-4E67-BF35-BE3F038F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>
            <a:extLst>
              <a:ext uri="{FF2B5EF4-FFF2-40B4-BE49-F238E27FC236}">
                <a16:creationId xmlns="" xmlns:a16="http://schemas.microsoft.com/office/drawing/2014/main" id="{86CE56A9-767D-410F-B0A6-F9F51EB7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DBE2A2B-D082-467A-A5BE-D2F60E44D5B6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8" name="Topdanmark bund">
            <a:extLst>
              <a:ext uri="{FF2B5EF4-FFF2-40B4-BE49-F238E27FC236}">
                <a16:creationId xmlns="" xmlns:a16="http://schemas.microsoft.com/office/drawing/2014/main" id="{7129DDD4-ED7D-4351-B500-23E0E378E9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125" cy="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019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ader"/>
          <p:cNvSpPr txBox="1"/>
          <p:nvPr userDrawn="1"/>
        </p:nvSpPr>
        <p:spPr>
          <a:xfrm>
            <a:off x="539748" y="539750"/>
            <a:ext cx="11109325" cy="6501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kumimoji="0" lang="da-DK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 guide – </a:t>
            </a:r>
            <a:r>
              <a:rPr kumimoji="0" lang="da-DK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delete</a:t>
            </a:r>
            <a:r>
              <a:rPr kumimoji="0" lang="da-DK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a-DK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before</a:t>
            </a:r>
            <a:r>
              <a:rPr kumimoji="0" lang="da-DK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a-DK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</a:t>
            </a:r>
            <a:endParaRPr lang="da-DK" sz="1800" dirty="0"/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539752" y="1815926"/>
            <a:ext cx="2160798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text</a:t>
            </a:r>
            <a:r>
              <a:rPr 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jump through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levels. Click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go back in levels use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SHIFT-TAB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Alternatively, </a:t>
            </a: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br>
              <a:rPr 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</a:t>
            </a:r>
            <a:r>
              <a:rPr 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level can be used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Insert</a:t>
            </a:r>
            <a:r>
              <a:rPr lang="da-DK" sz="9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 New Slide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endParaRPr lang="da-DK" altLang="da-DK" sz="900" b="0" strike="sngStrik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Slide </a:t>
            </a:r>
            <a:r>
              <a:rPr lang="da-DK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insert </a:t>
            </a:r>
            <a:br>
              <a:rPr lang="da-DK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slide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Change Slide Layout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da-DK" sz="9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1.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Click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on the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arrow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next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to </a:t>
            </a:r>
            <a:r>
              <a:rPr lang="da-DK" sz="9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Layout</a:t>
            </a:r>
            <a:br>
              <a:rPr lang="da-DK" sz="9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to view a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dropdown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menu of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possible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slide layouts</a:t>
            </a:r>
            <a:endParaRPr lang="da-DK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Font typeface="+mj-lt"/>
              <a:buNone/>
            </a:pPr>
            <a:r>
              <a:rPr lang="da-DK" sz="9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2.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Click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on the layout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you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prefer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and it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will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be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applied</a:t>
            </a:r>
            <a:r>
              <a:rPr lang="da-DK" sz="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to the new slide</a:t>
            </a:r>
          </a:p>
          <a:p>
            <a:pPr marL="0" indent="0">
              <a:spcAft>
                <a:spcPts val="0"/>
              </a:spcAft>
              <a:buFont typeface="+mj-lt"/>
              <a:buNone/>
            </a:pPr>
            <a:endParaRPr lang="da-DK" sz="9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da-DK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the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endParaRPr lang="da-DK" altLang="da-DK" sz="900" b="0" strike="sngStrik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da-DK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the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</a:t>
            </a:r>
            <a:r>
              <a:rPr lang="da-DK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to reset position, size</a:t>
            </a:r>
            <a:r>
              <a:rPr lang="da-DK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formatting of the </a:t>
            </a:r>
            <a:br>
              <a:rPr lang="da-DK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placeholders to their default settings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  <a:buFont typeface="+mj-lt"/>
              <a:buNone/>
            </a:pPr>
            <a:endParaRPr lang="da-DK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endParaRPr 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4498494" y="1815926"/>
            <a:ext cx="2160798" cy="395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slides with picture placeholder,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icon and choose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change size 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 to scale the picture,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 down while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dragging the corners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delete the picture and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a new one, the picture may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 in front of the text or graphic.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this happens, select the picture,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and choose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view drawing 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tab, set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 mark next to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quick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viewing of guides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7925240" y="1815926"/>
            <a:ext cx="2563423" cy="47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slide number, </a:t>
            </a:r>
            <a:b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and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this at the very end, so you get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corrections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and Footer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(write the desired text)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to All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used on one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Brand via BrandChecker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help you check if you have used Topdanmark's colors and font, you can select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Brand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in your tab Topdanmark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If you have used the correct colors and font, green ok appears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If you used the wrong colors, it will through the small key show you which colors you can use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 fonts, simply tap on the checker, then the font is changed to Arial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1 Increase decreas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00549" y="2669209"/>
            <a:ext cx="549328" cy="285228"/>
          </a:xfrm>
          <a:prstGeom prst="rect">
            <a:avLst/>
          </a:prstGeom>
        </p:spPr>
      </p:pic>
      <p:pic>
        <p:nvPicPr>
          <p:cNvPr id="13" name="2 New pictur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3943" y="3504271"/>
            <a:ext cx="324764" cy="578237"/>
          </a:xfrm>
          <a:prstGeom prst="rect">
            <a:avLst/>
          </a:prstGeom>
        </p:spPr>
      </p:pic>
      <p:pic>
        <p:nvPicPr>
          <p:cNvPr id="16" name="3 Layout"/>
          <p:cNvPicPr>
            <a:picLocks noChangeAspect="1"/>
          </p:cNvPicPr>
          <p:nvPr userDrawn="1"/>
        </p:nvPicPr>
        <p:blipFill rotWithShape="1">
          <a:blip r:embed="rId4"/>
          <a:srcRect l="36944" r="2272" b="69429"/>
          <a:stretch/>
        </p:blipFill>
        <p:spPr>
          <a:xfrm>
            <a:off x="2729933" y="4396961"/>
            <a:ext cx="593368" cy="192211"/>
          </a:xfrm>
          <a:prstGeom prst="rect">
            <a:avLst/>
          </a:prstGeom>
        </p:spPr>
      </p:pic>
      <p:pic>
        <p:nvPicPr>
          <p:cNvPr id="19" name="4 Reset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700549" y="6031696"/>
            <a:ext cx="492452" cy="200416"/>
          </a:xfrm>
          <a:prstGeom prst="rect">
            <a:avLst/>
          </a:prstGeom>
        </p:spPr>
      </p:pic>
      <p:pic>
        <p:nvPicPr>
          <p:cNvPr id="5" name="5 Insert picture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25716" y="2024627"/>
            <a:ext cx="262151" cy="256054"/>
          </a:xfrm>
          <a:prstGeom prst="rect">
            <a:avLst/>
          </a:prstGeom>
        </p:spPr>
      </p:pic>
      <p:pic>
        <p:nvPicPr>
          <p:cNvPr id="23" name="6 Crop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406348" y="2695095"/>
            <a:ext cx="337400" cy="321707"/>
          </a:xfrm>
          <a:prstGeom prst="rect">
            <a:avLst/>
          </a:prstGeom>
        </p:spPr>
      </p:pic>
      <p:pic>
        <p:nvPicPr>
          <p:cNvPr id="2" name="7 Scale picture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4053" y="3242399"/>
            <a:ext cx="359695" cy="335309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="" xmlns:a16="http://schemas.microsoft.com/office/drawing/2014/main" id="{58526F0A-609E-47F0-8DB4-921369A34597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925239" y="3577708"/>
            <a:ext cx="1969567" cy="789089"/>
          </a:xfrm>
          <a:prstGeom prst="rect">
            <a:avLst/>
          </a:prstGeom>
        </p:spPr>
      </p:pic>
      <p:pic>
        <p:nvPicPr>
          <p:cNvPr id="20" name="Billede 19">
            <a:extLst>
              <a:ext uri="{FF2B5EF4-FFF2-40B4-BE49-F238E27FC236}">
                <a16:creationId xmlns="" xmlns:a16="http://schemas.microsoft.com/office/drawing/2014/main" id="{DF0B1B17-E2B7-426A-889D-B520C7F707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73228" t="76350" r="16702" b="-433"/>
          <a:stretch/>
        </p:blipFill>
        <p:spPr>
          <a:xfrm>
            <a:off x="10515184" y="6131904"/>
            <a:ext cx="185183" cy="249782"/>
          </a:xfrm>
          <a:prstGeom prst="rect">
            <a:avLst/>
          </a:prstGeom>
        </p:spPr>
      </p:pic>
      <p:pic>
        <p:nvPicPr>
          <p:cNvPr id="22" name="Billede 21">
            <a:extLst>
              <a:ext uri="{FF2B5EF4-FFF2-40B4-BE49-F238E27FC236}">
                <a16:creationId xmlns="" xmlns:a16="http://schemas.microsoft.com/office/drawing/2014/main" id="{D8C2529B-3421-430B-BC9D-67038208DA2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8664" y="5581434"/>
            <a:ext cx="511253" cy="378842"/>
          </a:xfrm>
          <a:prstGeom prst="rect">
            <a:avLst/>
          </a:prstGeom>
        </p:spPr>
      </p:pic>
      <p:sp>
        <p:nvSpPr>
          <p:cNvPr id="17" name="Pladsholder til dato 6" hidden="1">
            <a:extLst>
              <a:ext uri="{FF2B5EF4-FFF2-40B4-BE49-F238E27FC236}">
                <a16:creationId xmlns="" xmlns:a16="http://schemas.microsoft.com/office/drawing/2014/main" id="{5FB2AE1B-5B1D-4D19-A0B5-79B866F3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89225"/>
            <a:ext cx="0" cy="0"/>
          </a:xfrm>
        </p:spPr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24" name="Slide Number Placeholder 5" hidden="1">
            <a:extLst>
              <a:ext uri="{FF2B5EF4-FFF2-40B4-BE49-F238E27FC236}">
                <a16:creationId xmlns="" xmlns:a16="http://schemas.microsoft.com/office/drawing/2014/main" id="{FA3E1796-1C1D-45EF-A5F0-00354E7BA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89225"/>
            <a:ext cx="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 anchor="ctr" anchorCtr="0"/>
          <a:lstStyle>
            <a:lvl1pPr marL="0" indent="0" algn="ctr">
              <a:buFont typeface="Arial" panose="020B0604020202020204" pitchFamily="34" charset="0"/>
              <a:buNone/>
              <a:tabLst/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FLD_PresentationTitle" hidden="1">
            <a:extLst>
              <a:ext uri="{FF2B5EF4-FFF2-40B4-BE49-F238E27FC236}">
                <a16:creationId xmlns="" xmlns:a16="http://schemas.microsoft.com/office/drawing/2014/main" id="{EDDEE9D2-C540-4B4E-8BC3-DC8A8D762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89225"/>
            <a:ext cx="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93600" bIns="0" rtlCol="0" anchor="ctr" anchorCtr="0"/>
          <a:lstStyle>
            <a:lvl1pPr algn="r"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05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lys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">
            <a:extLst>
              <a:ext uri="{FF2B5EF4-FFF2-40B4-BE49-F238E27FC236}">
                <a16:creationId xmlns="" xmlns:a16="http://schemas.microsoft.com/office/drawing/2014/main" id="{F59CC8A8-5312-4710-8D7B-172E0A730FA8}"/>
              </a:ext>
            </a:extLst>
          </p:cNvPr>
          <p:cNvSpPr/>
          <p:nvPr userDrawn="1"/>
        </p:nvSpPr>
        <p:spPr>
          <a:xfrm>
            <a:off x="0" y="-4245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4" name="Kombinationstegning: figur 13">
            <a:extLst>
              <a:ext uri="{FF2B5EF4-FFF2-40B4-BE49-F238E27FC236}">
                <a16:creationId xmlns="" xmlns:a16="http://schemas.microsoft.com/office/drawing/2014/main" id="{6056393B-0325-4957-833E-6036ED62E604}"/>
              </a:ext>
            </a:extLst>
          </p:cNvPr>
          <p:cNvSpPr/>
          <p:nvPr userDrawn="1"/>
        </p:nvSpPr>
        <p:spPr>
          <a:xfrm>
            <a:off x="2144500" y="644"/>
            <a:ext cx="10047500" cy="6857356"/>
          </a:xfrm>
          <a:custGeom>
            <a:avLst/>
            <a:gdLst>
              <a:gd name="connsiteX0" fmla="*/ 0 w 10047500"/>
              <a:gd name="connsiteY0" fmla="*/ 0 h 6857356"/>
              <a:gd name="connsiteX1" fmla="*/ 10047500 w 10047500"/>
              <a:gd name="connsiteY1" fmla="*/ 0 h 6857356"/>
              <a:gd name="connsiteX2" fmla="*/ 10047500 w 10047500"/>
              <a:gd name="connsiteY2" fmla="*/ 6857356 h 6857356"/>
              <a:gd name="connsiteX3" fmla="*/ 1156732 w 10047500"/>
              <a:gd name="connsiteY3" fmla="*/ 6857356 h 685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7500" h="6857356">
                <a:moveTo>
                  <a:pt x="0" y="0"/>
                </a:moveTo>
                <a:lnTo>
                  <a:pt x="10047500" y="0"/>
                </a:lnTo>
                <a:lnTo>
                  <a:pt x="10047500" y="6857356"/>
                </a:lnTo>
                <a:lnTo>
                  <a:pt x="1156732" y="6857356"/>
                </a:lnTo>
                <a:close/>
              </a:path>
            </a:pathLst>
          </a:custGeom>
          <a:solidFill>
            <a:srgbClr val="E8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4118400"/>
          </a:xfrm>
        </p:spPr>
        <p:txBody>
          <a:bodyPr anchor="t" anchorCtr="0"/>
          <a:lstStyle>
            <a:lvl1pPr algn="l">
              <a:defRPr sz="7200" spc="-200" baseline="0">
                <a:solidFill>
                  <a:schemeClr val="accent3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23" name="Subtitle 2">
            <a:extLst>
              <a:ext uri="{FF2B5EF4-FFF2-40B4-BE49-F238E27FC236}">
                <a16:creationId xmlns="" xmlns:a16="http://schemas.microsoft.com/office/drawing/2014/main" id="{7C7AEA71-2AEA-43F6-81F6-0C356EFE86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8703" y="320039"/>
            <a:ext cx="8168322" cy="310991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 </a:t>
            </a:r>
          </a:p>
        </p:txBody>
      </p:sp>
      <p:pic>
        <p:nvPicPr>
          <p:cNvPr id="24" name="Logo">
            <a:extLst>
              <a:ext uri="{FF2B5EF4-FFF2-40B4-BE49-F238E27FC236}">
                <a16:creationId xmlns="" xmlns:a16="http://schemas.microsoft.com/office/drawing/2014/main" id="{4B05275D-325E-41CC-A1FE-F9A5689467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691" y="6045124"/>
            <a:ext cx="1877884" cy="770703"/>
          </a:xfrm>
          <a:prstGeom prst="rect">
            <a:avLst/>
          </a:prstGeom>
        </p:spPr>
      </p:pic>
      <p:sp>
        <p:nvSpPr>
          <p:cNvPr id="5" name="Pladsholder til sidefod 4" hidden="1">
            <a:extLst>
              <a:ext uri="{FF2B5EF4-FFF2-40B4-BE49-F238E27FC236}">
                <a16:creationId xmlns="" xmlns:a16="http://schemas.microsoft.com/office/drawing/2014/main" id="{F09E670D-5981-4E67-BF35-BE3F038F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>
            <a:extLst>
              <a:ext uri="{FF2B5EF4-FFF2-40B4-BE49-F238E27FC236}">
                <a16:creationId xmlns="" xmlns:a16="http://schemas.microsoft.com/office/drawing/2014/main" id="{86CE56A9-767D-410F-B0A6-F9F51EB7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DBE2A2B-D082-467A-A5BE-D2F60E44D5B6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Pladsholder til dato 2">
            <a:extLst>
              <a:ext uri="{FF2B5EF4-FFF2-40B4-BE49-F238E27FC236}">
                <a16:creationId xmlns="" xmlns:a16="http://schemas.microsoft.com/office/drawing/2014/main" id="{BC9D7916-4BFA-4D08-9CCD-67544C6A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9200" y="6292800"/>
            <a:ext cx="1249200" cy="140400"/>
          </a:xfrm>
          <a:solidFill>
            <a:srgbClr val="E8F3FA"/>
          </a:solidFill>
          <a:effectLst>
            <a:outerShdw dist="11430" algn="l" rotWithShape="0">
              <a:schemeClr val="tx1"/>
            </a:outerShdw>
          </a:effectLst>
        </p:spPr>
        <p:txBody>
          <a:bodyPr lIns="0" tIns="0" rIns="93600" bIns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3D57EEC-A567-43F7-A034-373BB7C0E43B}" type="datetime1">
              <a:rPr lang="da-DK" smtClean="0"/>
              <a:pPr/>
              <a:t>08/04/2019</a:t>
            </a:fld>
            <a:endParaRPr lang="da-DK" dirty="0"/>
          </a:p>
        </p:txBody>
      </p:sp>
      <p:pic>
        <p:nvPicPr>
          <p:cNvPr id="13" name="Topdanmark bund">
            <a:extLst>
              <a:ext uri="{FF2B5EF4-FFF2-40B4-BE49-F238E27FC236}">
                <a16:creationId xmlns="" xmlns:a16="http://schemas.microsoft.com/office/drawing/2014/main" id="{682E9D0E-C5B0-499B-B261-FBB9F23DD9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125" cy="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2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grø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">
            <a:extLst>
              <a:ext uri="{FF2B5EF4-FFF2-40B4-BE49-F238E27FC236}">
                <a16:creationId xmlns="" xmlns:a16="http://schemas.microsoft.com/office/drawing/2014/main" id="{F59CC8A8-5312-4710-8D7B-172E0A730FA8}"/>
              </a:ext>
            </a:extLst>
          </p:cNvPr>
          <p:cNvSpPr/>
          <p:nvPr userDrawn="1"/>
        </p:nvSpPr>
        <p:spPr>
          <a:xfrm>
            <a:off x="0" y="-4245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4" name="Kombinationstegning: figur 13">
            <a:extLst>
              <a:ext uri="{FF2B5EF4-FFF2-40B4-BE49-F238E27FC236}">
                <a16:creationId xmlns="" xmlns:a16="http://schemas.microsoft.com/office/drawing/2014/main" id="{6056393B-0325-4957-833E-6036ED62E604}"/>
              </a:ext>
            </a:extLst>
          </p:cNvPr>
          <p:cNvSpPr/>
          <p:nvPr userDrawn="1"/>
        </p:nvSpPr>
        <p:spPr>
          <a:xfrm>
            <a:off x="2144500" y="644"/>
            <a:ext cx="10047500" cy="6857356"/>
          </a:xfrm>
          <a:custGeom>
            <a:avLst/>
            <a:gdLst>
              <a:gd name="connsiteX0" fmla="*/ 0 w 10047500"/>
              <a:gd name="connsiteY0" fmla="*/ 0 h 6857356"/>
              <a:gd name="connsiteX1" fmla="*/ 10047500 w 10047500"/>
              <a:gd name="connsiteY1" fmla="*/ 0 h 6857356"/>
              <a:gd name="connsiteX2" fmla="*/ 10047500 w 10047500"/>
              <a:gd name="connsiteY2" fmla="*/ 6857356 h 6857356"/>
              <a:gd name="connsiteX3" fmla="*/ 1156732 w 10047500"/>
              <a:gd name="connsiteY3" fmla="*/ 6857356 h 685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7500" h="6857356">
                <a:moveTo>
                  <a:pt x="0" y="0"/>
                </a:moveTo>
                <a:lnTo>
                  <a:pt x="10047500" y="0"/>
                </a:lnTo>
                <a:lnTo>
                  <a:pt x="10047500" y="6857356"/>
                </a:lnTo>
                <a:lnTo>
                  <a:pt x="1156732" y="6857356"/>
                </a:lnTo>
                <a:close/>
              </a:path>
            </a:pathLst>
          </a:custGeom>
          <a:solidFill>
            <a:srgbClr val="EEF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4118400"/>
          </a:xfrm>
        </p:spPr>
        <p:txBody>
          <a:bodyPr anchor="t" anchorCtr="0"/>
          <a:lstStyle>
            <a:lvl1pPr algn="l">
              <a:defRPr sz="7200" spc="-200" baseline="0">
                <a:solidFill>
                  <a:schemeClr val="accent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23" name="Subtitle 2">
            <a:extLst>
              <a:ext uri="{FF2B5EF4-FFF2-40B4-BE49-F238E27FC236}">
                <a16:creationId xmlns="" xmlns:a16="http://schemas.microsoft.com/office/drawing/2014/main" id="{7C7AEA71-2AEA-43F6-81F6-0C356EFE86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8703" y="320039"/>
            <a:ext cx="8168322" cy="310991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 </a:t>
            </a:r>
          </a:p>
        </p:txBody>
      </p:sp>
      <p:pic>
        <p:nvPicPr>
          <p:cNvPr id="24" name="Logo">
            <a:extLst>
              <a:ext uri="{FF2B5EF4-FFF2-40B4-BE49-F238E27FC236}">
                <a16:creationId xmlns="" xmlns:a16="http://schemas.microsoft.com/office/drawing/2014/main" id="{4B05275D-325E-41CC-A1FE-F9A5689467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691" y="6045124"/>
            <a:ext cx="1877884" cy="770703"/>
          </a:xfrm>
          <a:prstGeom prst="rect">
            <a:avLst/>
          </a:prstGeom>
        </p:spPr>
      </p:pic>
      <p:sp>
        <p:nvSpPr>
          <p:cNvPr id="5" name="Pladsholder til sidefod 4" hidden="1">
            <a:extLst>
              <a:ext uri="{FF2B5EF4-FFF2-40B4-BE49-F238E27FC236}">
                <a16:creationId xmlns="" xmlns:a16="http://schemas.microsoft.com/office/drawing/2014/main" id="{F09E670D-5981-4E67-BF35-BE3F038F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>
            <a:extLst>
              <a:ext uri="{FF2B5EF4-FFF2-40B4-BE49-F238E27FC236}">
                <a16:creationId xmlns="" xmlns:a16="http://schemas.microsoft.com/office/drawing/2014/main" id="{86CE56A9-767D-410F-B0A6-F9F51EB7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  <a:noFill/>
          <a:effectLst/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DBE2A2B-D082-467A-A5BE-D2F60E44D5B6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Pladsholder til dato 2">
            <a:extLst>
              <a:ext uri="{FF2B5EF4-FFF2-40B4-BE49-F238E27FC236}">
                <a16:creationId xmlns="" xmlns:a16="http://schemas.microsoft.com/office/drawing/2014/main" id="{BDCA881D-4141-4E17-87A5-812440C0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9200" y="6292800"/>
            <a:ext cx="1249200" cy="140400"/>
          </a:xfrm>
          <a:solidFill>
            <a:srgbClr val="EEF7E2"/>
          </a:solidFill>
          <a:effectLst>
            <a:outerShdw dist="11430" algn="l" rotWithShape="0">
              <a:schemeClr val="tx1"/>
            </a:outerShdw>
          </a:effectLst>
        </p:spPr>
        <p:txBody>
          <a:bodyPr lIns="0" tIns="0" rIns="93600" bIns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3D57EEC-A567-43F7-A034-373BB7C0E43B}" type="datetime1">
              <a:rPr lang="da-DK" smtClean="0"/>
              <a:pPr/>
              <a:t>08/04/2019</a:t>
            </a:fld>
            <a:endParaRPr lang="da-DK" dirty="0"/>
          </a:p>
        </p:txBody>
      </p:sp>
      <p:pic>
        <p:nvPicPr>
          <p:cNvPr id="13" name="Topdanmark bund">
            <a:extLst>
              <a:ext uri="{FF2B5EF4-FFF2-40B4-BE49-F238E27FC236}">
                <a16:creationId xmlns="" xmlns:a16="http://schemas.microsoft.com/office/drawing/2014/main" id="{A9FCF967-C95A-469D-A978-2CFC2637DA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125" cy="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8B03ED3B-6A5E-426A-928A-FC6C462487C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/>
              <a:t>Rediger teksttypografien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8" name="Pladsholder til tekst 9">
            <a:extLst>
              <a:ext uri="{FF2B5EF4-FFF2-40B4-BE49-F238E27FC236}">
                <a16:creationId xmlns="" xmlns:a16="http://schemas.microsoft.com/office/drawing/2014/main" id="{4166C316-D5E5-40AF-B1FB-324D19E121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10" name="Pladsholder til sidefod 9">
            <a:extLst>
              <a:ext uri="{FF2B5EF4-FFF2-40B4-BE49-F238E27FC236}">
                <a16:creationId xmlns="" xmlns:a16="http://schemas.microsoft.com/office/drawing/2014/main" id="{7ADA2D0E-E164-4C9C-95A9-8AA9E04398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="" xmlns:a16="http://schemas.microsoft.com/office/drawing/2014/main" id="{48E53014-0B78-4A45-BB06-306B6A57AF9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9" name="Pladsholder til dato 8" hidden="1">
            <a:extLst>
              <a:ext uri="{FF2B5EF4-FFF2-40B4-BE49-F238E27FC236}">
                <a16:creationId xmlns="" xmlns:a16="http://schemas.microsoft.com/office/drawing/2014/main" id="{AFF76756-E68F-4039-A4B8-19DAA1140D4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452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x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642B43C3-56A8-4104-B211-C5647E6DC14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915200"/>
            <a:ext cx="5246487" cy="40744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3512" y="1914525"/>
            <a:ext cx="5243513" cy="4075114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="" xmlns:a16="http://schemas.microsoft.com/office/drawing/2014/main" id="{9733036A-6AD5-4CE3-ACE3-FCF691810D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5" name="Pladsholder til dato 4" hidden="1">
            <a:extLst>
              <a:ext uri="{FF2B5EF4-FFF2-40B4-BE49-F238E27FC236}">
                <a16:creationId xmlns="" xmlns:a16="http://schemas.microsoft.com/office/drawing/2014/main" id="{8D73EE3A-6596-4C79-A533-E14E6CB4376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606A649-938B-471E-A16C-4AC1AA92696D}" type="datetime1">
              <a:rPr lang="da-DK" smtClean="0"/>
              <a:t>08/04/2019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="" xmlns:a16="http://schemas.microsoft.com/office/drawing/2014/main" id="{1FB48595-9DCF-4D5E-9EA3-F4FF595203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="" xmlns:a16="http://schemas.microsoft.com/office/drawing/2014/main" id="{19A73951-5444-44F3-B841-EA1A852A7A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351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x indhold spec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3AE76DD1-B9DF-4ED2-9F81-2D9D56A8F39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915200"/>
            <a:ext cx="5246487" cy="40744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3512" y="1914525"/>
            <a:ext cx="5243513" cy="4075114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7200" b="1">
                <a:solidFill>
                  <a:schemeClr val="accent1"/>
                </a:solidFill>
              </a:defRPr>
            </a:lvl1pPr>
            <a:lvl2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000" b="1"/>
            </a:lvl2pPr>
            <a:lvl3pPr marL="216000" indent="-216000"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="" xmlns:a16="http://schemas.microsoft.com/office/drawing/2014/main" id="{AFAC9ABF-3E7F-4682-89F0-ECEE0032BA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11" name="Pladsholder til dato 10" hidden="1">
            <a:extLst>
              <a:ext uri="{FF2B5EF4-FFF2-40B4-BE49-F238E27FC236}">
                <a16:creationId xmlns="" xmlns:a16="http://schemas.microsoft.com/office/drawing/2014/main" id="{CEB5FACE-640A-4510-A92E-C1E651E6320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fld id="{E830E1A5-4716-4C46-955F-41A1E882ABDE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12" name="Pladsholder til sidefod 11">
            <a:extLst>
              <a:ext uri="{FF2B5EF4-FFF2-40B4-BE49-F238E27FC236}">
                <a16:creationId xmlns="" xmlns:a16="http://schemas.microsoft.com/office/drawing/2014/main" id="{FF4FD2F9-BDF5-4245-83AF-52F4753ED3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019004" y="6292800"/>
            <a:ext cx="2554934" cy="144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="" xmlns:a16="http://schemas.microsoft.com/office/drawing/2014/main" id="{90F35C46-6F04-4A67-B3CF-D51483DBE8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96941" y="6292800"/>
            <a:ext cx="451821" cy="144000"/>
          </a:xfrm>
          <a:prstGeom prst="rect">
            <a:avLst/>
          </a:prstGeom>
        </p:spPr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35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x indhold s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788400"/>
            <a:ext cx="11325600" cy="1126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73550F10-E3D2-4FC1-9484-7CC465D0DC5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31801" y="320039"/>
            <a:ext cx="11325799" cy="3096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dirty="0"/>
              <a:t>Klik for evt. at tilføje et emneord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999" y="1915200"/>
            <a:ext cx="9226800" cy="40744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4800" y="1914525"/>
            <a:ext cx="1882800" cy="4075114"/>
          </a:xfrm>
        </p:spPr>
        <p:txBody>
          <a:bodyPr/>
          <a:lstStyle>
            <a:lvl1pPr marL="144000" indent="-144000">
              <a:defRPr sz="1000"/>
            </a:lvl1pPr>
            <a:lvl2pPr marL="288000" indent="-144000">
              <a:defRPr sz="1000"/>
            </a:lvl2pPr>
            <a:lvl3pPr marL="432000" indent="-144000">
              <a:defRPr sz="1000"/>
            </a:lvl3pPr>
            <a:lvl4pPr>
              <a:defRPr sz="1000"/>
            </a:lvl4pPr>
            <a:lvl5pPr>
              <a:defRPr sz="1600"/>
            </a:lvl5pPr>
            <a:lvl6pPr>
              <a:defRPr sz="3200"/>
            </a:lvl6pPr>
            <a:lvl7pPr>
              <a:defRPr sz="1800"/>
            </a:lvl7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="" xmlns:a16="http://schemas.microsoft.com/office/drawing/2014/main" id="{FD652C88-62C4-4C9A-8A06-A802A5B886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6303600"/>
            <a:ext cx="5246687" cy="122400"/>
          </a:xfrm>
        </p:spPr>
        <p:txBody>
          <a:bodyPr/>
          <a:lstStyle>
            <a:lvl1pPr marL="0" indent="0">
              <a:buNone/>
              <a:defRPr sz="800"/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Notefelt</a:t>
            </a:r>
          </a:p>
        </p:txBody>
      </p:sp>
      <p:sp>
        <p:nvSpPr>
          <p:cNvPr id="5" name="Pladsholder til dato 4" hidden="1">
            <a:extLst>
              <a:ext uri="{FF2B5EF4-FFF2-40B4-BE49-F238E27FC236}">
                <a16:creationId xmlns="" xmlns:a16="http://schemas.microsoft.com/office/drawing/2014/main" id="{FFE22713-5FE3-43AE-887A-7ED9F358673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="" xmlns:a16="http://schemas.microsoft.com/office/drawing/2014/main" id="{0DAB84D2-9B6C-40D8-B389-1270183A5F3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="" xmlns:a16="http://schemas.microsoft.com/office/drawing/2014/main" id="{8F0BA6E1-0A66-46D4-94D2-47A9821B66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7984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32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e guide" hidden="1">
            <a:extLst>
              <a:ext uri="{FF2B5EF4-FFF2-40B4-BE49-F238E27FC236}">
                <a16:creationId xmlns="" xmlns:a16="http://schemas.microsoft.com/office/drawing/2014/main" id="{3799ABEE-5D0E-4BAC-BEAA-1D01FB404FA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ktangel 11">
              <a:extLst>
                <a:ext uri="{FF2B5EF4-FFF2-40B4-BE49-F238E27FC236}">
                  <a16:creationId xmlns="" xmlns:a16="http://schemas.microsoft.com/office/drawing/2014/main" id="{A15B1043-1EB0-4611-B41F-188BA8F6B161}"/>
                </a:ext>
              </a:extLst>
            </p:cNvPr>
            <p:cNvSpPr/>
            <p:nvPr userDrawn="1"/>
          </p:nvSpPr>
          <p:spPr>
            <a:xfrm>
              <a:off x="0" y="0"/>
              <a:ext cx="431800" cy="431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="" xmlns:a16="http://schemas.microsoft.com/office/drawing/2014/main" id="{48BD4415-9FE0-4055-A0A9-D2658A20AD4C}"/>
                </a:ext>
              </a:extLst>
            </p:cNvPr>
            <p:cNvSpPr/>
            <p:nvPr userDrawn="1"/>
          </p:nvSpPr>
          <p:spPr>
            <a:xfrm>
              <a:off x="11760200" y="6426200"/>
              <a:ext cx="431800" cy="431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="" xmlns:a16="http://schemas.microsoft.com/office/drawing/2014/main" id="{57B80C3C-0368-4ED6-BB19-E614B416F9AD}"/>
                </a:ext>
              </a:extLst>
            </p:cNvPr>
            <p:cNvSpPr/>
            <p:nvPr userDrawn="1"/>
          </p:nvSpPr>
          <p:spPr>
            <a:xfrm>
              <a:off x="1268266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="" xmlns:a16="http://schemas.microsoft.com/office/drawing/2014/main" id="{F8FC61EF-27FC-4B55-A166-98F0107D52FB}"/>
                </a:ext>
              </a:extLst>
            </p:cNvPr>
            <p:cNvSpPr/>
            <p:nvPr userDrawn="1"/>
          </p:nvSpPr>
          <p:spPr>
            <a:xfrm>
              <a:off x="2317596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="" xmlns:a16="http://schemas.microsoft.com/office/drawing/2014/main" id="{8F9D7F02-2C14-4726-AD3E-A7B180144A5D}"/>
                </a:ext>
              </a:extLst>
            </p:cNvPr>
            <p:cNvSpPr/>
            <p:nvPr userDrawn="1"/>
          </p:nvSpPr>
          <p:spPr>
            <a:xfrm>
              <a:off x="3366926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7" name="Rektangel 16">
              <a:extLst>
                <a:ext uri="{FF2B5EF4-FFF2-40B4-BE49-F238E27FC236}">
                  <a16:creationId xmlns="" xmlns:a16="http://schemas.microsoft.com/office/drawing/2014/main" id="{4C57B7EB-28CF-4FEB-A93E-2722394BCCFB}"/>
                </a:ext>
              </a:extLst>
            </p:cNvPr>
            <p:cNvSpPr/>
            <p:nvPr userDrawn="1"/>
          </p:nvSpPr>
          <p:spPr>
            <a:xfrm>
              <a:off x="4416256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8" name="Rektangel 17">
              <a:extLst>
                <a:ext uri="{FF2B5EF4-FFF2-40B4-BE49-F238E27FC236}">
                  <a16:creationId xmlns="" xmlns:a16="http://schemas.microsoft.com/office/drawing/2014/main" id="{103F56B9-781D-4428-9FCC-CBE860AA97DE}"/>
                </a:ext>
              </a:extLst>
            </p:cNvPr>
            <p:cNvSpPr/>
            <p:nvPr userDrawn="1"/>
          </p:nvSpPr>
          <p:spPr>
            <a:xfrm>
              <a:off x="5465586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9" name="Rektangel 18">
              <a:extLst>
                <a:ext uri="{FF2B5EF4-FFF2-40B4-BE49-F238E27FC236}">
                  <a16:creationId xmlns="" xmlns:a16="http://schemas.microsoft.com/office/drawing/2014/main" id="{B7509EB7-EE34-47DB-BEAB-B2EBDA63B879}"/>
                </a:ext>
              </a:extLst>
            </p:cNvPr>
            <p:cNvSpPr/>
            <p:nvPr userDrawn="1"/>
          </p:nvSpPr>
          <p:spPr>
            <a:xfrm>
              <a:off x="6514916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0" name="Rektangel 19">
              <a:extLst>
                <a:ext uri="{FF2B5EF4-FFF2-40B4-BE49-F238E27FC236}">
                  <a16:creationId xmlns="" xmlns:a16="http://schemas.microsoft.com/office/drawing/2014/main" id="{D6794A6A-1774-412E-86F4-8E29A11127F3}"/>
                </a:ext>
              </a:extLst>
            </p:cNvPr>
            <p:cNvSpPr/>
            <p:nvPr userDrawn="1"/>
          </p:nvSpPr>
          <p:spPr>
            <a:xfrm>
              <a:off x="7564246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1" name="Rektangel 20">
              <a:extLst>
                <a:ext uri="{FF2B5EF4-FFF2-40B4-BE49-F238E27FC236}">
                  <a16:creationId xmlns="" xmlns:a16="http://schemas.microsoft.com/office/drawing/2014/main" id="{26E1CA40-88C2-411A-98E9-632BB12AF713}"/>
                </a:ext>
              </a:extLst>
            </p:cNvPr>
            <p:cNvSpPr/>
            <p:nvPr userDrawn="1"/>
          </p:nvSpPr>
          <p:spPr>
            <a:xfrm>
              <a:off x="9662906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="" xmlns:a16="http://schemas.microsoft.com/office/drawing/2014/main" id="{F5DD48B3-7069-423F-A937-DB73AB3F84A9}"/>
                </a:ext>
              </a:extLst>
            </p:cNvPr>
            <p:cNvSpPr/>
            <p:nvPr userDrawn="1"/>
          </p:nvSpPr>
          <p:spPr>
            <a:xfrm>
              <a:off x="10712234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="" xmlns:a16="http://schemas.microsoft.com/office/drawing/2014/main" id="{5928E8C5-2CE5-4680-9E46-D16A41D387EA}"/>
                </a:ext>
              </a:extLst>
            </p:cNvPr>
            <p:cNvSpPr/>
            <p:nvPr userDrawn="1"/>
          </p:nvSpPr>
          <p:spPr>
            <a:xfrm>
              <a:off x="8613576" y="0"/>
              <a:ext cx="213182" cy="21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788400"/>
            <a:ext cx="11325600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Klik for at redigere i 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915200"/>
            <a:ext cx="11325600" cy="40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pic>
        <p:nvPicPr>
          <p:cNvPr id="25" name="Topdanmark bund">
            <a:extLst>
              <a:ext uri="{FF2B5EF4-FFF2-40B4-BE49-F238E27FC236}">
                <a16:creationId xmlns="" xmlns:a16="http://schemas.microsoft.com/office/drawing/2014/main" id="{6D955332-B22F-4CF0-8618-4295FCC1F2B0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00" y="6325200"/>
            <a:ext cx="615600" cy="97275"/>
          </a:xfrm>
          <a:prstGeom prst="rect">
            <a:avLst/>
          </a:prstGeom>
        </p:spPr>
      </p:pic>
      <p:sp>
        <p:nvSpPr>
          <p:cNvPr id="7" name="Pladsholder til sidefod 6">
            <a:extLst>
              <a:ext uri="{FF2B5EF4-FFF2-40B4-BE49-F238E27FC236}">
                <a16:creationId xmlns="" xmlns:a16="http://schemas.microsoft.com/office/drawing/2014/main" id="{7D34CC34-B626-44D5-A3BA-4F8D53189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20800" y="6292800"/>
            <a:ext cx="2556000" cy="144000"/>
          </a:xfrm>
          <a:prstGeom prst="rect">
            <a:avLst/>
          </a:prstGeom>
          <a:solidFill>
            <a:schemeClr val="bg1"/>
          </a:solidFill>
          <a:effectLst>
            <a:outerShdw dist="11430" algn="l" rotWithShape="0">
              <a:prstClr val="black"/>
            </a:outerShdw>
          </a:effectLst>
        </p:spPr>
        <p:txBody>
          <a:bodyPr vert="horz" lIns="0" tIns="0" rIns="9360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="" xmlns:a16="http://schemas.microsoft.com/office/drawing/2014/main" id="{137007F0-7BEF-4BFD-9B02-25C1200B7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8400" y="6292800"/>
            <a:ext cx="453600" cy="144000"/>
          </a:xfrm>
          <a:prstGeom prst="rect">
            <a:avLst/>
          </a:prstGeom>
          <a:solidFill>
            <a:schemeClr val="bg1"/>
          </a:solidFill>
          <a:effectLst>
            <a:outerShdw dist="11430" algn="l" rotWithShape="0">
              <a:prstClr val="black"/>
            </a:outerShdw>
          </a:effectLst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DBE2A2B-D082-467A-A5BE-D2F60E44D5B6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4" name="Pladsholder til dato 3" hidden="1">
            <a:extLst>
              <a:ext uri="{FF2B5EF4-FFF2-40B4-BE49-F238E27FC236}">
                <a16:creationId xmlns="" xmlns:a16="http://schemas.microsoft.com/office/drawing/2014/main" id="{2502FBD0-3DAB-409C-89DA-BE87EDED8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59" r:id="rId2"/>
    <p:sldLayoutId id="2147483737" r:id="rId3"/>
    <p:sldLayoutId id="2147483765" r:id="rId4"/>
    <p:sldLayoutId id="2147483764" r:id="rId5"/>
    <p:sldLayoutId id="2147483721" r:id="rId6"/>
    <p:sldLayoutId id="2147483652" r:id="rId7"/>
    <p:sldLayoutId id="2147483735" r:id="rId8"/>
    <p:sldLayoutId id="2147483732" r:id="rId9"/>
    <p:sldLayoutId id="2147483736" r:id="rId10"/>
    <p:sldLayoutId id="2147483739" r:id="rId11"/>
    <p:sldLayoutId id="2147483758" r:id="rId12"/>
    <p:sldLayoutId id="2147483742" r:id="rId13"/>
    <p:sldLayoutId id="2147483743" r:id="rId14"/>
    <p:sldLayoutId id="2147483733" r:id="rId15"/>
    <p:sldLayoutId id="2147483746" r:id="rId16"/>
    <p:sldLayoutId id="2147483747" r:id="rId17"/>
    <p:sldLayoutId id="2147483657" r:id="rId18"/>
    <p:sldLayoutId id="2147483740" r:id="rId19"/>
    <p:sldLayoutId id="2147483750" r:id="rId20"/>
    <p:sldLayoutId id="2147483763" r:id="rId21"/>
    <p:sldLayoutId id="2147483762" r:id="rId22"/>
    <p:sldLayoutId id="2147483767" r:id="rId23"/>
    <p:sldLayoutId id="2147483766" r:id="rId24"/>
    <p:sldLayoutId id="2147483755" r:id="rId25"/>
    <p:sldLayoutId id="2147483757" r:id="rId26"/>
    <p:sldLayoutId id="2147483654" r:id="rId27"/>
    <p:sldLayoutId id="2147483655" r:id="rId28"/>
    <p:sldLayoutId id="2147483670" r:id="rId29"/>
    <p:sldLayoutId id="2147483667" r:id="rId30"/>
  </p:sldLayoutIdLst>
  <p:hf hd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600" b="1" kern="1200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6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​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sz="2000" b="1" kern="1200" spc="1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86000"/>
        </a:lnSpc>
        <a:spcBef>
          <a:spcPts val="0"/>
        </a:spcBef>
        <a:buFont typeface="Arial" panose="020B0604020202020204" pitchFamily="34" charset="0"/>
        <a:buChar char="​"/>
        <a:defRPr sz="7200" b="1" kern="1200" spc="-15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86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3600" kern="1200" spc="-150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​"/>
        <a:defRPr sz="1000" kern="1200" spc="100" baseline="0">
          <a:solidFill>
            <a:schemeClr val="tx1"/>
          </a:solidFill>
          <a:latin typeface="+mn-lt"/>
          <a:ea typeface="+mn-ea"/>
          <a:cs typeface="+mn-cs"/>
        </a:defRPr>
      </a:lvl8pPr>
      <a:lvl9pPr marL="180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 spc="1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72" userDrawn="1">
          <p15:clr>
            <a:srgbClr val="F26B43"/>
          </p15:clr>
        </p15:guide>
        <p15:guide id="7" pos="798" userDrawn="1">
          <p15:clr>
            <a:srgbClr val="A4A3A4"/>
          </p15:clr>
        </p15:guide>
        <p15:guide id="8" pos="933" userDrawn="1">
          <p15:clr>
            <a:srgbClr val="A4A3A4"/>
          </p15:clr>
        </p15:guide>
        <p15:guide id="10" pos="1459" userDrawn="1">
          <p15:clr>
            <a:srgbClr val="A4A3A4"/>
          </p15:clr>
        </p15:guide>
        <p15:guide id="11" pos="1594" userDrawn="1">
          <p15:clr>
            <a:srgbClr val="A4A3A4"/>
          </p15:clr>
        </p15:guide>
        <p15:guide id="12" pos="2120" userDrawn="1">
          <p15:clr>
            <a:srgbClr val="A4A3A4"/>
          </p15:clr>
        </p15:guide>
        <p15:guide id="13" pos="2255" userDrawn="1">
          <p15:clr>
            <a:srgbClr val="A4A3A4"/>
          </p15:clr>
        </p15:guide>
        <p15:guide id="14" pos="2781" userDrawn="1">
          <p15:clr>
            <a:srgbClr val="A4A3A4"/>
          </p15:clr>
        </p15:guide>
        <p15:guide id="15" pos="2916" userDrawn="1">
          <p15:clr>
            <a:srgbClr val="A4A3A4"/>
          </p15:clr>
        </p15:guide>
        <p15:guide id="16" pos="3442" userDrawn="1">
          <p15:clr>
            <a:srgbClr val="A4A3A4"/>
          </p15:clr>
        </p15:guide>
        <p15:guide id="17" pos="3577" userDrawn="1">
          <p15:clr>
            <a:srgbClr val="A4A3A4"/>
          </p15:clr>
        </p15:guide>
        <p15:guide id="18" pos="4103" userDrawn="1">
          <p15:clr>
            <a:srgbClr val="A4A3A4"/>
          </p15:clr>
        </p15:guide>
        <p15:guide id="19" pos="4238" userDrawn="1">
          <p15:clr>
            <a:srgbClr val="A4A3A4"/>
          </p15:clr>
        </p15:guide>
        <p15:guide id="20" pos="4764" userDrawn="1">
          <p15:clr>
            <a:srgbClr val="A4A3A4"/>
          </p15:clr>
        </p15:guide>
        <p15:guide id="21" pos="4899" userDrawn="1">
          <p15:clr>
            <a:srgbClr val="A4A3A4"/>
          </p15:clr>
        </p15:guide>
        <p15:guide id="22" pos="6086" userDrawn="1">
          <p15:clr>
            <a:srgbClr val="A4A3A4"/>
          </p15:clr>
        </p15:guide>
        <p15:guide id="23" pos="6221" userDrawn="1">
          <p15:clr>
            <a:srgbClr val="A4A3A4"/>
          </p15:clr>
        </p15:guide>
        <p15:guide id="24" pos="6747" userDrawn="1">
          <p15:clr>
            <a:srgbClr val="A4A3A4"/>
          </p15:clr>
        </p15:guide>
        <p15:guide id="25" pos="6879" userDrawn="1">
          <p15:clr>
            <a:srgbClr val="A4A3A4"/>
          </p15:clr>
        </p15:guide>
        <p15:guide id="26" pos="5425" userDrawn="1">
          <p15:clr>
            <a:srgbClr val="A4A3A4"/>
          </p15:clr>
        </p15:guide>
        <p15:guide id="27" pos="5560" userDrawn="1">
          <p15:clr>
            <a:srgbClr val="A4A3A4"/>
          </p15:clr>
        </p15:guide>
        <p15:guide id="28" pos="7406" userDrawn="1">
          <p15:clr>
            <a:srgbClr val="F26B43"/>
          </p15:clr>
        </p15:guide>
        <p15:guide id="29" orient="horz" pos="496" userDrawn="1">
          <p15:clr>
            <a:srgbClr val="F26B43"/>
          </p15:clr>
        </p15:guide>
        <p15:guide id="30" orient="horz" pos="1206" userDrawn="1">
          <p15:clr>
            <a:srgbClr val="F26B43"/>
          </p15:clr>
        </p15:guide>
        <p15:guide id="31" orient="horz" pos="377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9EC1AF-D43B-451D-BC95-750362615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 smtClean="0"/>
              <a:t/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r>
              <a:rPr lang="da-DK" dirty="0" err="1" smtClean="0"/>
              <a:t>Redux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r>
              <a:rPr lang="da-DK" sz="3600" dirty="0" smtClean="0"/>
              <a:t>8 April 2019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="" xmlns:a16="http://schemas.microsoft.com/office/drawing/2014/main" id="{9CE5EACA-225F-47DB-BB6B-F210EB5B9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="" xmlns:a16="http://schemas.microsoft.com/office/drawing/2014/main" id="{58DB4E06-F39D-4DF4-A77F-4D3DB15F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7EEC-A567-43F7-A034-373BB7C0E43B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="" xmlns:a16="http://schemas.microsoft.com/office/drawing/2014/main" id="{E19EFB50-3C5D-408B-9029-7ED04E25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="" xmlns:a16="http://schemas.microsoft.com/office/drawing/2014/main" id="{572CEBFD-516B-4BF0-B385-19A43EB2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</a:t>
            </a:fld>
            <a:endParaRPr lang="da-DK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77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535051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Redux</a:t>
            </a:r>
            <a:br>
              <a:rPr lang="en-US" dirty="0" smtClean="0"/>
            </a:br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7EEC-A567-43F7-A034-373BB7C0E43B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75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middleware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31998" y="1915200"/>
            <a:ext cx="10437932" cy="40744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Similar to middleware in </a:t>
            </a:r>
            <a:r>
              <a:rPr lang="en-US" sz="2400" dirty="0" err="1"/>
              <a:t>ExpressJS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Similar to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javax.servlet.Filter</a:t>
            </a:r>
            <a:r>
              <a:rPr lang="en-US" sz="2400" dirty="0"/>
              <a:t> 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in Java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The 2 abovementioned examples wrap around a web endpoint with the capability to intercept or manipulate request/response</a:t>
            </a:r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D57EEC-A567-43F7-A034-373BB7C0E43B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7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middleware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31999" y="1915200"/>
            <a:ext cx="5031541" cy="679410"/>
          </a:xfrm>
        </p:spPr>
        <p:txBody>
          <a:bodyPr/>
          <a:lstStyle/>
          <a:p>
            <a:r>
              <a:rPr lang="en-US" sz="2400" dirty="0" smtClean="0"/>
              <a:t>A quick recap </a:t>
            </a:r>
            <a:r>
              <a:rPr lang="en-US" sz="2400" smtClean="0"/>
              <a:t>of middleware</a:t>
            </a:r>
            <a:endParaRPr lang="en-US" sz="24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12</a:t>
            </a:fld>
            <a:endParaRPr lang="da-DK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03" y="2728260"/>
            <a:ext cx="6475767" cy="324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0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535051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7EEC-A567-43F7-A034-373BB7C0E43B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35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535051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Async</a:t>
            </a:r>
            <a:r>
              <a:rPr lang="en-US" dirty="0" smtClean="0"/>
              <a:t> Flow</a:t>
            </a:r>
            <a:br>
              <a:rPr lang="en-US" dirty="0" smtClean="0"/>
            </a:br>
            <a:r>
              <a:rPr lang="en-US" dirty="0" smtClean="0"/>
              <a:t>in 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7EEC-A567-43F7-A034-373BB7C0E43B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1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flow in 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Redux is synchronous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Just like MVC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function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fetchInsurance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doSomething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fetch(`http://host/insurances/${id}`)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.then(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resp.json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.then(body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updateUI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(body);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setLoading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(true);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15</a:t>
            </a:fld>
            <a:endParaRPr lang="da-DK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170" y="2498485"/>
            <a:ext cx="4560888" cy="29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flow in 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31999" y="1915200"/>
            <a:ext cx="6643171" cy="40744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Side effects happen in a middleware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Instead of dispatching action, we dispatch a function that will dispatch an action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inner function being dispatched will be resolved by the middleware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There is where </a:t>
            </a:r>
            <a:r>
              <a:rPr lang="en-US" b="1" dirty="0" smtClean="0"/>
              <a:t>redux-</a:t>
            </a:r>
            <a:r>
              <a:rPr lang="en-US" b="1" dirty="0" err="1" smtClean="0"/>
              <a:t>thunk</a:t>
            </a:r>
            <a:r>
              <a:rPr lang="en-US" dirty="0" smtClean="0"/>
              <a:t> comes to </a:t>
            </a:r>
            <a:r>
              <a:rPr lang="en-US" dirty="0" err="1" smtClean="0"/>
              <a:t>saviour</a:t>
            </a: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16</a:t>
            </a:fld>
            <a:endParaRPr lang="da-DK" dirty="0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170" y="2498485"/>
            <a:ext cx="4560888" cy="29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💡Fun fact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31999" y="1915200"/>
            <a:ext cx="7128000" cy="58511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What’s </a:t>
            </a:r>
            <a:r>
              <a:rPr lang="en-US" b="1" dirty="0" err="1" smtClean="0"/>
              <a:t>thunk</a:t>
            </a:r>
            <a:r>
              <a:rPr lang="en-US" dirty="0" smtClean="0"/>
              <a:t>?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17</a:t>
            </a:fld>
            <a:endParaRPr lang="da-DK" dirty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" y="2662209"/>
            <a:ext cx="2935288" cy="2247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2" name="Content Placeholder 3"/>
          <p:cNvSpPr txBox="1">
            <a:spLocks/>
          </p:cNvSpPr>
          <p:nvPr/>
        </p:nvSpPr>
        <p:spPr>
          <a:xfrm>
            <a:off x="431800" y="5333033"/>
            <a:ext cx="11325800" cy="5851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000" b="1" kern="1200" spc="1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7200" b="1" kern="1200" spc="-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86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3600" kern="1200" spc="-1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smtClean="0"/>
              <a:t>Jokes aside, </a:t>
            </a:r>
            <a:r>
              <a:rPr lang="en-US" b="1" dirty="0" err="1" smtClean="0"/>
              <a:t>thunk</a:t>
            </a:r>
            <a:r>
              <a:rPr lang="en-US" dirty="0" smtClean="0"/>
              <a:t> is a function that’s returned by another 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Thunk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/>
              <a:t>Scenario 1</a:t>
            </a:r>
            <a:endParaRPr lang="en-US" u="sn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function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return 1 + 2;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// x = 3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022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Thunk</a:t>
            </a:r>
            <a:r>
              <a:rPr lang="en-US" dirty="0"/>
              <a:t>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19</a:t>
            </a:fld>
            <a:endParaRPr lang="da-DK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/>
              <a:t>Scenario 2</a:t>
            </a:r>
            <a:endParaRPr lang="en-US" u="sn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() =&gt; () =&gt; 1 + 2;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// semantic for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function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return function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return 1 + 2;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()();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// x 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// semantic for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expr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x = expr();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// x =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60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Topics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ubtitle 1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31998" y="1915200"/>
            <a:ext cx="7843321" cy="40744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3200" dirty="0"/>
              <a:t>What is </a:t>
            </a:r>
            <a:r>
              <a:rPr lang="en-US" sz="3200" dirty="0" smtClean="0"/>
              <a:t>Redux</a:t>
            </a:r>
          </a:p>
          <a:p>
            <a:pPr lvl="1"/>
            <a:r>
              <a:rPr lang="en-US" sz="3000" dirty="0" smtClean="0"/>
              <a:t>Redux Middleware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3200" dirty="0" err="1" smtClean="0"/>
              <a:t>Async</a:t>
            </a:r>
            <a:r>
              <a:rPr lang="en-US" sz="3200" dirty="0" smtClean="0"/>
              <a:t> </a:t>
            </a:r>
            <a:r>
              <a:rPr lang="en-US" sz="3200" dirty="0"/>
              <a:t>Flow in </a:t>
            </a:r>
            <a:r>
              <a:rPr lang="en-US" sz="3200" dirty="0" smtClean="0"/>
              <a:t>Redux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3200" dirty="0" smtClean="0"/>
              <a:t>Advanced </a:t>
            </a:r>
            <a:r>
              <a:rPr lang="en-US" sz="3200" dirty="0"/>
              <a:t>Redux – redux-observable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09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redux-</a:t>
            </a:r>
            <a:r>
              <a:rPr lang="en-US" dirty="0" err="1" smtClean="0"/>
              <a:t>thunk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31998" y="1915200"/>
            <a:ext cx="7877611" cy="40744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store.dispatch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fetchInsurance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(id));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function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fetchInsurance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return function (dispatch)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fetch(`http://host/insurances/${id}`)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.then(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resp.json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.then(body =&gt;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dispatch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LOAD_INSURANCE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payload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 body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})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20</a:t>
            </a:fld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6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535051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7EEC-A567-43F7-A034-373BB7C0E43B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5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535051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Redux</a:t>
            </a:r>
            <a:br>
              <a:rPr lang="en-US" dirty="0" smtClean="0"/>
            </a:br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7EEC-A567-43F7-A034-373BB7C0E43B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78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535051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7EEC-A567-43F7-A034-373BB7C0E43B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72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Redux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31999" y="1490093"/>
            <a:ext cx="7128000" cy="427950"/>
          </a:xfrm>
        </p:spPr>
        <p:txBody>
          <a:bodyPr/>
          <a:lstStyle/>
          <a:p>
            <a:r>
              <a:rPr lang="en-US" dirty="0" smtClean="0"/>
              <a:t>What’s MVC?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3</a:t>
            </a:fld>
            <a:endParaRPr lang="da-DK" dirty="0"/>
          </a:p>
        </p:txBody>
      </p:sp>
      <p:pic>
        <p:nvPicPr>
          <p:cNvPr id="1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558" y="1961039"/>
            <a:ext cx="9616284" cy="410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8845869" y="163655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Source: Facebook</a:t>
            </a:r>
          </a:p>
        </p:txBody>
      </p:sp>
    </p:spTree>
    <p:extLst>
      <p:ext uri="{BB962C8B-B14F-4D97-AF65-F5344CB8AC3E}">
        <p14:creationId xmlns:p14="http://schemas.microsoft.com/office/powerpoint/2010/main" val="19317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Redux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31999" y="1490093"/>
            <a:ext cx="7128000" cy="427950"/>
          </a:xfrm>
        </p:spPr>
        <p:txBody>
          <a:bodyPr/>
          <a:lstStyle/>
          <a:p>
            <a:r>
              <a:rPr lang="en-US" dirty="0" smtClean="0"/>
              <a:t>What’s wrong with MVC?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4</a:t>
            </a:fld>
            <a:endParaRPr lang="da-DK" dirty="0"/>
          </a:p>
        </p:txBody>
      </p:sp>
      <p:pic>
        <p:nvPicPr>
          <p:cNvPr id="1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087065"/>
            <a:ext cx="7281644" cy="417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73659" y="1717733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Facebook</a:t>
            </a:r>
          </a:p>
        </p:txBody>
      </p:sp>
    </p:spTree>
    <p:extLst>
      <p:ext uri="{BB962C8B-B14F-4D97-AF65-F5344CB8AC3E}">
        <p14:creationId xmlns:p14="http://schemas.microsoft.com/office/powerpoint/2010/main" val="20781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Redux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31998" y="1915200"/>
            <a:ext cx="11325601" cy="40744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800" dirty="0"/>
              <a:t>Next generation of design pattern – Flux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800" dirty="0"/>
              <a:t>Flux is a concept, just like </a:t>
            </a:r>
            <a:r>
              <a:rPr lang="en-US" sz="2800" dirty="0" smtClean="0"/>
              <a:t>MVC</a:t>
            </a:r>
            <a:endParaRPr lang="en-US" sz="2800" dirty="0"/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800" dirty="0"/>
              <a:t>Redux is by far most popular implementation (with a slight variation) of </a:t>
            </a:r>
            <a:r>
              <a:rPr lang="en-US" sz="2800" dirty="0" smtClean="0"/>
              <a:t>Flux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28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77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60" y="1286668"/>
            <a:ext cx="7653080" cy="4879344"/>
          </a:xfrm>
          <a:prstGeom prst="rect">
            <a:avLst/>
          </a:prstGeom>
        </p:spPr>
      </p:pic>
      <p:pic>
        <p:nvPicPr>
          <p:cNvPr id="11" name="Picture 2" descr="D:\temp\ste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17" y="3034571"/>
            <a:ext cx="9561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Action </a:t>
            </a:r>
            <a:r>
              <a:rPr lang="mr-IN" dirty="0" smtClean="0"/>
              <a:t>–</a:t>
            </a:r>
            <a:r>
              <a:rPr lang="en-US" dirty="0" smtClean="0"/>
              <a:t> plain JavaScript object with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smtClean="0"/>
              <a:t> attribute</a:t>
            </a:r>
          </a:p>
          <a:p>
            <a:r>
              <a:rPr lang="en-US" dirty="0" smtClean="0"/>
              <a:t>Action creator </a:t>
            </a:r>
            <a:r>
              <a:rPr lang="mr-IN" dirty="0" smtClean="0"/>
              <a:t>–</a:t>
            </a:r>
            <a:r>
              <a:rPr lang="en-US" dirty="0" smtClean="0"/>
              <a:t> a function that returns an action</a:t>
            </a:r>
          </a:p>
          <a:p>
            <a:r>
              <a:rPr lang="en-US" dirty="0" smtClean="0"/>
              <a:t>Reducer </a:t>
            </a:r>
            <a:r>
              <a:rPr lang="mr-IN" dirty="0" smtClean="0"/>
              <a:t>–</a:t>
            </a:r>
            <a:r>
              <a:rPr lang="en-US" dirty="0" smtClean="0"/>
              <a:t> a function to do aggregation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Takes in current </a:t>
            </a:r>
            <a:r>
              <a:rPr lang="en-US" u="sng" dirty="0" smtClean="0"/>
              <a:t>state</a:t>
            </a:r>
            <a:r>
              <a:rPr lang="en-US" dirty="0" smtClean="0"/>
              <a:t> and </a:t>
            </a:r>
            <a:r>
              <a:rPr lang="en-US" u="sng" dirty="0" smtClean="0"/>
              <a:t>action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Return </a:t>
            </a:r>
            <a:r>
              <a:rPr lang="en-US" u="sng" dirty="0" smtClean="0"/>
              <a:t>next</a:t>
            </a:r>
            <a:r>
              <a:rPr lang="en-US" dirty="0" smtClean="0"/>
              <a:t> state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Must be a </a:t>
            </a:r>
            <a:r>
              <a:rPr lang="en-US" b="1" dirty="0" smtClean="0">
                <a:solidFill>
                  <a:srgbClr val="FF0000"/>
                </a:solidFill>
              </a:rPr>
              <a:t>pure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Store </a:t>
            </a:r>
            <a:r>
              <a:rPr lang="mr-IN" dirty="0" smtClean="0"/>
              <a:t>–</a:t>
            </a:r>
            <a:r>
              <a:rPr lang="en-US" dirty="0" smtClean="0"/>
              <a:t> where state lives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38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620241-2B59-4866-B451-0548EB1EBED8}" type="datetime1">
              <a:rPr lang="da-DK" smtClean="0"/>
              <a:t>08/04/2019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8</a:t>
            </a:fld>
            <a:endParaRPr lang="da-DK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60" y="1286668"/>
            <a:ext cx="7653080" cy="4879344"/>
          </a:xfrm>
          <a:prstGeom prst="rect">
            <a:avLst/>
          </a:prstGeom>
        </p:spPr>
      </p:pic>
      <p:pic>
        <p:nvPicPr>
          <p:cNvPr id="11" name="Picture 2" descr="D:\temp\ste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17" y="3034571"/>
            <a:ext cx="9561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3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800" y="787400"/>
            <a:ext cx="8179200" cy="535051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7EEC-A567-43F7-A034-373BB7C0E43B}" type="datetime1">
              <a:rPr lang="da-DK" smtClean="0"/>
              <a:t>08/04/2019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2A2B-D082-467A-A5BE-D2F60E44D5B6}" type="slidenum">
              <a:rPr lang="da-DK" smtClean="0"/>
              <a:pPr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6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760453108848695"/>
</p:tagLst>
</file>

<file path=ppt/theme/theme1.xml><?xml version="1.0" encoding="utf-8"?>
<a:theme xmlns:a="http://schemas.openxmlformats.org/drawingml/2006/main" name="Topdanmark 16:9">
  <a:themeElements>
    <a:clrScheme name="Topdanmark">
      <a:dk1>
        <a:srgbClr val="1C1C1C"/>
      </a:dk1>
      <a:lt1>
        <a:sysClr val="window" lastClr="FFFFFF"/>
      </a:lt1>
      <a:dk2>
        <a:srgbClr val="1C1C1C"/>
      </a:dk2>
      <a:lt2>
        <a:srgbClr val="E7E6E6"/>
      </a:lt2>
      <a:accent1>
        <a:srgbClr val="63AEDB"/>
      </a:accent1>
      <a:accent2>
        <a:srgbClr val="8DC63F"/>
      </a:accent2>
      <a:accent3>
        <a:srgbClr val="3F7A99"/>
      </a:accent3>
      <a:accent4>
        <a:srgbClr val="292929"/>
      </a:accent4>
      <a:accent5>
        <a:srgbClr val="C7E1F5"/>
      </a:accent5>
      <a:accent6>
        <a:srgbClr val="CFE5AE"/>
      </a:accent6>
      <a:hlink>
        <a:srgbClr val="3F7A99"/>
      </a:hlink>
      <a:folHlink>
        <a:srgbClr val="AAC1CC"/>
      </a:folHlink>
    </a:clrScheme>
    <a:fontScheme name="Topdan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7FA5F3D-F9B7-419C-A056-93B76631F03E}" vid="{1C3930BF-E8C4-4A27-85B3-3BE5C2CAB217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454</Words>
  <Application>Microsoft Macintosh PowerPoint</Application>
  <PresentationFormat>Widescreen</PresentationFormat>
  <Paragraphs>145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Courier</vt:lpstr>
      <vt:lpstr>Courier New</vt:lpstr>
      <vt:lpstr>Times New Roman</vt:lpstr>
      <vt:lpstr>Arial</vt:lpstr>
      <vt:lpstr>Topdanmark 16:9</vt:lpstr>
      <vt:lpstr>  Redux  8 April 2019</vt:lpstr>
      <vt:lpstr>Topics</vt:lpstr>
      <vt:lpstr>What is Redux</vt:lpstr>
      <vt:lpstr>What is Redux</vt:lpstr>
      <vt:lpstr>What is Redux</vt:lpstr>
      <vt:lpstr>What is Redux</vt:lpstr>
      <vt:lpstr>What’s in Redux</vt:lpstr>
      <vt:lpstr>Redux recap</vt:lpstr>
      <vt:lpstr>  Demo</vt:lpstr>
      <vt:lpstr>  Redux middleware</vt:lpstr>
      <vt:lpstr>Redux middleware</vt:lpstr>
      <vt:lpstr>Redux middleware</vt:lpstr>
      <vt:lpstr>  Demo</vt:lpstr>
      <vt:lpstr>  Async Flow in Redux</vt:lpstr>
      <vt:lpstr>Async flow in Redux</vt:lpstr>
      <vt:lpstr>Async flow in Redux</vt:lpstr>
      <vt:lpstr>💡Fun fact</vt:lpstr>
      <vt:lpstr>Thunk example</vt:lpstr>
      <vt:lpstr>Thunk example</vt:lpstr>
      <vt:lpstr>redux-thunk</vt:lpstr>
      <vt:lpstr>  Demo</vt:lpstr>
      <vt:lpstr>  Redux Observable</vt:lpstr>
      <vt:lpstr>  Q &amp; A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2018-06-21T08:36:28Z</dcterms:created>
  <dcterms:modified xsi:type="dcterms:W3CDTF">2019-04-08T07:21:52Z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BrandDefinition">
    <vt:lpwstr>Topdanmark</vt:lpwstr>
  </property>
  <property fmtid="{D5CDD505-2E9C-101B-9397-08002B2CF9AE}" pid="4" name="CustomerId">
    <vt:lpwstr>topdanmark</vt:lpwstr>
  </property>
  <property fmtid="{D5CDD505-2E9C-101B-9397-08002B2CF9AE}" pid="5" name="TemplateId">
    <vt:lpwstr>636602512839410400</vt:lpwstr>
  </property>
  <property fmtid="{D5CDD505-2E9C-101B-9397-08002B2CF9AE}" pid="6" name="UserProfileId">
    <vt:lpwstr>636764008525366731</vt:lpwstr>
  </property>
</Properties>
</file>