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71" r:id="rId11"/>
    <p:sldId id="269" r:id="rId12"/>
    <p:sldId id="270" r:id="rId13"/>
    <p:sldId id="272" r:id="rId14"/>
    <p:sldId id="273" r:id="rId15"/>
    <p:sldId id="274" r:id="rId16"/>
    <p:sldId id="276" r:id="rId17"/>
    <p:sldId id="279" r:id="rId18"/>
    <p:sldId id="280" r:id="rId19"/>
    <p:sldId id="281" r:id="rId20"/>
    <p:sldId id="277" r:id="rId21"/>
    <p:sldId id="27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238CC7-FDB1-0843-9378-DB7CDAD1038E}">
          <p14:sldIdLst>
            <p14:sldId id="256"/>
            <p14:sldId id="265"/>
            <p14:sldId id="259"/>
            <p14:sldId id="262"/>
            <p14:sldId id="263"/>
            <p14:sldId id="264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4"/>
            <p14:sldId id="276"/>
            <p14:sldId id="279"/>
            <p14:sldId id="280"/>
            <p14:sldId id="281"/>
            <p14:sldId id="277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88498" autoAdjust="0"/>
  </p:normalViewPr>
  <p:slideViewPr>
    <p:cSldViewPr snapToGrid="0" showGuides="1">
      <p:cViewPr varScale="1">
        <p:scale>
          <a:sx n="90" d="100"/>
          <a:sy n="90" d="100"/>
        </p:scale>
        <p:origin x="208" y="6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7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07/04/2019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xmlns="" id="{26E691F1-AD98-4CB9-9B4C-2AAA28641ED4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xmlns="" id="{A85295EE-FB99-4250-87AB-3706FF23CB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4499" y="644"/>
            <a:ext cx="10047501" cy="6857356"/>
          </a:xfrm>
          <a:custGeom>
            <a:avLst/>
            <a:gdLst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0 w 10047501"/>
              <a:gd name="connsiteY4" fmla="*/ 0 h 6857356"/>
              <a:gd name="connsiteX5" fmla="*/ 1 w 10047501"/>
              <a:gd name="connsiteY5" fmla="*/ 0 h 6857356"/>
              <a:gd name="connsiteX6" fmla="*/ 1 w 10047501"/>
              <a:gd name="connsiteY6" fmla="*/ 6857356 h 6857356"/>
              <a:gd name="connsiteX7" fmla="*/ 0 w 10047501"/>
              <a:gd name="connsiteY7" fmla="*/ 6857356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1 w 10047501"/>
              <a:gd name="connsiteY7" fmla="*/ 6857356 h 6857356"/>
              <a:gd name="connsiteX8" fmla="*/ 0 w 10047501"/>
              <a:gd name="connsiteY8" fmla="*/ 0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0 w 10047501"/>
              <a:gd name="connsiteY7" fmla="*/ 0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501" h="6857356">
                <a:moveTo>
                  <a:pt x="1" y="0"/>
                </a:moveTo>
                <a:lnTo>
                  <a:pt x="10047501" y="0"/>
                </a:lnTo>
                <a:lnTo>
                  <a:pt x="10047501" y="6857356"/>
                </a:lnTo>
                <a:lnTo>
                  <a:pt x="1156733" y="6857356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108000" tIns="108000" rIns="108000" bIns="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mørkt billede, via fanen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xmlns="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14" name="Date_GeneralDate">
            <a:extLst>
              <a:ext uri="{FF2B5EF4-FFF2-40B4-BE49-F238E27FC236}">
                <a16:creationId xmlns:a16="http://schemas.microsoft.com/office/drawing/2014/main" xmlns="" id="{1F063B12-8474-4D25-9A8A-3DF6DED8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200" y="6292800"/>
            <a:ext cx="1248345" cy="140400"/>
          </a:xfrm>
          <a:prstGeom prst="rect">
            <a:avLst/>
          </a:prstGeom>
          <a:noFill/>
          <a:effectLst/>
        </p:spPr>
        <p:txBody>
          <a:bodyPr vert="horz" lIns="0" tIns="0" rIns="9360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E9D8551-472D-47D9-AD9E-3937F0BB9661}" type="datetime1">
              <a:rPr lang="da-DK" smtClean="0"/>
              <a:t>07/04/2019</a:t>
            </a:fld>
            <a:endParaRPr lang="en-GB" dirty="0"/>
          </a:p>
        </p:txBody>
      </p:sp>
      <p:sp>
        <p:nvSpPr>
          <p:cNvPr id="5" name="Pladsholder til tekst Topdanmark">
            <a:extLst>
              <a:ext uri="{FF2B5EF4-FFF2-40B4-BE49-F238E27FC236}">
                <a16:creationId xmlns:a16="http://schemas.microsoft.com/office/drawing/2014/main" xmlns="" id="{C80A68F0-66A0-4D4C-9786-E7F5DE97EF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2800" y="6325200"/>
            <a:ext cx="615600" cy="9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4" name="Pladsholder til tekst streg">
            <a:extLst>
              <a:ext uri="{FF2B5EF4-FFF2-40B4-BE49-F238E27FC236}">
                <a16:creationId xmlns:a16="http://schemas.microsoft.com/office/drawing/2014/main" xmlns="" id="{EC74443B-F044-46AA-8CEF-26443DEA83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8400" y="6291634"/>
            <a:ext cx="10800" cy="14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xmlns="" id="{17650885-37C4-4A34-B62E-736FD7C6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xmlns="" id="{17E0B3BA-0B9E-4320-889F-AC980CA2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69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 smal spec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803FF06F-C811-4694-9841-B21C93119CF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92268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0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DA499C6F-468A-42A4-8FEF-6357B608FD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03F7852F-E384-47C5-868F-4BC798D8C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1525123B-BE4C-4535-AC10-4140451F5B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6BF9A1C8-8354-4789-8E0E-14D0A61475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936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x indhold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800" y="1915200"/>
            <a:ext cx="71280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144000" indent="-144000">
              <a:defRPr sz="1000"/>
            </a:lvl1pPr>
            <a:lvl2pPr marL="288000" indent="-144000">
              <a:defRPr sz="1000"/>
            </a:lvl2pPr>
            <a:lvl3pPr marL="432000" indent="-144000">
              <a:defRPr sz="1000"/>
            </a:lvl3pPr>
            <a:lvl4pPr>
              <a:defRPr sz="1000"/>
            </a:lvl4pPr>
            <a:lvl5pPr>
              <a:defRPr sz="1600"/>
            </a:lvl5pPr>
            <a:lvl6pPr>
              <a:defRPr sz="3200"/>
            </a:lvl6pPr>
            <a:lvl7pPr>
              <a:defRPr sz="1800"/>
            </a:lvl7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8DE952D-12C0-4EC5-BFFD-3762A4BE4C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1915200"/>
            <a:ext cx="1882800" cy="4075114"/>
          </a:xfrm>
        </p:spPr>
        <p:txBody>
          <a:bodyPr/>
          <a:lstStyle>
            <a:lvl1pPr marL="144000" indent="-144000">
              <a:defRPr sz="1000"/>
            </a:lvl1pPr>
            <a:lvl2pPr marL="288000" indent="-144000">
              <a:defRPr sz="1000"/>
            </a:lvl2pPr>
            <a:lvl3pPr marL="432000" indent="-144000">
              <a:defRPr sz="1000"/>
            </a:lvl3pPr>
            <a:lvl4pPr>
              <a:defRPr sz="1000"/>
            </a:lvl4pPr>
            <a:lvl5pPr>
              <a:defRPr sz="1600"/>
            </a:lvl5pPr>
            <a:lvl6pPr>
              <a:defRPr sz="3200"/>
            </a:lvl6pPr>
            <a:lvl7pPr>
              <a:defRPr sz="1800"/>
            </a:lvl7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BFBADE4F-DDB9-4E93-A67C-19B9616463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26457945-08EB-46B2-8338-0568E5847A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030F9763-3E70-4A1A-9317-0C53DD03FC1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791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x indhold smal spec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800" y="1915200"/>
            <a:ext cx="71280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144000" indent="-144000">
              <a:spcBef>
                <a:spcPts val="600"/>
              </a:spcBef>
              <a:defRPr sz="1000"/>
            </a:lvl2pPr>
            <a:lvl3pPr marL="288000" indent="-144000">
              <a:spcBef>
                <a:spcPts val="600"/>
              </a:spcBef>
              <a:defRPr sz="1000"/>
            </a:lvl3pPr>
            <a:lvl4pPr>
              <a:spcBef>
                <a:spcPts val="1200"/>
              </a:spcBef>
              <a:defRPr sz="1000"/>
            </a:lvl4pPr>
            <a:lvl5pPr>
              <a:defRPr sz="1000"/>
            </a:lvl5pPr>
            <a:lvl6pPr>
              <a:defRPr sz="3200"/>
            </a:lvl6pPr>
            <a:lvl7pPr>
              <a:defRPr sz="1800"/>
            </a:lvl7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8DE952D-12C0-4EC5-BFFD-3762A4BE4C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1915200"/>
            <a:ext cx="1882800" cy="40751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>
                <a:solidFill>
                  <a:schemeClr val="accent1"/>
                </a:solidFill>
              </a:defRPr>
            </a:lvl1pPr>
            <a:lvl2pPr marL="144000" indent="-144000">
              <a:spcBef>
                <a:spcPts val="600"/>
              </a:spcBef>
              <a:defRPr sz="1000"/>
            </a:lvl2pPr>
            <a:lvl3pPr marL="288000" indent="-144000">
              <a:spcBef>
                <a:spcPts val="600"/>
              </a:spcBef>
              <a:defRPr sz="1000"/>
            </a:lvl3pPr>
            <a:lvl4pPr>
              <a:spcBef>
                <a:spcPts val="1200"/>
              </a:spcBef>
              <a:defRPr sz="1000"/>
            </a:lvl4pPr>
            <a:lvl5pPr>
              <a:defRPr sz="1000"/>
            </a:lvl5pPr>
            <a:lvl6pPr>
              <a:defRPr sz="3200"/>
            </a:lvl6pPr>
            <a:lvl7pPr>
              <a:defRPr sz="1800"/>
            </a:lvl7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34621498-9356-4C25-9F60-6194AC519B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65C86374-6E33-4CD5-82E5-04BB817E6F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FFA90975-B020-4566-ACD9-8035E34A25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474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smal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binationstegning: figur 10">
            <a:extLst>
              <a:ext uri="{FF2B5EF4-FFF2-40B4-BE49-F238E27FC236}">
                <a16:creationId xmlns:a16="http://schemas.microsoft.com/office/drawing/2014/main" xmlns="" id="{759CDE2D-ADE0-4CEF-B23F-3A6026F65BF1}"/>
              </a:ext>
            </a:extLst>
          </p:cNvPr>
          <p:cNvSpPr/>
          <p:nvPr userDrawn="1"/>
        </p:nvSpPr>
        <p:spPr>
          <a:xfrm rot="10800000">
            <a:off x="7777163" y="0"/>
            <a:ext cx="4414837" cy="6858000"/>
          </a:xfrm>
          <a:custGeom>
            <a:avLst/>
            <a:gdLst>
              <a:gd name="connsiteX0" fmla="*/ 4414837 w 4414837"/>
              <a:gd name="connsiteY0" fmla="*/ 6858000 h 6858000"/>
              <a:gd name="connsiteX1" fmla="*/ 3257997 w 4414837"/>
              <a:gd name="connsiteY1" fmla="*/ 6858000 h 6858000"/>
              <a:gd name="connsiteX2" fmla="*/ 0 w 4414837"/>
              <a:gd name="connsiteY2" fmla="*/ 6858000 h 6858000"/>
              <a:gd name="connsiteX3" fmla="*/ 0 w 4414837"/>
              <a:gd name="connsiteY3" fmla="*/ 0 h 6858000"/>
              <a:gd name="connsiteX4" fmla="*/ 3257997 w 441483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837" h="6858000">
                <a:moveTo>
                  <a:pt x="4414837" y="6858000"/>
                </a:moveTo>
                <a:lnTo>
                  <a:pt x="325799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257997" y="0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7128000" cy="407443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1pPr>
            <a:lvl2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2pPr>
            <a:lvl3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3pPr>
            <a:lvl4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4pPr>
            <a:lvl5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7200" y="1914525"/>
            <a:ext cx="29340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2FD53747-FED0-4EB9-9F43-C1541E74F0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BBF6E7DA-F8D1-4069-8161-C2E2D1F3918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884466" y="6292800"/>
            <a:ext cx="1692333" cy="144000"/>
          </a:xfrm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A8B11C0A-575B-4587-8A8C-CF88CB3BC9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:a16="http://schemas.microsoft.com/office/drawing/2014/main" xmlns="" id="{DEA3FFA0-1ECE-4F3C-AFF3-DB13BD51A9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smal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binationstegning: figur 10">
            <a:extLst>
              <a:ext uri="{FF2B5EF4-FFF2-40B4-BE49-F238E27FC236}">
                <a16:creationId xmlns:a16="http://schemas.microsoft.com/office/drawing/2014/main" xmlns="" id="{759CDE2D-ADE0-4CEF-B23F-3A6026F65BF1}"/>
              </a:ext>
            </a:extLst>
          </p:cNvPr>
          <p:cNvSpPr/>
          <p:nvPr userDrawn="1"/>
        </p:nvSpPr>
        <p:spPr>
          <a:xfrm rot="10800000">
            <a:off x="7777163" y="0"/>
            <a:ext cx="4414837" cy="6858000"/>
          </a:xfrm>
          <a:custGeom>
            <a:avLst/>
            <a:gdLst>
              <a:gd name="connsiteX0" fmla="*/ 4414837 w 4414837"/>
              <a:gd name="connsiteY0" fmla="*/ 6858000 h 6858000"/>
              <a:gd name="connsiteX1" fmla="*/ 3257997 w 4414837"/>
              <a:gd name="connsiteY1" fmla="*/ 6858000 h 6858000"/>
              <a:gd name="connsiteX2" fmla="*/ 0 w 4414837"/>
              <a:gd name="connsiteY2" fmla="*/ 6858000 h 6858000"/>
              <a:gd name="connsiteX3" fmla="*/ 0 w 4414837"/>
              <a:gd name="connsiteY3" fmla="*/ 0 h 6858000"/>
              <a:gd name="connsiteX4" fmla="*/ 3257997 w 441483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837" h="6858000">
                <a:moveTo>
                  <a:pt x="4414837" y="6858000"/>
                </a:moveTo>
                <a:lnTo>
                  <a:pt x="325799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257997" y="0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71280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7200" y="1914525"/>
            <a:ext cx="29340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699F4903-CF3E-43F0-892B-F3FAE244D9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B7DF2062-B8C9-426A-B79B-B755E6D96C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905060" y="6292800"/>
            <a:ext cx="1671739" cy="144000"/>
          </a:xfrm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xmlns="" id="{1F63AE19-7717-40FC-9C9C-245DD57258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:a16="http://schemas.microsoft.com/office/drawing/2014/main" xmlns="" id="{44627400-DA5D-4A96-B016-052BE93B8F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3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dsholder til billede 20">
            <a:extLst>
              <a:ext uri="{FF2B5EF4-FFF2-40B4-BE49-F238E27FC236}">
                <a16:creationId xmlns:a16="http://schemas.microsoft.com/office/drawing/2014/main" xmlns="" id="{D0FB4A0E-B616-4273-92F5-72B304A3AB2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781314" y="0"/>
            <a:ext cx="4410686" cy="6858000"/>
          </a:xfrm>
          <a:custGeom>
            <a:avLst/>
            <a:gdLst>
              <a:gd name="connsiteX0" fmla="*/ 0 w 4410686"/>
              <a:gd name="connsiteY0" fmla="*/ 0 h 6858000"/>
              <a:gd name="connsiteX1" fmla="*/ 1152689 w 4410686"/>
              <a:gd name="connsiteY1" fmla="*/ 0 h 6858000"/>
              <a:gd name="connsiteX2" fmla="*/ 4410686 w 4410686"/>
              <a:gd name="connsiteY2" fmla="*/ 0 h 6858000"/>
              <a:gd name="connsiteX3" fmla="*/ 4410686 w 4410686"/>
              <a:gd name="connsiteY3" fmla="*/ 6858000 h 6858000"/>
              <a:gd name="connsiteX4" fmla="*/ 1152689 w 4410686"/>
              <a:gd name="connsiteY4" fmla="*/ 6858000 h 6858000"/>
              <a:gd name="connsiteX5" fmla="*/ 0 w 4410686"/>
              <a:gd name="connsiteY5" fmla="*/ 246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0686" h="6858000">
                <a:moveTo>
                  <a:pt x="0" y="0"/>
                </a:moveTo>
                <a:lnTo>
                  <a:pt x="1152689" y="0"/>
                </a:lnTo>
                <a:lnTo>
                  <a:pt x="4410686" y="0"/>
                </a:lnTo>
                <a:lnTo>
                  <a:pt x="4410686" y="6858000"/>
                </a:lnTo>
                <a:lnTo>
                  <a:pt x="1152689" y="6858000"/>
                </a:lnTo>
                <a:lnTo>
                  <a:pt x="0" y="24608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08000" tIns="108000" rIns="108000" anchor="t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A84BD6BA-9561-4856-B8E5-19F2A50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88400"/>
            <a:ext cx="7135268" cy="936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FB5AFED0-2849-4821-9288-7F641A3E71B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31801" y="320039"/>
            <a:ext cx="71352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0" name="Pladsholder til indhold 3">
            <a:extLst>
              <a:ext uri="{FF2B5EF4-FFF2-40B4-BE49-F238E27FC236}">
                <a16:creationId xmlns:a16="http://schemas.microsoft.com/office/drawing/2014/main" xmlns="" id="{AF68717A-D2FA-45FC-B50D-9C91B17345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800" y="1914525"/>
            <a:ext cx="7131050" cy="407511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xmlns="" id="{266C8419-C0A3-4B38-9B23-C62F77154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Date Placeholder 3" hidden="1">
            <a:extLst>
              <a:ext uri="{FF2B5EF4-FFF2-40B4-BE49-F238E27FC236}">
                <a16:creationId xmlns:a16="http://schemas.microsoft.com/office/drawing/2014/main" xmlns="" id="{36FB0B7F-D7C4-4C5A-B14C-DFD21842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3BE8B582-519C-4D78-9F22-3376383BD44E}" type="datetime1">
              <a:rPr lang="da-DK" smtClean="0"/>
              <a:t>07/04/2019</a:t>
            </a:fld>
            <a:endParaRPr lang="da-DK" dirty="0"/>
          </a:p>
        </p:txBody>
      </p:sp>
      <p:sp>
        <p:nvSpPr>
          <p:cNvPr id="12" name="Footer Placeholder 4" hidden="1">
            <a:extLst>
              <a:ext uri="{FF2B5EF4-FFF2-40B4-BE49-F238E27FC236}">
                <a16:creationId xmlns:a16="http://schemas.microsoft.com/office/drawing/2014/main" xmlns="" id="{2BEF9A4B-81C4-4799-8388-3D016135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" hidden="1">
            <a:extLst>
              <a:ext uri="{FF2B5EF4-FFF2-40B4-BE49-F238E27FC236}">
                <a16:creationId xmlns:a16="http://schemas.microsoft.com/office/drawing/2014/main" xmlns="" id="{B58CC190-9DD1-4804-98A4-DD24478D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578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bre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ombinationstegning: figur 12">
            <a:extLst>
              <a:ext uri="{FF2B5EF4-FFF2-40B4-BE49-F238E27FC236}">
                <a16:creationId xmlns:a16="http://schemas.microsoft.com/office/drawing/2014/main" xmlns="" id="{DFB0E94C-190D-4C4D-A862-63DCB765BB36}"/>
              </a:ext>
            </a:extLst>
          </p:cNvPr>
          <p:cNvSpPr/>
          <p:nvPr userDrawn="1"/>
        </p:nvSpPr>
        <p:spPr>
          <a:xfrm rot="10800000">
            <a:off x="5785804" y="0"/>
            <a:ext cx="6401240" cy="6858000"/>
          </a:xfrm>
          <a:custGeom>
            <a:avLst/>
            <a:gdLst>
              <a:gd name="connsiteX0" fmla="*/ 6401240 w 6401240"/>
              <a:gd name="connsiteY0" fmla="*/ 6858000 h 6858000"/>
              <a:gd name="connsiteX1" fmla="*/ 5244400 w 6401240"/>
              <a:gd name="connsiteY1" fmla="*/ 6858000 h 6858000"/>
              <a:gd name="connsiteX2" fmla="*/ 0 w 6401240"/>
              <a:gd name="connsiteY2" fmla="*/ 6858000 h 6858000"/>
              <a:gd name="connsiteX3" fmla="*/ 0 w 6401240"/>
              <a:gd name="connsiteY3" fmla="*/ 0 h 6858000"/>
              <a:gd name="connsiteX4" fmla="*/ 5244400 w 640124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1240" h="6858000">
                <a:moveTo>
                  <a:pt x="6401240" y="6858000"/>
                </a:moveTo>
                <a:lnTo>
                  <a:pt x="52444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244400" y="0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5461200" cy="5497200"/>
          </a:xfrm>
        </p:spPr>
        <p:txBody>
          <a:bodyPr/>
          <a:lstStyle>
            <a:lvl1pPr>
              <a:defRPr sz="7200" spc="-200" baseline="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54613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6000" y="1943100"/>
            <a:ext cx="3981600" cy="40509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xmlns="" id="{FAC37489-EE7A-41E2-A568-71AD1F0EE8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4B9EA861-EE39-4321-AC69-F071D4FCFD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DF379842-E648-421B-81D3-42FABB52B5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1" name="Topdanmark bund">
            <a:extLst>
              <a:ext uri="{FF2B5EF4-FFF2-40B4-BE49-F238E27FC236}">
                <a16:creationId xmlns:a16="http://schemas.microsoft.com/office/drawing/2014/main" xmlns="" id="{1EC48903-8543-4B6C-8069-A4918BBF2D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bred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ombinationstegning: figur 12">
            <a:extLst>
              <a:ext uri="{FF2B5EF4-FFF2-40B4-BE49-F238E27FC236}">
                <a16:creationId xmlns:a16="http://schemas.microsoft.com/office/drawing/2014/main" xmlns="" id="{DFB0E94C-190D-4C4D-A862-63DCB765BB36}"/>
              </a:ext>
            </a:extLst>
          </p:cNvPr>
          <p:cNvSpPr/>
          <p:nvPr userDrawn="1"/>
        </p:nvSpPr>
        <p:spPr>
          <a:xfrm rot="10800000">
            <a:off x="5785804" y="0"/>
            <a:ext cx="6401240" cy="6858000"/>
          </a:xfrm>
          <a:custGeom>
            <a:avLst/>
            <a:gdLst>
              <a:gd name="connsiteX0" fmla="*/ 6401240 w 6401240"/>
              <a:gd name="connsiteY0" fmla="*/ 6858000 h 6858000"/>
              <a:gd name="connsiteX1" fmla="*/ 5244400 w 6401240"/>
              <a:gd name="connsiteY1" fmla="*/ 6858000 h 6858000"/>
              <a:gd name="connsiteX2" fmla="*/ 0 w 6401240"/>
              <a:gd name="connsiteY2" fmla="*/ 6858000 h 6858000"/>
              <a:gd name="connsiteX3" fmla="*/ 0 w 6401240"/>
              <a:gd name="connsiteY3" fmla="*/ 0 h 6858000"/>
              <a:gd name="connsiteX4" fmla="*/ 5244400 w 640124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1240" h="6858000">
                <a:moveTo>
                  <a:pt x="6401240" y="6858000"/>
                </a:moveTo>
                <a:lnTo>
                  <a:pt x="52444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244400" y="0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5461200" cy="5497200"/>
          </a:xfrm>
        </p:spPr>
        <p:txBody>
          <a:bodyPr/>
          <a:lstStyle>
            <a:lvl1pPr>
              <a:defRPr sz="7200" spc="-200" baseline="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54613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6000" y="1943100"/>
            <a:ext cx="3981600" cy="40509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xmlns="" id="{BF88FDB8-A5DB-4248-A2AE-2047A74BEFE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67FE93BC-FE95-48F3-A38D-6966469414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0ECB9054-9447-4369-94C0-8FC8EE6DD8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1" name="Topdanmark bund">
            <a:extLst>
              <a:ext uri="{FF2B5EF4-FFF2-40B4-BE49-F238E27FC236}">
                <a16:creationId xmlns:a16="http://schemas.microsoft.com/office/drawing/2014/main" xmlns="" id="{47807BCE-0F7D-4572-8AAD-4A93F4BE5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 b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xmlns="" id="{FC58759A-9155-42A1-AEC8-BA942275A98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785804" y="0"/>
            <a:ext cx="6401240" cy="6858000"/>
          </a:xfrm>
          <a:custGeom>
            <a:avLst/>
            <a:gdLst>
              <a:gd name="connsiteX0" fmla="*/ 0 w 6401240"/>
              <a:gd name="connsiteY0" fmla="*/ 0 h 6858000"/>
              <a:gd name="connsiteX1" fmla="*/ 1156840 w 6401240"/>
              <a:gd name="connsiteY1" fmla="*/ 0 h 6858000"/>
              <a:gd name="connsiteX2" fmla="*/ 6401240 w 6401240"/>
              <a:gd name="connsiteY2" fmla="*/ 0 h 6858000"/>
              <a:gd name="connsiteX3" fmla="*/ 6401240 w 6401240"/>
              <a:gd name="connsiteY3" fmla="*/ 6858000 h 6858000"/>
              <a:gd name="connsiteX4" fmla="*/ 1156840 w 640124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1240" h="6858000">
                <a:moveTo>
                  <a:pt x="0" y="0"/>
                </a:moveTo>
                <a:lnTo>
                  <a:pt x="1156840" y="0"/>
                </a:lnTo>
                <a:lnTo>
                  <a:pt x="6401240" y="0"/>
                </a:lnTo>
                <a:lnTo>
                  <a:pt x="6401240" y="6858000"/>
                </a:lnTo>
                <a:lnTo>
                  <a:pt x="115684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08000" tIns="108000" rIns="108000" anchor="t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A84BD6BA-9561-4856-B8E5-19F2A50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88400"/>
            <a:ext cx="5032175" cy="936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3B84CB31-C501-4FDD-914B-BA7829F7F5C6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31801" y="320039"/>
            <a:ext cx="50328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0" name="Pladsholder til indhold 3">
            <a:extLst>
              <a:ext uri="{FF2B5EF4-FFF2-40B4-BE49-F238E27FC236}">
                <a16:creationId xmlns:a16="http://schemas.microsoft.com/office/drawing/2014/main" xmlns="" id="{AF68717A-D2FA-45FC-B50D-9C91B17345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800" y="1914525"/>
            <a:ext cx="5029200" cy="407511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xmlns="" id="{9A77D328-72A0-4B3D-9528-634DDA470E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029200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Date Placeholder 3" hidden="1">
            <a:extLst>
              <a:ext uri="{FF2B5EF4-FFF2-40B4-BE49-F238E27FC236}">
                <a16:creationId xmlns:a16="http://schemas.microsoft.com/office/drawing/2014/main" xmlns="" id="{36FB0B7F-D7C4-4C5A-B14C-DFD21842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5360F07D-9A82-4A62-B162-E27662F92A46}" type="datetime1">
              <a:rPr lang="da-DK" smtClean="0"/>
              <a:t>07/04/2019</a:t>
            </a:fld>
            <a:endParaRPr lang="da-DK" dirty="0"/>
          </a:p>
        </p:txBody>
      </p:sp>
      <p:sp>
        <p:nvSpPr>
          <p:cNvPr id="12" name="Footer Placeholder 4" hidden="1">
            <a:extLst>
              <a:ext uri="{FF2B5EF4-FFF2-40B4-BE49-F238E27FC236}">
                <a16:creationId xmlns:a16="http://schemas.microsoft.com/office/drawing/2014/main" xmlns="" id="{2BEF9A4B-81C4-4799-8388-3D016135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" hidden="1">
            <a:extLst>
              <a:ext uri="{FF2B5EF4-FFF2-40B4-BE49-F238E27FC236}">
                <a16:creationId xmlns:a16="http://schemas.microsoft.com/office/drawing/2014/main" xmlns="" id="{B58CC190-9DD1-4804-98A4-DD24478D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5675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2CABC48-F1B7-481F-9158-401621ECC3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78487" y="4168800"/>
            <a:ext cx="1897200" cy="18216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000" b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 dirty="0"/>
              <a:t>xx%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0ABC9838-A1B9-4AD0-88F0-BE43A6198EE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1915200"/>
            <a:ext cx="2934000" cy="18216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7200" b="1" spc="30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 dirty="0"/>
              <a:t>xx%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  <a:p>
            <a:pPr lvl="0"/>
            <a:endParaRPr lang="da-DK" dirty="0"/>
          </a:p>
        </p:txBody>
      </p:sp>
      <p:sp>
        <p:nvSpPr>
          <p:cNvPr id="16" name="Pladsholder til billede 1">
            <a:extLst>
              <a:ext uri="{FF2B5EF4-FFF2-40B4-BE49-F238E27FC236}">
                <a16:creationId xmlns:a16="http://schemas.microsoft.com/office/drawing/2014/main" xmlns="" id="{09D667BA-5154-4848-9DD8-FAD3F1A588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72675" y="1915200"/>
            <a:ext cx="4010400" cy="1821600"/>
          </a:xfrm>
          <a:solidFill>
            <a:schemeClr val="bg2"/>
          </a:solidFill>
        </p:spPr>
        <p:txBody>
          <a:bodyPr lIns="108000" tIns="108000" rIns="108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7" name="Pladsholder til billede 2">
            <a:extLst>
              <a:ext uri="{FF2B5EF4-FFF2-40B4-BE49-F238E27FC236}">
                <a16:creationId xmlns:a16="http://schemas.microsoft.com/office/drawing/2014/main" xmlns="" id="{0FAC00AA-3211-4836-88EC-074F76F965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47200" y="1915200"/>
            <a:ext cx="4010400" cy="4075200"/>
          </a:xfrm>
          <a:solidFill>
            <a:schemeClr val="bg2"/>
          </a:solidFill>
        </p:spPr>
        <p:txBody>
          <a:bodyPr lIns="108000" tIns="108000" rIns="108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8" name="Pladsholder til billede 3">
            <a:extLst>
              <a:ext uri="{FF2B5EF4-FFF2-40B4-BE49-F238E27FC236}">
                <a16:creationId xmlns:a16="http://schemas.microsoft.com/office/drawing/2014/main" xmlns="" id="{A3B5D952-DE86-4245-96CC-1A6E8765B5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2000" y="4168800"/>
            <a:ext cx="2934000" cy="1821600"/>
          </a:xfrm>
          <a:solidFill>
            <a:schemeClr val="bg2"/>
          </a:solidFill>
        </p:spPr>
        <p:txBody>
          <a:bodyPr tIns="108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9" name="Pladsholder til billede 4">
            <a:extLst>
              <a:ext uri="{FF2B5EF4-FFF2-40B4-BE49-F238E27FC236}">
                <a16:creationId xmlns:a16="http://schemas.microsoft.com/office/drawing/2014/main" xmlns="" id="{BAC3282B-0318-4735-B850-7B2A032972A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96400" y="4168038"/>
            <a:ext cx="1868400" cy="1821600"/>
          </a:xfrm>
          <a:solidFill>
            <a:schemeClr val="bg2"/>
          </a:solidFill>
        </p:spPr>
        <p:txBody>
          <a:bodyPr lIns="72000" tIns="108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BE299533-728B-4BE2-8251-24FA79BC86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A669C3F2-56AA-4C41-8F0D-A084AD96699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6A24ACBC-C589-4C29-BB75-FC338438245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57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xmlns="" id="{26E691F1-AD98-4CB9-9B4C-2AAA28641ED4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xmlns="" id="{A85295EE-FB99-4250-87AB-3706FF23CB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4499" y="644"/>
            <a:ext cx="10047501" cy="6857356"/>
          </a:xfrm>
          <a:custGeom>
            <a:avLst/>
            <a:gdLst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0 w 10047501"/>
              <a:gd name="connsiteY4" fmla="*/ 0 h 6857356"/>
              <a:gd name="connsiteX5" fmla="*/ 1 w 10047501"/>
              <a:gd name="connsiteY5" fmla="*/ 0 h 6857356"/>
              <a:gd name="connsiteX6" fmla="*/ 1 w 10047501"/>
              <a:gd name="connsiteY6" fmla="*/ 6857356 h 6857356"/>
              <a:gd name="connsiteX7" fmla="*/ 0 w 10047501"/>
              <a:gd name="connsiteY7" fmla="*/ 6857356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1 w 10047501"/>
              <a:gd name="connsiteY7" fmla="*/ 6857356 h 6857356"/>
              <a:gd name="connsiteX8" fmla="*/ 0 w 10047501"/>
              <a:gd name="connsiteY8" fmla="*/ 0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0 w 10047501"/>
              <a:gd name="connsiteY7" fmla="*/ 0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501" h="6857356">
                <a:moveTo>
                  <a:pt x="1" y="0"/>
                </a:moveTo>
                <a:lnTo>
                  <a:pt x="10047501" y="0"/>
                </a:lnTo>
                <a:lnTo>
                  <a:pt x="10047501" y="6857356"/>
                </a:lnTo>
                <a:lnTo>
                  <a:pt x="1156733" y="6857356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108000" tIns="108000" rIns="108000" bIns="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lyst billede, via fanen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xmlns="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14" name="Date_GeneralDate">
            <a:extLst>
              <a:ext uri="{FF2B5EF4-FFF2-40B4-BE49-F238E27FC236}">
                <a16:creationId xmlns:a16="http://schemas.microsoft.com/office/drawing/2014/main" xmlns="" id="{1F063B12-8474-4D25-9A8A-3DF6DED8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200" y="6292800"/>
            <a:ext cx="1248345" cy="140400"/>
          </a:xfrm>
          <a:prstGeom prst="rect">
            <a:avLst/>
          </a:prstGeom>
          <a:noFill/>
          <a:effectLst/>
        </p:spPr>
        <p:txBody>
          <a:bodyPr vert="horz" lIns="0" tIns="0" rIns="93600" bIns="0" rtlCol="0" anchor="ctr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7B8B28D-3087-4060-8816-5E12E3BADC48}" type="datetime1">
              <a:rPr lang="da-DK" smtClean="0"/>
              <a:t>07/04/2019</a:t>
            </a:fld>
            <a:endParaRPr lang="en-GB" dirty="0"/>
          </a:p>
        </p:txBody>
      </p:sp>
      <p:sp>
        <p:nvSpPr>
          <p:cNvPr id="5" name="Pladsholder til tekst Topdanmark">
            <a:extLst>
              <a:ext uri="{FF2B5EF4-FFF2-40B4-BE49-F238E27FC236}">
                <a16:creationId xmlns:a16="http://schemas.microsoft.com/office/drawing/2014/main" xmlns="" id="{C80A68F0-66A0-4D4C-9786-E7F5DE97EF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2800" y="6325200"/>
            <a:ext cx="615600" cy="9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4" name="Pladsholder til tekst streg">
            <a:extLst>
              <a:ext uri="{FF2B5EF4-FFF2-40B4-BE49-F238E27FC236}">
                <a16:creationId xmlns:a16="http://schemas.microsoft.com/office/drawing/2014/main" xmlns="" id="{EC74443B-F044-46AA-8CEF-26443DEA83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8400" y="6291634"/>
            <a:ext cx="10800" cy="144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xmlns="" id="{17650885-37C4-4A34-B62E-736FD7C6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xmlns="" id="{17E0B3BA-0B9E-4320-889F-AC980CA2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29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lam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6" name="Pladsholder til billede 1">
            <a:extLst>
              <a:ext uri="{FF2B5EF4-FFF2-40B4-BE49-F238E27FC236}">
                <a16:creationId xmlns:a16="http://schemas.microsoft.com/office/drawing/2014/main" xmlns="" id="{09D667BA-5154-4848-9DD8-FAD3F1A588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72675" y="1915200"/>
            <a:ext cx="2437200" cy="1821600"/>
          </a:xfrm>
          <a:solidFill>
            <a:schemeClr val="bg2"/>
          </a:solidFill>
        </p:spPr>
        <p:txBody>
          <a:bodyPr lIns="72000" tIns="108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7" name="Pladsholder til billede 2">
            <a:extLst>
              <a:ext uri="{FF2B5EF4-FFF2-40B4-BE49-F238E27FC236}">
                <a16:creationId xmlns:a16="http://schemas.microsoft.com/office/drawing/2014/main" xmlns="" id="{0FAC00AA-3211-4836-88EC-074F76F965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000" y="4168800"/>
            <a:ext cx="5554800" cy="1821600"/>
          </a:xfrm>
          <a:solidFill>
            <a:schemeClr val="bg2"/>
          </a:solidFill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Pladsholder til medieklip 10">
            <a:extLst>
              <a:ext uri="{FF2B5EF4-FFF2-40B4-BE49-F238E27FC236}">
                <a16:creationId xmlns:a16="http://schemas.microsoft.com/office/drawing/2014/main" xmlns="" id="{3BCB0E1D-23F0-4270-B787-4AFF9457D1BE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6202800" y="1926000"/>
            <a:ext cx="5554800" cy="4075113"/>
          </a:xfrm>
          <a:solidFill>
            <a:schemeClr val="bg2"/>
          </a:solidFill>
        </p:spPr>
        <p:txBody>
          <a:bodyPr tIns="1080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dirty="0"/>
              <a:t>Klik på ikonet for at tilføje en video</a:t>
            </a:r>
          </a:p>
          <a:p>
            <a:endParaRPr lang="da-DK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2419061-6328-49DB-9E80-0E769AE282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915200"/>
            <a:ext cx="2934000" cy="18216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7200" b="1" spc="30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 dirty="0"/>
              <a:t>xx%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6F754BC7-2374-489D-BA9A-ED995C3A6AB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CC750700-6DE4-4011-B674-5624CB980DB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95F9CA0E-2B43-40AF-94A5-A7BD64170A2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6589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xmlns="" id="{879B3514-ECA0-4EC9-9006-0D7D57D85D7E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xmlns="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xmlns="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/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pic>
        <p:nvPicPr>
          <p:cNvPr id="10" name="Citattegn">
            <a:extLst>
              <a:ext uri="{FF2B5EF4-FFF2-40B4-BE49-F238E27FC236}">
                <a16:creationId xmlns:a16="http://schemas.microsoft.com/office/drawing/2014/main" xmlns="" id="{55D77267-6FBF-4344-BF97-0F4A6F8000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1" y="440108"/>
            <a:ext cx="1571267" cy="1029600"/>
          </a:xfrm>
          <a:prstGeom prst="rect">
            <a:avLst/>
          </a:prstGeom>
        </p:spPr>
      </p:pic>
      <p:pic>
        <p:nvPicPr>
          <p:cNvPr id="11" name="Topdanmark bund">
            <a:extLst>
              <a:ext uri="{FF2B5EF4-FFF2-40B4-BE49-F238E27FC236}">
                <a16:creationId xmlns:a16="http://schemas.microsoft.com/office/drawing/2014/main" xmlns="" id="{01BC15D4-52E8-4FAD-AA79-015C483805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xmlns="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xmlns="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07/04/2019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769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xmlns="" id="{879B3514-ECA0-4EC9-9006-0D7D57D85D7E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xmlns="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xmlns="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/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pic>
        <p:nvPicPr>
          <p:cNvPr id="14" name="Citattegn">
            <a:extLst>
              <a:ext uri="{FF2B5EF4-FFF2-40B4-BE49-F238E27FC236}">
                <a16:creationId xmlns:a16="http://schemas.microsoft.com/office/drawing/2014/main" xmlns="" id="{CA97271D-9723-49EA-A329-3AA2EAADA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1" y="440108"/>
            <a:ext cx="1571266" cy="1029600"/>
          </a:xfrm>
          <a:prstGeom prst="rect">
            <a:avLst/>
          </a:prstGeom>
        </p:spPr>
      </p:pic>
      <p:pic>
        <p:nvPicPr>
          <p:cNvPr id="10" name="Topdanmark bund">
            <a:extLst>
              <a:ext uri="{FF2B5EF4-FFF2-40B4-BE49-F238E27FC236}">
                <a16:creationId xmlns:a16="http://schemas.microsoft.com/office/drawing/2014/main" xmlns="" id="{42CE999B-DFA0-46F8-B0AC-FAA64123F5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xmlns="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xmlns="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07/04/2019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199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ledepladsholder">
            <a:extLst>
              <a:ext uri="{FF2B5EF4-FFF2-40B4-BE49-F238E27FC236}">
                <a16:creationId xmlns:a16="http://schemas.microsoft.com/office/drawing/2014/main" xmlns="" id="{9E40630F-A0CE-4877-BB02-C8B1A21551E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644"/>
            <a:ext cx="12189600" cy="6857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144000" rIns="14400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mørkt billede, via fanen Templafy</a:t>
            </a:r>
          </a:p>
        </p:txBody>
      </p:sp>
      <p:sp>
        <p:nvSpPr>
          <p:cNvPr id="4" name="Pladsholder til tekst 1">
            <a:extLst>
              <a:ext uri="{FF2B5EF4-FFF2-40B4-BE49-F238E27FC236}">
                <a16:creationId xmlns:a16="http://schemas.microsoft.com/office/drawing/2014/main" xmlns="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xmlns="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</a:defRPr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sp>
        <p:nvSpPr>
          <p:cNvPr id="11" name="Pladsholder til tekst tegn">
            <a:extLst>
              <a:ext uri="{FF2B5EF4-FFF2-40B4-BE49-F238E27FC236}">
                <a16:creationId xmlns:a16="http://schemas.microsoft.com/office/drawing/2014/main" xmlns="" id="{D57A889D-F33B-4525-A5BD-C253A321C9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991" y="440108"/>
            <a:ext cx="1573200" cy="1029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xmlns="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07/04/2019</a:t>
            </a:fld>
            <a:endParaRPr lang="da-DK"/>
          </a:p>
        </p:txBody>
      </p:sp>
      <p:sp>
        <p:nvSpPr>
          <p:cNvPr id="3" name="Pladsholder til sidefod 2" hidden="1">
            <a:extLst>
              <a:ext uri="{FF2B5EF4-FFF2-40B4-BE49-F238E27FC236}">
                <a16:creationId xmlns:a16="http://schemas.microsoft.com/office/drawing/2014/main" xmlns="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:a16="http://schemas.microsoft.com/office/drawing/2014/main" xmlns="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1484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ledepladsholder">
            <a:extLst>
              <a:ext uri="{FF2B5EF4-FFF2-40B4-BE49-F238E27FC236}">
                <a16:creationId xmlns:a16="http://schemas.microsoft.com/office/drawing/2014/main" xmlns="" id="{9E40630F-A0CE-4877-BB02-C8B1A21551E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644"/>
            <a:ext cx="12189600" cy="6857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144000" rIns="14400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lyst billede, via fanen Templafy</a:t>
            </a:r>
          </a:p>
        </p:txBody>
      </p:sp>
      <p:sp>
        <p:nvSpPr>
          <p:cNvPr id="4" name="Pladsholder til tekst 1">
            <a:extLst>
              <a:ext uri="{FF2B5EF4-FFF2-40B4-BE49-F238E27FC236}">
                <a16:creationId xmlns:a16="http://schemas.microsoft.com/office/drawing/2014/main" xmlns="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xmlns="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/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sp>
        <p:nvSpPr>
          <p:cNvPr id="11" name="Pladsholder til tekst tegn">
            <a:extLst>
              <a:ext uri="{FF2B5EF4-FFF2-40B4-BE49-F238E27FC236}">
                <a16:creationId xmlns:a16="http://schemas.microsoft.com/office/drawing/2014/main" xmlns="" id="{D57A889D-F33B-4525-A5BD-C253A321C9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991" y="440108"/>
            <a:ext cx="1573200" cy="1029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xmlns="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07/04/2019</a:t>
            </a:fld>
            <a:endParaRPr lang="da-DK"/>
          </a:p>
        </p:txBody>
      </p:sp>
      <p:sp>
        <p:nvSpPr>
          <p:cNvPr id="3" name="Pladsholder til sidefod 2" hidden="1">
            <a:extLst>
              <a:ext uri="{FF2B5EF4-FFF2-40B4-BE49-F238E27FC236}">
                <a16:creationId xmlns:a16="http://schemas.microsoft.com/office/drawing/2014/main" xmlns="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:a16="http://schemas.microsoft.com/office/drawing/2014/main" xmlns="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016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: figur 6">
            <a:extLst>
              <a:ext uri="{FF2B5EF4-FFF2-40B4-BE49-F238E27FC236}">
                <a16:creationId xmlns:a16="http://schemas.microsoft.com/office/drawing/2014/main" xmlns="" id="{5A4BD919-F9FC-4BD5-8DD1-1EB95D1E4719}"/>
              </a:ext>
            </a:extLst>
          </p:cNvPr>
          <p:cNvSpPr/>
          <p:nvPr userDrawn="1"/>
        </p:nvSpPr>
        <p:spPr>
          <a:xfrm>
            <a:off x="2142098" y="0"/>
            <a:ext cx="10049902" cy="6858000"/>
          </a:xfrm>
          <a:custGeom>
            <a:avLst/>
            <a:gdLst>
              <a:gd name="connsiteX0" fmla="*/ 1 w 10049902"/>
              <a:gd name="connsiteY0" fmla="*/ 0 h 6858000"/>
              <a:gd name="connsiteX1" fmla="*/ 10049902 w 10049902"/>
              <a:gd name="connsiteY1" fmla="*/ 0 h 6858000"/>
              <a:gd name="connsiteX2" fmla="*/ 10049902 w 10049902"/>
              <a:gd name="connsiteY2" fmla="*/ 6858000 h 6858000"/>
              <a:gd name="connsiteX3" fmla="*/ 1156841 w 10049902"/>
              <a:gd name="connsiteY3" fmla="*/ 6858000 h 6858000"/>
              <a:gd name="connsiteX4" fmla="*/ 0 w 10049902"/>
              <a:gd name="connsiteY4" fmla="*/ 0 h 6858000"/>
              <a:gd name="connsiteX5" fmla="*/ 1 w 10049902"/>
              <a:gd name="connsiteY5" fmla="*/ 0 h 6858000"/>
              <a:gd name="connsiteX6" fmla="*/ 1 w 10049902"/>
              <a:gd name="connsiteY6" fmla="*/ 6858000 h 6858000"/>
              <a:gd name="connsiteX7" fmla="*/ 0 w 1004990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9902" h="6858000">
                <a:moveTo>
                  <a:pt x="1" y="0"/>
                </a:moveTo>
                <a:lnTo>
                  <a:pt x="10049902" y="0"/>
                </a:lnTo>
                <a:lnTo>
                  <a:pt x="10049902" y="6858000"/>
                </a:lnTo>
                <a:lnTo>
                  <a:pt x="115684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A2A8F4-9EA7-4920-90AB-0DE16F1D42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400" y="1915200"/>
            <a:ext cx="7128000" cy="4075200"/>
          </a:xfrm>
        </p:spPr>
        <p:txBody>
          <a:bodyPr/>
          <a:lstStyle>
            <a:lvl1pPr>
              <a:defRPr sz="13800"/>
            </a:lvl1pPr>
          </a:lstStyle>
          <a:p>
            <a:r>
              <a:rPr lang="da-DK" dirty="0"/>
              <a:t>Tak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E229B5FF-EF23-4160-B0FE-E1B09BB8B991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578400" y="320039"/>
            <a:ext cx="71352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7EB9B027-E800-4E4E-A0AB-223BFA333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pic>
        <p:nvPicPr>
          <p:cNvPr id="12" name="Topdanmark bund">
            <a:extLst>
              <a:ext uri="{FF2B5EF4-FFF2-40B4-BE49-F238E27FC236}">
                <a16:creationId xmlns:a16="http://schemas.microsoft.com/office/drawing/2014/main" xmlns="" id="{737E44F2-63E9-4250-AC3B-0175D417A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68" y="6326702"/>
            <a:ext cx="604556" cy="95530"/>
          </a:xfrm>
          <a:prstGeom prst="rect">
            <a:avLst/>
          </a:prstGeo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777DA7C7-EDCA-4188-8E86-764948F34A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061CCDB1-FBB8-468B-8A99-83608D7E34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xmlns="" id="{0E78A7DF-428F-470B-B131-DFA95CAEA6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CA6B773-283C-4818-85ED-9DD2B882DE50}" type="datetime1">
              <a:rPr lang="da-DK" smtClean="0"/>
              <a:t>07/04/2019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1873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: figur 6">
            <a:extLst>
              <a:ext uri="{FF2B5EF4-FFF2-40B4-BE49-F238E27FC236}">
                <a16:creationId xmlns:a16="http://schemas.microsoft.com/office/drawing/2014/main" xmlns="" id="{5A4BD919-F9FC-4BD5-8DD1-1EB95D1E4719}"/>
              </a:ext>
            </a:extLst>
          </p:cNvPr>
          <p:cNvSpPr/>
          <p:nvPr userDrawn="1"/>
        </p:nvSpPr>
        <p:spPr>
          <a:xfrm>
            <a:off x="2142098" y="0"/>
            <a:ext cx="10049902" cy="6858000"/>
          </a:xfrm>
          <a:custGeom>
            <a:avLst/>
            <a:gdLst>
              <a:gd name="connsiteX0" fmla="*/ 1 w 10049902"/>
              <a:gd name="connsiteY0" fmla="*/ 0 h 6858000"/>
              <a:gd name="connsiteX1" fmla="*/ 10049902 w 10049902"/>
              <a:gd name="connsiteY1" fmla="*/ 0 h 6858000"/>
              <a:gd name="connsiteX2" fmla="*/ 10049902 w 10049902"/>
              <a:gd name="connsiteY2" fmla="*/ 6858000 h 6858000"/>
              <a:gd name="connsiteX3" fmla="*/ 1156841 w 10049902"/>
              <a:gd name="connsiteY3" fmla="*/ 6858000 h 6858000"/>
              <a:gd name="connsiteX4" fmla="*/ 0 w 10049902"/>
              <a:gd name="connsiteY4" fmla="*/ 0 h 6858000"/>
              <a:gd name="connsiteX5" fmla="*/ 1 w 10049902"/>
              <a:gd name="connsiteY5" fmla="*/ 0 h 6858000"/>
              <a:gd name="connsiteX6" fmla="*/ 1 w 10049902"/>
              <a:gd name="connsiteY6" fmla="*/ 6858000 h 6858000"/>
              <a:gd name="connsiteX7" fmla="*/ 0 w 1004990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9902" h="6858000">
                <a:moveTo>
                  <a:pt x="1" y="0"/>
                </a:moveTo>
                <a:lnTo>
                  <a:pt x="10049902" y="0"/>
                </a:lnTo>
                <a:lnTo>
                  <a:pt x="10049902" y="6858000"/>
                </a:lnTo>
                <a:lnTo>
                  <a:pt x="115684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A2A8F4-9EA7-4920-90AB-0DE16F1D42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400" y="1915200"/>
            <a:ext cx="7128000" cy="4075200"/>
          </a:xfrm>
        </p:spPr>
        <p:txBody>
          <a:bodyPr/>
          <a:lstStyle>
            <a:lvl1pPr>
              <a:defRPr sz="13800"/>
            </a:lvl1pPr>
          </a:lstStyle>
          <a:p>
            <a:r>
              <a:rPr lang="da-DK" dirty="0"/>
              <a:t>Tak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E229B5FF-EF23-4160-B0FE-E1B09BB8B991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578400" y="320039"/>
            <a:ext cx="71352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7EB9B027-E800-4E4E-A0AB-223BFA333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pic>
        <p:nvPicPr>
          <p:cNvPr id="12" name="Topdanmark bund">
            <a:extLst>
              <a:ext uri="{FF2B5EF4-FFF2-40B4-BE49-F238E27FC236}">
                <a16:creationId xmlns:a16="http://schemas.microsoft.com/office/drawing/2014/main" xmlns="" id="{382AF45A-E5A5-4B0A-AE43-1B354E735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68" y="6326702"/>
            <a:ext cx="604556" cy="95530"/>
          </a:xfrm>
          <a:prstGeom prst="rect">
            <a:avLst/>
          </a:prstGeo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CB049F96-C92C-457D-894F-A77D6BB7E9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D1BC1995-D563-4DAB-8D61-6D3D79A955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xmlns="" id="{C8727C62-9CD5-46A5-80BA-BF6012B95B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24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4D9072E-E210-4E76-8977-987E4A317CA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7" name="Pladsholder til tekst 9">
            <a:extLst>
              <a:ext uri="{FF2B5EF4-FFF2-40B4-BE49-F238E27FC236}">
                <a16:creationId xmlns:a16="http://schemas.microsoft.com/office/drawing/2014/main" xmlns="" id="{1CE34777-62C7-4D9C-898A-81B7AF85EE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xmlns="" id="{D0D13933-EF91-48F2-8F23-6B092503B3C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DA6AB110-2960-4ACF-BE51-F8AF1217D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3158EA55-EA4E-4CAD-9702-E262DFA8A8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9">
            <a:extLst>
              <a:ext uri="{FF2B5EF4-FFF2-40B4-BE49-F238E27FC236}">
                <a16:creationId xmlns:a16="http://schemas.microsoft.com/office/drawing/2014/main" xmlns="" id="{A91F6A46-A788-46E6-9E19-CFF16ECECE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xmlns="" id="{12CF9631-8996-4C52-8306-298D8FC6B4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xmlns="" id="{B373FF81-A9E1-438C-9215-CC4DC627C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xmlns="" id="{69F6396C-2963-4982-B929-DF8798A204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48" y="539750"/>
            <a:ext cx="1110932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39752" y="1815926"/>
            <a:ext cx="2280360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498494" y="1815926"/>
            <a:ext cx="21960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925239" y="1815926"/>
            <a:ext cx="2660761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via BrandChecker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hjælpe dig med at tjekke om du har brugt Topdanmarks farver og font, kan du vælge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 i jeres fane Topdanmark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har brugt de rigtige farver og font, vises grønt ok skilt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har brugt forkerte farver, vil den via den lille nøgle, vise dig hvilke farver du må bruge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 forkert fonte, skal du bare trykke på hakket, så bliver fonten ændret til Arial</a:t>
            </a: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0549" y="2900575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714468" y="362977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729933" y="4483855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14468" y="6049337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01121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01121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01121" y="3242399"/>
            <a:ext cx="359695" cy="33530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xmlns="" id="{715D4245-AAD6-4E33-A5DE-80602236B05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925239" y="3577708"/>
            <a:ext cx="1969567" cy="789089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xmlns="" id="{78BBCBBA-6495-4AFF-97A2-3376D8BB8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73228" t="76350" r="16702" b="-433"/>
          <a:stretch/>
        </p:blipFill>
        <p:spPr>
          <a:xfrm>
            <a:off x="10515184" y="5871603"/>
            <a:ext cx="185183" cy="249782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xmlns="" id="{C8B857DE-CE60-41A9-8D4F-9FEF30A56F7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488664" y="5458571"/>
            <a:ext cx="511253" cy="378842"/>
          </a:xfrm>
          <a:prstGeom prst="rect">
            <a:avLst/>
          </a:prstGeom>
        </p:spPr>
      </p:pic>
      <p:sp>
        <p:nvSpPr>
          <p:cNvPr id="17" name="Pladsholder til dato 6" hidden="1">
            <a:extLst>
              <a:ext uri="{FF2B5EF4-FFF2-40B4-BE49-F238E27FC236}">
                <a16:creationId xmlns:a16="http://schemas.microsoft.com/office/drawing/2014/main" xmlns="" id="{99A894A0-F5D0-4D56-B03E-7E3399D8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89225"/>
            <a:ext cx="0" cy="0"/>
          </a:xfrm>
        </p:spPr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18" name="Slide Number Placeholder 5" hidden="1">
            <a:extLst>
              <a:ext uri="{FF2B5EF4-FFF2-40B4-BE49-F238E27FC236}">
                <a16:creationId xmlns:a16="http://schemas.microsoft.com/office/drawing/2014/main" xmlns="" id="{09BC3620-54F1-4A26-AF59-602F52E2F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LD_PresentationTitle" hidden="1">
            <a:extLst>
              <a:ext uri="{FF2B5EF4-FFF2-40B4-BE49-F238E27FC236}">
                <a16:creationId xmlns:a16="http://schemas.microsoft.com/office/drawing/2014/main" xmlns="" id="{79A00CAE-1B0F-4A40-AFD5-76196B56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5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xmlns="" id="{F59CC8A8-5312-4710-8D7B-172E0A730FA8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xmlns="" id="{6056393B-0325-4957-833E-6036ED62E604}"/>
              </a:ext>
            </a:extLst>
          </p:cNvPr>
          <p:cNvSpPr/>
          <p:nvPr userDrawn="1"/>
        </p:nvSpPr>
        <p:spPr>
          <a:xfrm>
            <a:off x="2144500" y="644"/>
            <a:ext cx="10047500" cy="6857356"/>
          </a:xfrm>
          <a:custGeom>
            <a:avLst/>
            <a:gdLst>
              <a:gd name="connsiteX0" fmla="*/ 0 w 10047500"/>
              <a:gd name="connsiteY0" fmla="*/ 0 h 6857356"/>
              <a:gd name="connsiteX1" fmla="*/ 10047500 w 10047500"/>
              <a:gd name="connsiteY1" fmla="*/ 0 h 6857356"/>
              <a:gd name="connsiteX2" fmla="*/ 10047500 w 10047500"/>
              <a:gd name="connsiteY2" fmla="*/ 6857356 h 6857356"/>
              <a:gd name="connsiteX3" fmla="*/ 1156732 w 10047500"/>
              <a:gd name="connsiteY3" fmla="*/ 6857356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500" h="6857356">
                <a:moveTo>
                  <a:pt x="0" y="0"/>
                </a:moveTo>
                <a:lnTo>
                  <a:pt x="10047500" y="0"/>
                </a:lnTo>
                <a:lnTo>
                  <a:pt x="10047500" y="6857356"/>
                </a:lnTo>
                <a:lnTo>
                  <a:pt x="1156732" y="68573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xmlns="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3" name="Pladsholder til dato 2">
            <a:extLst>
              <a:ext uri="{FF2B5EF4-FFF2-40B4-BE49-F238E27FC236}">
                <a16:creationId xmlns:a16="http://schemas.microsoft.com/office/drawing/2014/main" xmlns="" id="{143F719F-D0AE-4FD0-89F4-60A6A4C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9200" y="6292800"/>
            <a:ext cx="1249200" cy="140400"/>
          </a:xfrm>
          <a:solidFill>
            <a:srgbClr val="63AEDB"/>
          </a:solidFill>
          <a:effectLst>
            <a:outerShdw dist="11430" algn="l" rotWithShape="0">
              <a:schemeClr val="bg1"/>
            </a:outerShdw>
          </a:effectLst>
        </p:spPr>
        <p:txBody>
          <a:bodyPr lIns="0" tIns="0" rIns="93600" bIns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3D57EEC-A567-43F7-A034-373BB7C0E43B}" type="datetime1">
              <a:rPr lang="da-DK" smtClean="0"/>
              <a:t>07/04/2019</a:t>
            </a:fld>
            <a:endParaRPr lang="da-DK" dirty="0"/>
          </a:p>
        </p:txBody>
      </p:sp>
      <p:sp>
        <p:nvSpPr>
          <p:cNvPr id="5" name="Pladsholder til sidefod 4" hidden="1">
            <a:extLst>
              <a:ext uri="{FF2B5EF4-FFF2-40B4-BE49-F238E27FC236}">
                <a16:creationId xmlns:a16="http://schemas.microsoft.com/office/drawing/2014/main" xmlns="" id="{F09E670D-5981-4E67-BF35-BE3F038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>
            <a:extLst>
              <a:ext uri="{FF2B5EF4-FFF2-40B4-BE49-F238E27FC236}">
                <a16:creationId xmlns:a16="http://schemas.microsoft.com/office/drawing/2014/main" xmlns="" id="{86CE56A9-767D-410F-B0A6-F9F51EB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8" name="Topdanmark bund">
            <a:extLst>
              <a:ext uri="{FF2B5EF4-FFF2-40B4-BE49-F238E27FC236}">
                <a16:creationId xmlns:a16="http://schemas.microsoft.com/office/drawing/2014/main" xmlns="" id="{7129DDD4-ED7D-4351-B500-23E0E378E9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01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der"/>
          <p:cNvSpPr txBox="1"/>
          <p:nvPr userDrawn="1"/>
        </p:nvSpPr>
        <p:spPr>
          <a:xfrm>
            <a:off x="539748" y="539750"/>
            <a:ext cx="1110932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kumimoji="0" lang="da-D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 guide – </a:t>
            </a:r>
            <a:r>
              <a:rPr kumimoji="0" lang="da-DK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delete</a:t>
            </a:r>
            <a:r>
              <a:rPr kumimoji="0" lang="da-D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a-DK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before</a:t>
            </a:r>
            <a:r>
              <a:rPr kumimoji="0" lang="da-D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a-DK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</a:t>
            </a:r>
            <a:endParaRPr lang="da-DK" sz="1800" dirty="0"/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39752" y="1815926"/>
            <a:ext cx="2160798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Insert</a:t>
            </a: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 New Slide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endParaRPr lang="da-DK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insert </a:t>
            </a:r>
            <a:b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Change Slide Layout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on the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arrow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next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</a:t>
            </a: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Layout</a:t>
            </a:r>
            <a:b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view a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dropdown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menu of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possible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slide layouts</a:t>
            </a:r>
            <a:endParaRPr lang="da-DK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on the layout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prefer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and it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will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applied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the new slide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da-DK" sz="9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endParaRPr lang="da-DK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position, size</a:t>
            </a:r>
            <a: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</a:t>
            </a:r>
            <a:b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settings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da-DK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498494" y="1815926"/>
            <a:ext cx="2160798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 placeholder,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 mark next to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925240" y="1815926"/>
            <a:ext cx="2563423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slide number,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end, so you get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via BrandChecker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you check if you have used Topdanmark's colors and font, you can select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in your tab Topdanmark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you have used the correct colors and font, green ok appears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If you used the wrong colors, it will through the small key show you which colors you can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fonts, simply tap on the checker, then the font is changed to Arial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0549" y="2669209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3943" y="3504271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4"/>
          <a:srcRect l="36944" r="2272" b="69429"/>
          <a:stretch/>
        </p:blipFill>
        <p:spPr>
          <a:xfrm>
            <a:off x="2729933" y="4396961"/>
            <a:ext cx="593368" cy="192211"/>
          </a:xfrm>
          <a:prstGeom prst="rect">
            <a:avLst/>
          </a:prstGeom>
        </p:spPr>
      </p:pic>
      <p:pic>
        <p:nvPicPr>
          <p:cNvPr id="19" name="4 Reset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00549" y="6031696"/>
            <a:ext cx="492452" cy="200416"/>
          </a:xfrm>
          <a:prstGeom prst="rect">
            <a:avLst/>
          </a:prstGeom>
        </p:spPr>
      </p:pic>
      <p:pic>
        <p:nvPicPr>
          <p:cNvPr id="5" name="5 Insert pictur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25716" y="2024627"/>
            <a:ext cx="262151" cy="256054"/>
          </a:xfrm>
          <a:prstGeom prst="rect">
            <a:avLst/>
          </a:prstGeom>
        </p:spPr>
      </p:pic>
      <p:pic>
        <p:nvPicPr>
          <p:cNvPr id="23" name="6 Crop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406348" y="2695095"/>
            <a:ext cx="337400" cy="321707"/>
          </a:xfrm>
          <a:prstGeom prst="rect">
            <a:avLst/>
          </a:prstGeom>
        </p:spPr>
      </p:pic>
      <p:pic>
        <p:nvPicPr>
          <p:cNvPr id="2" name="7 Scale picture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4053" y="3242399"/>
            <a:ext cx="359695" cy="335309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xmlns="" id="{58526F0A-609E-47F0-8DB4-921369A3459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25239" y="3577708"/>
            <a:ext cx="1969567" cy="789089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xmlns="" id="{DF0B1B17-E2B7-426A-889D-B520C7F70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73228" t="76350" r="16702" b="-433"/>
          <a:stretch/>
        </p:blipFill>
        <p:spPr>
          <a:xfrm>
            <a:off x="10515184" y="6131904"/>
            <a:ext cx="185183" cy="24978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xmlns="" id="{D8C2529B-3421-430B-BC9D-67038208DA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8664" y="5581434"/>
            <a:ext cx="511253" cy="378842"/>
          </a:xfrm>
          <a:prstGeom prst="rect">
            <a:avLst/>
          </a:prstGeom>
        </p:spPr>
      </p:pic>
      <p:sp>
        <p:nvSpPr>
          <p:cNvPr id="17" name="Pladsholder til dato 6" hidden="1">
            <a:extLst>
              <a:ext uri="{FF2B5EF4-FFF2-40B4-BE49-F238E27FC236}">
                <a16:creationId xmlns:a16="http://schemas.microsoft.com/office/drawing/2014/main" xmlns="" id="{5FB2AE1B-5B1D-4D19-A0B5-79B866F3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89225"/>
            <a:ext cx="0" cy="0"/>
          </a:xfrm>
        </p:spPr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24" name="Slide Number Placeholder 5" hidden="1">
            <a:extLst>
              <a:ext uri="{FF2B5EF4-FFF2-40B4-BE49-F238E27FC236}">
                <a16:creationId xmlns:a16="http://schemas.microsoft.com/office/drawing/2014/main" xmlns="" id="{FA3E1796-1C1D-45EF-A5F0-00354E7B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FLD_PresentationTitle" hidden="1">
            <a:extLst>
              <a:ext uri="{FF2B5EF4-FFF2-40B4-BE49-F238E27FC236}">
                <a16:creationId xmlns:a16="http://schemas.microsoft.com/office/drawing/2014/main" xmlns="" id="{EDDEE9D2-C540-4B4E-8BC3-DC8A8D762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0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lys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xmlns="" id="{F59CC8A8-5312-4710-8D7B-172E0A730FA8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xmlns="" id="{6056393B-0325-4957-833E-6036ED62E604}"/>
              </a:ext>
            </a:extLst>
          </p:cNvPr>
          <p:cNvSpPr/>
          <p:nvPr userDrawn="1"/>
        </p:nvSpPr>
        <p:spPr>
          <a:xfrm>
            <a:off x="2144500" y="644"/>
            <a:ext cx="10047500" cy="6857356"/>
          </a:xfrm>
          <a:custGeom>
            <a:avLst/>
            <a:gdLst>
              <a:gd name="connsiteX0" fmla="*/ 0 w 10047500"/>
              <a:gd name="connsiteY0" fmla="*/ 0 h 6857356"/>
              <a:gd name="connsiteX1" fmla="*/ 10047500 w 10047500"/>
              <a:gd name="connsiteY1" fmla="*/ 0 h 6857356"/>
              <a:gd name="connsiteX2" fmla="*/ 10047500 w 10047500"/>
              <a:gd name="connsiteY2" fmla="*/ 6857356 h 6857356"/>
              <a:gd name="connsiteX3" fmla="*/ 1156732 w 10047500"/>
              <a:gd name="connsiteY3" fmla="*/ 6857356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500" h="6857356">
                <a:moveTo>
                  <a:pt x="0" y="0"/>
                </a:moveTo>
                <a:lnTo>
                  <a:pt x="10047500" y="0"/>
                </a:lnTo>
                <a:lnTo>
                  <a:pt x="10047500" y="6857356"/>
                </a:lnTo>
                <a:lnTo>
                  <a:pt x="1156732" y="6857356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3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xmlns="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5" name="Pladsholder til sidefod 4" hidden="1">
            <a:extLst>
              <a:ext uri="{FF2B5EF4-FFF2-40B4-BE49-F238E27FC236}">
                <a16:creationId xmlns:a16="http://schemas.microsoft.com/office/drawing/2014/main" xmlns="" id="{F09E670D-5981-4E67-BF35-BE3F038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>
            <a:extLst>
              <a:ext uri="{FF2B5EF4-FFF2-40B4-BE49-F238E27FC236}">
                <a16:creationId xmlns:a16="http://schemas.microsoft.com/office/drawing/2014/main" xmlns="" id="{86CE56A9-767D-410F-B0A6-F9F51EB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Pladsholder til dato 2">
            <a:extLst>
              <a:ext uri="{FF2B5EF4-FFF2-40B4-BE49-F238E27FC236}">
                <a16:creationId xmlns:a16="http://schemas.microsoft.com/office/drawing/2014/main" xmlns="" id="{BC9D7916-4BFA-4D08-9CCD-67544C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9200" y="6292800"/>
            <a:ext cx="1249200" cy="140400"/>
          </a:xfrm>
          <a:solidFill>
            <a:srgbClr val="E8F3FA"/>
          </a:solidFill>
          <a:effectLst>
            <a:outerShdw dist="11430" algn="l" rotWithShape="0">
              <a:schemeClr val="tx1"/>
            </a:outerShdw>
          </a:effectLst>
        </p:spPr>
        <p:txBody>
          <a:bodyPr lIns="0" tIns="0" rIns="93600" bIns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3D57EEC-A567-43F7-A034-373BB7C0E43B}" type="datetime1">
              <a:rPr lang="da-DK" smtClean="0"/>
              <a:pPr/>
              <a:t>07/04/2019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:a16="http://schemas.microsoft.com/office/drawing/2014/main" xmlns="" id="{682E9D0E-C5B0-499B-B261-FBB9F23DD9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:a16="http://schemas.microsoft.com/office/drawing/2014/main" xmlns="" id="{F59CC8A8-5312-4710-8D7B-172E0A730FA8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xmlns="" id="{6056393B-0325-4957-833E-6036ED62E604}"/>
              </a:ext>
            </a:extLst>
          </p:cNvPr>
          <p:cNvSpPr/>
          <p:nvPr userDrawn="1"/>
        </p:nvSpPr>
        <p:spPr>
          <a:xfrm>
            <a:off x="2144500" y="644"/>
            <a:ext cx="10047500" cy="6857356"/>
          </a:xfrm>
          <a:custGeom>
            <a:avLst/>
            <a:gdLst>
              <a:gd name="connsiteX0" fmla="*/ 0 w 10047500"/>
              <a:gd name="connsiteY0" fmla="*/ 0 h 6857356"/>
              <a:gd name="connsiteX1" fmla="*/ 10047500 w 10047500"/>
              <a:gd name="connsiteY1" fmla="*/ 0 h 6857356"/>
              <a:gd name="connsiteX2" fmla="*/ 10047500 w 10047500"/>
              <a:gd name="connsiteY2" fmla="*/ 6857356 h 6857356"/>
              <a:gd name="connsiteX3" fmla="*/ 1156732 w 10047500"/>
              <a:gd name="connsiteY3" fmla="*/ 6857356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500" h="6857356">
                <a:moveTo>
                  <a:pt x="0" y="0"/>
                </a:moveTo>
                <a:lnTo>
                  <a:pt x="10047500" y="0"/>
                </a:lnTo>
                <a:lnTo>
                  <a:pt x="10047500" y="6857356"/>
                </a:lnTo>
                <a:lnTo>
                  <a:pt x="1156732" y="6857356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xmlns="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5" name="Pladsholder til sidefod 4" hidden="1">
            <a:extLst>
              <a:ext uri="{FF2B5EF4-FFF2-40B4-BE49-F238E27FC236}">
                <a16:creationId xmlns:a16="http://schemas.microsoft.com/office/drawing/2014/main" xmlns="" id="{F09E670D-5981-4E67-BF35-BE3F038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>
            <a:extLst>
              <a:ext uri="{FF2B5EF4-FFF2-40B4-BE49-F238E27FC236}">
                <a16:creationId xmlns:a16="http://schemas.microsoft.com/office/drawing/2014/main" xmlns="" id="{86CE56A9-767D-410F-B0A6-F9F51EB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Pladsholder til dato 2">
            <a:extLst>
              <a:ext uri="{FF2B5EF4-FFF2-40B4-BE49-F238E27FC236}">
                <a16:creationId xmlns:a16="http://schemas.microsoft.com/office/drawing/2014/main" xmlns="" id="{BDCA881D-4141-4E17-87A5-812440C0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9200" y="6292800"/>
            <a:ext cx="1249200" cy="140400"/>
          </a:xfrm>
          <a:solidFill>
            <a:srgbClr val="EEF7E2"/>
          </a:solidFill>
          <a:effectLst>
            <a:outerShdw dist="11430" algn="l" rotWithShape="0">
              <a:schemeClr val="tx1"/>
            </a:outerShdw>
          </a:effectLst>
        </p:spPr>
        <p:txBody>
          <a:bodyPr lIns="0" tIns="0" rIns="93600" bIns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3D57EEC-A567-43F7-A034-373BB7C0E43B}" type="datetime1">
              <a:rPr lang="da-DK" smtClean="0"/>
              <a:pPr/>
              <a:t>07/04/2019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:a16="http://schemas.microsoft.com/office/drawing/2014/main" xmlns="" id="{A9FCF967-C95A-469D-A978-2CFC2637D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B03ED3B-6A5E-426A-928A-FC6C462487C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/>
              <a:t>Rediger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8" name="Pladsholder til tekst 9">
            <a:extLst>
              <a:ext uri="{FF2B5EF4-FFF2-40B4-BE49-F238E27FC236}">
                <a16:creationId xmlns:a16="http://schemas.microsoft.com/office/drawing/2014/main" xmlns="" id="{4166C316-D5E5-40AF-B1FB-324D19E12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xmlns="" id="{7ADA2D0E-E164-4C9C-95A9-8AA9E04398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xmlns="" id="{48E53014-0B78-4A45-BB06-306B6A57AF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Pladsholder til dato 8" hidden="1">
            <a:extLst>
              <a:ext uri="{FF2B5EF4-FFF2-40B4-BE49-F238E27FC236}">
                <a16:creationId xmlns:a16="http://schemas.microsoft.com/office/drawing/2014/main" xmlns="" id="{AFF76756-E68F-4039-A4B8-19DAA1140D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915200"/>
            <a:ext cx="5246487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12" y="1914525"/>
            <a:ext cx="5243513" cy="40751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8D73EE3A-6596-4C79-A533-E14E6CB437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06A649-938B-471E-A16C-4AC1AA92696D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1FB48595-9DCF-4D5E-9EA3-F4FF595203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19A73951-5444-44F3-B841-EA1A852A7A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 spec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3AE76DD1-B9DF-4ED2-9F81-2D9D56A8F39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915200"/>
            <a:ext cx="5246487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12" y="1914525"/>
            <a:ext cx="5243513" cy="407511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7200" b="1">
                <a:solidFill>
                  <a:schemeClr val="accent1"/>
                </a:solidFill>
              </a:defRPr>
            </a:lvl1pPr>
            <a:lvl2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/>
            </a:lvl2pPr>
            <a:lvl3pPr marL="216000" indent="-21600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AFAC9ABF-3E7F-4682-89F0-ECEE0032BA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xmlns="" id="{CEB5FACE-640A-4510-A92E-C1E651E6320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fld id="{E830E1A5-4716-4C46-955F-41A1E882ABDE}" type="datetime1">
              <a:rPr lang="da-DK" smtClean="0"/>
              <a:t>07/04/2019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xmlns="" id="{FF4FD2F9-BDF5-4245-83AF-52F4753ED3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019004" y="6292800"/>
            <a:ext cx="2554934" cy="144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xmlns="" id="{90F35C46-6F04-4A67-B3CF-D51483DBE8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96941" y="6292800"/>
            <a:ext cx="451821" cy="14400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3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92268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144000" indent="-144000">
              <a:defRPr sz="1000"/>
            </a:lvl1pPr>
            <a:lvl2pPr marL="288000" indent="-144000">
              <a:defRPr sz="1000"/>
            </a:lvl2pPr>
            <a:lvl3pPr marL="432000" indent="-144000">
              <a:defRPr sz="1000"/>
            </a:lvl3pPr>
            <a:lvl4pPr>
              <a:defRPr sz="1000"/>
            </a:lvl4pPr>
            <a:lvl5pPr>
              <a:defRPr sz="1600"/>
            </a:lvl5pPr>
            <a:lvl6pPr>
              <a:defRPr sz="3200"/>
            </a:lvl6pPr>
            <a:lvl7pPr>
              <a:defRPr sz="1800"/>
            </a:lvl7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xmlns="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xmlns="" id="{FFE22713-5FE3-43AE-887A-7ED9F35867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0DAB84D2-9B6C-40D8-B389-1270183A5F3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8F0BA6E1-0A66-46D4-94D2-47A9821B66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98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guide" hidden="1">
            <a:extLst>
              <a:ext uri="{FF2B5EF4-FFF2-40B4-BE49-F238E27FC236}">
                <a16:creationId xmlns:a16="http://schemas.microsoft.com/office/drawing/2014/main" xmlns="" id="{3799ABEE-5D0E-4BAC-BEAA-1D01FB404FA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xmlns="" id="{A15B1043-1EB0-4611-B41F-188BA8F6B161}"/>
                </a:ext>
              </a:extLst>
            </p:cNvPr>
            <p:cNvSpPr/>
            <p:nvPr userDrawn="1"/>
          </p:nvSpPr>
          <p:spPr>
            <a:xfrm>
              <a:off x="0" y="0"/>
              <a:ext cx="4318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xmlns="" id="{48BD4415-9FE0-4055-A0A9-D2658A20AD4C}"/>
                </a:ext>
              </a:extLst>
            </p:cNvPr>
            <p:cNvSpPr/>
            <p:nvPr userDrawn="1"/>
          </p:nvSpPr>
          <p:spPr>
            <a:xfrm>
              <a:off x="11760200" y="6426200"/>
              <a:ext cx="4318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xmlns="" id="{57B80C3C-0368-4ED6-BB19-E614B416F9AD}"/>
                </a:ext>
              </a:extLst>
            </p:cNvPr>
            <p:cNvSpPr/>
            <p:nvPr userDrawn="1"/>
          </p:nvSpPr>
          <p:spPr>
            <a:xfrm>
              <a:off x="126826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xmlns="" id="{F8FC61EF-27FC-4B55-A166-98F0107D52FB}"/>
                </a:ext>
              </a:extLst>
            </p:cNvPr>
            <p:cNvSpPr/>
            <p:nvPr userDrawn="1"/>
          </p:nvSpPr>
          <p:spPr>
            <a:xfrm>
              <a:off x="231759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xmlns="" id="{8F9D7F02-2C14-4726-AD3E-A7B180144A5D}"/>
                </a:ext>
              </a:extLst>
            </p:cNvPr>
            <p:cNvSpPr/>
            <p:nvPr userDrawn="1"/>
          </p:nvSpPr>
          <p:spPr>
            <a:xfrm>
              <a:off x="336692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xmlns="" id="{4C57B7EB-28CF-4FEB-A93E-2722394BCCFB}"/>
                </a:ext>
              </a:extLst>
            </p:cNvPr>
            <p:cNvSpPr/>
            <p:nvPr userDrawn="1"/>
          </p:nvSpPr>
          <p:spPr>
            <a:xfrm>
              <a:off x="441625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xmlns="" id="{103F56B9-781D-4428-9FCC-CBE860AA97DE}"/>
                </a:ext>
              </a:extLst>
            </p:cNvPr>
            <p:cNvSpPr/>
            <p:nvPr userDrawn="1"/>
          </p:nvSpPr>
          <p:spPr>
            <a:xfrm>
              <a:off x="546558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xmlns="" id="{B7509EB7-EE34-47DB-BEAB-B2EBDA63B879}"/>
                </a:ext>
              </a:extLst>
            </p:cNvPr>
            <p:cNvSpPr/>
            <p:nvPr userDrawn="1"/>
          </p:nvSpPr>
          <p:spPr>
            <a:xfrm>
              <a:off x="651491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xmlns="" id="{D6794A6A-1774-412E-86F4-8E29A11127F3}"/>
                </a:ext>
              </a:extLst>
            </p:cNvPr>
            <p:cNvSpPr/>
            <p:nvPr userDrawn="1"/>
          </p:nvSpPr>
          <p:spPr>
            <a:xfrm>
              <a:off x="756424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xmlns="" id="{26E1CA40-88C2-411A-98E9-632BB12AF713}"/>
                </a:ext>
              </a:extLst>
            </p:cNvPr>
            <p:cNvSpPr/>
            <p:nvPr userDrawn="1"/>
          </p:nvSpPr>
          <p:spPr>
            <a:xfrm>
              <a:off x="966290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xmlns="" id="{F5DD48B3-7069-423F-A937-DB73AB3F84A9}"/>
                </a:ext>
              </a:extLst>
            </p:cNvPr>
            <p:cNvSpPr/>
            <p:nvPr userDrawn="1"/>
          </p:nvSpPr>
          <p:spPr>
            <a:xfrm>
              <a:off x="10712234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xmlns="" id="{5928E8C5-2CE5-4680-9E46-D16A41D387EA}"/>
                </a:ext>
              </a:extLst>
            </p:cNvPr>
            <p:cNvSpPr/>
            <p:nvPr userDrawn="1"/>
          </p:nvSpPr>
          <p:spPr>
            <a:xfrm>
              <a:off x="861357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915200"/>
            <a:ext cx="11325600" cy="40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pic>
        <p:nvPicPr>
          <p:cNvPr id="25" name="Topdanmark bund">
            <a:extLst>
              <a:ext uri="{FF2B5EF4-FFF2-40B4-BE49-F238E27FC236}">
                <a16:creationId xmlns:a16="http://schemas.microsoft.com/office/drawing/2014/main" xmlns="" id="{6D955332-B22F-4CF0-8618-4295FCC1F2B0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600" cy="97275"/>
          </a:xfrm>
          <a:prstGeom prst="rect">
            <a:avLst/>
          </a:prstGeom>
        </p:spPr>
      </p:pic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xmlns="" id="{7D34CC34-B626-44D5-A3BA-4F8D5318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0800" y="6292800"/>
            <a:ext cx="2556000" cy="144000"/>
          </a:xfrm>
          <a:prstGeom prst="rect">
            <a:avLst/>
          </a:prstGeom>
          <a:solidFill>
            <a:schemeClr val="bg1"/>
          </a:solidFill>
          <a:effectLst>
            <a:outerShdw dist="11430" algn="l" rotWithShape="0">
              <a:prstClr val="black"/>
            </a:outerShdw>
          </a:effectLst>
        </p:spPr>
        <p:txBody>
          <a:bodyPr vert="horz" lIns="0" tIns="0" rIns="9360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xmlns="" id="{137007F0-7BEF-4BFD-9B02-25C1200B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8400" y="6292800"/>
            <a:ext cx="453600" cy="144000"/>
          </a:xfrm>
          <a:prstGeom prst="rect">
            <a:avLst/>
          </a:prstGeom>
          <a:solidFill>
            <a:schemeClr val="bg1"/>
          </a:solidFill>
          <a:effectLst>
            <a:outerShdw dist="11430" algn="l" rotWithShape="0">
              <a:prstClr val="black"/>
            </a:outerShdw>
          </a:effectLst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xmlns="" id="{2502FBD0-3DAB-409C-89DA-BE87EDED8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9" r:id="rId2"/>
    <p:sldLayoutId id="2147483737" r:id="rId3"/>
    <p:sldLayoutId id="2147483765" r:id="rId4"/>
    <p:sldLayoutId id="2147483764" r:id="rId5"/>
    <p:sldLayoutId id="2147483721" r:id="rId6"/>
    <p:sldLayoutId id="2147483652" r:id="rId7"/>
    <p:sldLayoutId id="2147483735" r:id="rId8"/>
    <p:sldLayoutId id="2147483732" r:id="rId9"/>
    <p:sldLayoutId id="2147483736" r:id="rId10"/>
    <p:sldLayoutId id="2147483739" r:id="rId11"/>
    <p:sldLayoutId id="2147483758" r:id="rId12"/>
    <p:sldLayoutId id="2147483742" r:id="rId13"/>
    <p:sldLayoutId id="2147483743" r:id="rId14"/>
    <p:sldLayoutId id="2147483733" r:id="rId15"/>
    <p:sldLayoutId id="2147483746" r:id="rId16"/>
    <p:sldLayoutId id="2147483747" r:id="rId17"/>
    <p:sldLayoutId id="2147483657" r:id="rId18"/>
    <p:sldLayoutId id="2147483740" r:id="rId19"/>
    <p:sldLayoutId id="2147483750" r:id="rId20"/>
    <p:sldLayoutId id="2147483763" r:id="rId21"/>
    <p:sldLayoutId id="2147483762" r:id="rId22"/>
    <p:sldLayoutId id="2147483767" r:id="rId23"/>
    <p:sldLayoutId id="2147483766" r:id="rId24"/>
    <p:sldLayoutId id="2147483755" r:id="rId25"/>
    <p:sldLayoutId id="2147483757" r:id="rId26"/>
    <p:sldLayoutId id="2147483654" r:id="rId27"/>
    <p:sldLayoutId id="2147483655" r:id="rId28"/>
    <p:sldLayoutId id="2147483670" r:id="rId29"/>
    <p:sldLayoutId id="2147483667" r:id="rId30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​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2000" b="1" kern="1200" spc="1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86000"/>
        </a:lnSpc>
        <a:spcBef>
          <a:spcPts val="0"/>
        </a:spcBef>
        <a:buFont typeface="Arial" panose="020B0604020202020204" pitchFamily="34" charset="0"/>
        <a:buChar char="​"/>
        <a:defRPr sz="7200" b="1" kern="1200" spc="-15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86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3600" kern="1200" spc="-150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​"/>
        <a:defRPr sz="1000" kern="1200" spc="100" baseline="0">
          <a:solidFill>
            <a:schemeClr val="tx1"/>
          </a:solidFill>
          <a:latin typeface="+mn-lt"/>
          <a:ea typeface="+mn-ea"/>
          <a:cs typeface="+mn-cs"/>
        </a:defRPr>
      </a:lvl8pPr>
      <a:lvl9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 spc="1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72" userDrawn="1">
          <p15:clr>
            <a:srgbClr val="F26B43"/>
          </p15:clr>
        </p15:guide>
        <p15:guide id="7" pos="798" userDrawn="1">
          <p15:clr>
            <a:srgbClr val="A4A3A4"/>
          </p15:clr>
        </p15:guide>
        <p15:guide id="8" pos="933" userDrawn="1">
          <p15:clr>
            <a:srgbClr val="A4A3A4"/>
          </p15:clr>
        </p15:guide>
        <p15:guide id="10" pos="1459" userDrawn="1">
          <p15:clr>
            <a:srgbClr val="A4A3A4"/>
          </p15:clr>
        </p15:guide>
        <p15:guide id="11" pos="1594" userDrawn="1">
          <p15:clr>
            <a:srgbClr val="A4A3A4"/>
          </p15:clr>
        </p15:guide>
        <p15:guide id="12" pos="2120" userDrawn="1">
          <p15:clr>
            <a:srgbClr val="A4A3A4"/>
          </p15:clr>
        </p15:guide>
        <p15:guide id="13" pos="2255" userDrawn="1">
          <p15:clr>
            <a:srgbClr val="A4A3A4"/>
          </p15:clr>
        </p15:guide>
        <p15:guide id="14" pos="2781" userDrawn="1">
          <p15:clr>
            <a:srgbClr val="A4A3A4"/>
          </p15:clr>
        </p15:guide>
        <p15:guide id="15" pos="2916" userDrawn="1">
          <p15:clr>
            <a:srgbClr val="A4A3A4"/>
          </p15:clr>
        </p15:guide>
        <p15:guide id="16" pos="3442" userDrawn="1">
          <p15:clr>
            <a:srgbClr val="A4A3A4"/>
          </p15:clr>
        </p15:guide>
        <p15:guide id="17" pos="3577" userDrawn="1">
          <p15:clr>
            <a:srgbClr val="A4A3A4"/>
          </p15:clr>
        </p15:guide>
        <p15:guide id="18" pos="4103" userDrawn="1">
          <p15:clr>
            <a:srgbClr val="A4A3A4"/>
          </p15:clr>
        </p15:guide>
        <p15:guide id="19" pos="4238" userDrawn="1">
          <p15:clr>
            <a:srgbClr val="A4A3A4"/>
          </p15:clr>
        </p15:guide>
        <p15:guide id="20" pos="4764" userDrawn="1">
          <p15:clr>
            <a:srgbClr val="A4A3A4"/>
          </p15:clr>
        </p15:guide>
        <p15:guide id="21" pos="4899" userDrawn="1">
          <p15:clr>
            <a:srgbClr val="A4A3A4"/>
          </p15:clr>
        </p15:guide>
        <p15:guide id="22" pos="6086" userDrawn="1">
          <p15:clr>
            <a:srgbClr val="A4A3A4"/>
          </p15:clr>
        </p15:guide>
        <p15:guide id="23" pos="6221" userDrawn="1">
          <p15:clr>
            <a:srgbClr val="A4A3A4"/>
          </p15:clr>
        </p15:guide>
        <p15:guide id="24" pos="6747" userDrawn="1">
          <p15:clr>
            <a:srgbClr val="A4A3A4"/>
          </p15:clr>
        </p15:guide>
        <p15:guide id="25" pos="6879" userDrawn="1">
          <p15:clr>
            <a:srgbClr val="A4A3A4"/>
          </p15:clr>
        </p15:guide>
        <p15:guide id="26" pos="5425" userDrawn="1">
          <p15:clr>
            <a:srgbClr val="A4A3A4"/>
          </p15:clr>
        </p15:guide>
        <p15:guide id="27" pos="5560" userDrawn="1">
          <p15:clr>
            <a:srgbClr val="A4A3A4"/>
          </p15:clr>
        </p15:guide>
        <p15:guide id="28" pos="7406" userDrawn="1">
          <p15:clr>
            <a:srgbClr val="F26B43"/>
          </p15:clr>
        </p15:guide>
        <p15:guide id="29" orient="horz" pos="496" userDrawn="1">
          <p15:clr>
            <a:srgbClr val="F26B43"/>
          </p15:clr>
        </p15:guide>
        <p15:guide id="30" orient="horz" pos="1206" userDrawn="1">
          <p15:clr>
            <a:srgbClr val="F26B43"/>
          </p15:clr>
        </p15:guide>
        <p15:guide id="31" orient="horz" pos="37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9EC1AF-D43B-451D-BC95-750362615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Redux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sz="3600" dirty="0" smtClean="0"/>
              <a:t>8 April 2019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xmlns="" id="{9CE5EACA-225F-47DB-BB6B-F210EB5B9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58DB4E06-F39D-4DF4-A77F-4D3DB15F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07/04/2019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E19EFB50-3C5D-408B-9029-7ED04E25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572CEBFD-516B-4BF0-B385-19A43EB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</a:t>
            </a:fld>
            <a:endParaRPr lang="da-D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7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Redux</a:t>
            </a:r>
            <a:br>
              <a:rPr lang="en-US" dirty="0" smtClean="0"/>
            </a:b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7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middleware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10437932" cy="40744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Similar to middleware in </a:t>
            </a:r>
            <a:r>
              <a:rPr lang="en-US" sz="2400" dirty="0" err="1"/>
              <a:t>ExpressJS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Similar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javax.servlet.Filter</a:t>
            </a:r>
            <a:r>
              <a:rPr lang="en-US" sz="2400" dirty="0"/>
              <a:t> 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in Java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The 2 abovementioned examples wrap around a web endpoint with the capability to intercept or manipulate request/response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5031541" cy="679410"/>
          </a:xfrm>
        </p:spPr>
        <p:txBody>
          <a:bodyPr/>
          <a:lstStyle/>
          <a:p>
            <a:r>
              <a:rPr lang="en-US" sz="2400" dirty="0" smtClean="0"/>
              <a:t>A quick recap </a:t>
            </a:r>
            <a:r>
              <a:rPr lang="en-US" sz="2400" smtClean="0"/>
              <a:t>of middleware</a:t>
            </a:r>
            <a:endParaRPr lang="en-US" sz="24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03" y="2728260"/>
            <a:ext cx="6475767" cy="32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5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Async</a:t>
            </a:r>
            <a:r>
              <a:rPr lang="en-US" dirty="0" smtClean="0"/>
              <a:t> Flow</a:t>
            </a:r>
            <a:br>
              <a:rPr lang="en-US" dirty="0" smtClean="0"/>
            </a:br>
            <a:r>
              <a:rPr lang="en-US" dirty="0" smtClean="0"/>
              <a:t>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flow 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Redux is synchronous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Just like MVC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fetchInsurance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doSomething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fetch(`http://host/insurances/${id}`)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.then(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resp.json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.then(body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updateUI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(body);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setLoading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(true);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0" y="2498485"/>
            <a:ext cx="4560888" cy="29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flow 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6643171" cy="40744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Side effects happen in a middleware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Instead of dispatching action, we dispatch a function that will dispatch an action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inner function being dispatched will be resolved by the middleware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There is where </a:t>
            </a:r>
            <a:r>
              <a:rPr lang="en-US" b="1" dirty="0" smtClean="0"/>
              <a:t>redux-</a:t>
            </a:r>
            <a:r>
              <a:rPr lang="en-US" b="1" dirty="0" err="1" smtClean="0"/>
              <a:t>thunk</a:t>
            </a:r>
            <a:r>
              <a:rPr lang="en-US" dirty="0" smtClean="0"/>
              <a:t> comes to </a:t>
            </a:r>
            <a:r>
              <a:rPr lang="en-US" dirty="0" err="1" smtClean="0"/>
              <a:t>saviour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0" y="2498485"/>
            <a:ext cx="4560888" cy="29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💡Fun fact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7128000" cy="5851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What’s </a:t>
            </a:r>
            <a:r>
              <a:rPr lang="en-US" b="1" dirty="0" err="1" smtClean="0"/>
              <a:t>thunk</a:t>
            </a:r>
            <a:r>
              <a:rPr lang="en-US" dirty="0" smtClean="0"/>
              <a:t>?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2662209"/>
            <a:ext cx="2935288" cy="2247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431800" y="5333033"/>
            <a:ext cx="11325800" cy="585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 kern="1200" spc="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7200" b="1" kern="1200" spc="-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86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3600" kern="1200" spc="-1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Jokes aside, </a:t>
            </a:r>
            <a:r>
              <a:rPr lang="en-US" b="1" dirty="0" err="1" smtClean="0"/>
              <a:t>thunk</a:t>
            </a:r>
            <a:r>
              <a:rPr lang="en-US" dirty="0" smtClean="0"/>
              <a:t> is a function that’s returned by another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Thunk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Scenario 1</a:t>
            </a: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return 1 + 2;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x = 3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2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Thunk</a:t>
            </a:r>
            <a:r>
              <a:rPr lang="en-US" dirty="0"/>
              <a:t>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Scenario 2</a:t>
            </a: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() =&gt; () =&gt; 1 + 2;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semantic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return function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return 1 + 2;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()();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x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semantic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expr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x = expr();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x 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i="1" dirty="0"/>
              <a:t>Lecturing is a mysterious process by which the contents of the note-book of the professor are transferred through the instrumentation of the fountain-pen to the note-book of the student without passing through the mind of either.</a:t>
            </a:r>
          </a:p>
          <a:p>
            <a:pPr algn="r">
              <a:buNone/>
            </a:pPr>
            <a:endParaRPr lang="en-US" i="1" dirty="0" smtClean="0"/>
          </a:p>
          <a:p>
            <a:pPr algn="r">
              <a:buNone/>
            </a:pPr>
            <a:endParaRPr lang="en-US" i="1" dirty="0"/>
          </a:p>
          <a:p>
            <a:pPr algn="r">
              <a:buNone/>
            </a:pPr>
            <a:r>
              <a:rPr lang="en-US" i="1" dirty="0" smtClean="0"/>
              <a:t>– </a:t>
            </a:r>
            <a:r>
              <a:rPr lang="en-US" i="1" dirty="0"/>
              <a:t>Edwin E. </a:t>
            </a:r>
            <a:r>
              <a:rPr lang="en-US" i="1" dirty="0" err="1"/>
              <a:t>Slosson</a:t>
            </a:r>
            <a:endParaRPr lang="en-US" i="1" dirty="0"/>
          </a:p>
          <a:p>
            <a:endParaRPr lang="en-US" i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2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redux-</a:t>
            </a:r>
            <a:r>
              <a:rPr lang="en-US" dirty="0" err="1" smtClean="0"/>
              <a:t>thunk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7877611" cy="40744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store.dispatch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fetchInsurance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(id));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fetchInsurance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function (dispatch)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fetch(`http://host/insurances/${id}`)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.then(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resp.json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.then(body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dispatch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LOAD_INSURANCE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payload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Redux</a:t>
            </a:r>
            <a:br>
              <a:rPr lang="en-US" dirty="0" smtClean="0"/>
            </a:br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78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72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7843321" cy="40744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/>
              <a:t>What is </a:t>
            </a:r>
            <a:r>
              <a:rPr lang="en-US" sz="3200" dirty="0" smtClean="0"/>
              <a:t>Redux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 smtClean="0"/>
              <a:t>Redux Middleware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 err="1" smtClean="0"/>
              <a:t>Async</a:t>
            </a:r>
            <a:r>
              <a:rPr lang="en-US" sz="3200" dirty="0" smtClean="0"/>
              <a:t> </a:t>
            </a:r>
            <a:r>
              <a:rPr lang="en-US" sz="3200" dirty="0"/>
              <a:t>Flow in </a:t>
            </a:r>
            <a:r>
              <a:rPr lang="en-US" sz="3200" dirty="0" smtClean="0"/>
              <a:t>Redux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 smtClean="0"/>
              <a:t>Advanced </a:t>
            </a:r>
            <a:r>
              <a:rPr lang="en-US" sz="3200" dirty="0"/>
              <a:t>Redux – redux-observable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9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31999" y="1490093"/>
            <a:ext cx="7128000" cy="427950"/>
          </a:xfrm>
        </p:spPr>
        <p:txBody>
          <a:bodyPr/>
          <a:lstStyle/>
          <a:p>
            <a:r>
              <a:rPr lang="en-US" dirty="0" smtClean="0"/>
              <a:t>What’s MVC?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58" y="1961039"/>
            <a:ext cx="9616284" cy="410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845869" y="163655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Source: Facebook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31999" y="1490093"/>
            <a:ext cx="7128000" cy="427950"/>
          </a:xfrm>
        </p:spPr>
        <p:txBody>
          <a:bodyPr/>
          <a:lstStyle/>
          <a:p>
            <a:r>
              <a:rPr lang="en-US" dirty="0" smtClean="0"/>
              <a:t>What’s wrong with MVC?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087065"/>
            <a:ext cx="7281644" cy="41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73659" y="171773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11325601" cy="40744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/>
              <a:t>Next generation of design pattern – Flux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/>
              <a:t>Flux is a concept, just like </a:t>
            </a:r>
            <a:r>
              <a:rPr lang="en-US" sz="2800" dirty="0" smtClean="0"/>
              <a:t>MVC</a:t>
            </a:r>
            <a:endParaRPr lang="en-US" sz="2800" dirty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/>
              <a:t>Redux is by far most popular implementation (with a slight variation) of </a:t>
            </a:r>
            <a:r>
              <a:rPr lang="en-US" sz="2800" dirty="0" smtClean="0"/>
              <a:t>Flux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07/04/2019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77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60" y="1286668"/>
            <a:ext cx="7653080" cy="4879344"/>
          </a:xfrm>
          <a:prstGeom prst="rect">
            <a:avLst/>
          </a:prstGeom>
        </p:spPr>
      </p:pic>
      <p:pic>
        <p:nvPicPr>
          <p:cNvPr id="11" name="Picture 2" descr="D:\temp\ste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17" y="3034571"/>
            <a:ext cx="9561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mr-IN" dirty="0" smtClean="0"/>
              <a:t>–</a:t>
            </a:r>
            <a:r>
              <a:rPr lang="en-US" dirty="0" smtClean="0"/>
              <a:t> plain JavaScript object with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Action creator </a:t>
            </a:r>
            <a:r>
              <a:rPr lang="mr-IN" dirty="0" smtClean="0"/>
              <a:t>–</a:t>
            </a:r>
            <a:r>
              <a:rPr lang="en-US" dirty="0" smtClean="0"/>
              <a:t> a function that returns an action</a:t>
            </a:r>
          </a:p>
          <a:p>
            <a:r>
              <a:rPr lang="en-US" dirty="0" smtClean="0"/>
              <a:t>Reducer </a:t>
            </a:r>
            <a:r>
              <a:rPr lang="mr-IN" dirty="0" smtClean="0"/>
              <a:t>–</a:t>
            </a:r>
            <a:r>
              <a:rPr lang="en-US" dirty="0" smtClean="0"/>
              <a:t> a function to do aggregation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Takes in current </a:t>
            </a:r>
            <a:r>
              <a:rPr lang="en-US" u="sng" dirty="0" smtClean="0"/>
              <a:t>state</a:t>
            </a:r>
            <a:r>
              <a:rPr lang="en-US" dirty="0" smtClean="0"/>
              <a:t> and </a:t>
            </a:r>
            <a:r>
              <a:rPr lang="en-US" u="sng" dirty="0" smtClean="0"/>
              <a:t>action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Return </a:t>
            </a:r>
            <a:r>
              <a:rPr lang="en-US" u="sng" dirty="0" smtClean="0"/>
              <a:t>next</a:t>
            </a:r>
            <a:r>
              <a:rPr lang="en-US" dirty="0" smtClean="0"/>
              <a:t> state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Must be a </a:t>
            </a:r>
            <a:r>
              <a:rPr lang="en-US" b="1" dirty="0" smtClean="0">
                <a:solidFill>
                  <a:srgbClr val="FF0000"/>
                </a:solidFill>
              </a:rPr>
              <a:t>pure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Store </a:t>
            </a:r>
            <a:r>
              <a:rPr lang="mr-IN" dirty="0" smtClean="0"/>
              <a:t>–</a:t>
            </a:r>
            <a:r>
              <a:rPr lang="en-US" dirty="0" smtClean="0"/>
              <a:t> where state lives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38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760453108848695"/>
</p:tagLst>
</file>

<file path=ppt/theme/theme1.xml><?xml version="1.0" encoding="utf-8"?>
<a:theme xmlns:a="http://schemas.openxmlformats.org/drawingml/2006/main" name="Topdanmark 16:9">
  <a:themeElements>
    <a:clrScheme name="Topdanmark">
      <a:dk1>
        <a:srgbClr val="1C1C1C"/>
      </a:dk1>
      <a:lt1>
        <a:sysClr val="window" lastClr="FFFFFF"/>
      </a:lt1>
      <a:dk2>
        <a:srgbClr val="1C1C1C"/>
      </a:dk2>
      <a:lt2>
        <a:srgbClr val="E7E6E6"/>
      </a:lt2>
      <a:accent1>
        <a:srgbClr val="63AEDB"/>
      </a:accent1>
      <a:accent2>
        <a:srgbClr val="8DC63F"/>
      </a:accent2>
      <a:accent3>
        <a:srgbClr val="3F7A99"/>
      </a:accent3>
      <a:accent4>
        <a:srgbClr val="292929"/>
      </a:accent4>
      <a:accent5>
        <a:srgbClr val="C7E1F5"/>
      </a:accent5>
      <a:accent6>
        <a:srgbClr val="CFE5AE"/>
      </a:accent6>
      <a:hlink>
        <a:srgbClr val="3F7A99"/>
      </a:hlink>
      <a:folHlink>
        <a:srgbClr val="AAC1CC"/>
      </a:folHlink>
    </a:clrScheme>
    <a:fontScheme name="Topdan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FA5F3D-F9B7-419C-A056-93B76631F03E}" vid="{1C3930BF-E8C4-4A27-85B3-3BE5C2CAB21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492</Words>
  <Application>Microsoft Macintosh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</vt:lpstr>
      <vt:lpstr>Courier New</vt:lpstr>
      <vt:lpstr>Times New Roman</vt:lpstr>
      <vt:lpstr>Arial</vt:lpstr>
      <vt:lpstr>Topdanmark 16:9</vt:lpstr>
      <vt:lpstr>  Redux  8 April 2019</vt:lpstr>
      <vt:lpstr>PowerPoint Presentation</vt:lpstr>
      <vt:lpstr>Topics</vt:lpstr>
      <vt:lpstr>What is Redux</vt:lpstr>
      <vt:lpstr>What is Redux</vt:lpstr>
      <vt:lpstr>What is Redux</vt:lpstr>
      <vt:lpstr>What is Redux</vt:lpstr>
      <vt:lpstr>What’s in Redux</vt:lpstr>
      <vt:lpstr>  Demo</vt:lpstr>
      <vt:lpstr>  Redux middleware</vt:lpstr>
      <vt:lpstr>Redux middleware</vt:lpstr>
      <vt:lpstr>Redux middleware</vt:lpstr>
      <vt:lpstr>  Demo</vt:lpstr>
      <vt:lpstr>  Async Flow in Redux</vt:lpstr>
      <vt:lpstr>Async flow in Redux</vt:lpstr>
      <vt:lpstr>Async flow in Redux</vt:lpstr>
      <vt:lpstr>💡Fun fact</vt:lpstr>
      <vt:lpstr>Thunk example</vt:lpstr>
      <vt:lpstr>Thunk example</vt:lpstr>
      <vt:lpstr>redux-thunk</vt:lpstr>
      <vt:lpstr>  Redux Observable</vt:lpstr>
      <vt:lpstr>  Q &amp; A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2018-06-21T08:36:28Z</dcterms:created>
  <dcterms:modified xsi:type="dcterms:W3CDTF">2019-04-07T19:45:54Z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BrandDefinition">
    <vt:lpwstr>Topdanmark</vt:lpwstr>
  </property>
  <property fmtid="{D5CDD505-2E9C-101B-9397-08002B2CF9AE}" pid="4" name="CustomerId">
    <vt:lpwstr>topdanmark</vt:lpwstr>
  </property>
  <property fmtid="{D5CDD505-2E9C-101B-9397-08002B2CF9AE}" pid="5" name="TemplateId">
    <vt:lpwstr>636602512839410400</vt:lpwstr>
  </property>
  <property fmtid="{D5CDD505-2E9C-101B-9397-08002B2CF9AE}" pid="6" name="UserProfileId">
    <vt:lpwstr>636764008525366731</vt:lpwstr>
  </property>
</Properties>
</file>