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5" r:id="rId2"/>
    <p:sldMasterId id="2147483725" r:id="rId3"/>
  </p:sldMasterIdLst>
  <p:notesMasterIdLst>
    <p:notesMasterId r:id="rId5"/>
  </p:notesMasterIdLst>
  <p:handoutMasterIdLst>
    <p:handoutMasterId r:id="rId6"/>
  </p:handoutMasterIdLst>
  <p:sldIdLst>
    <p:sldId id="288" r:id="rId4"/>
  </p:sldIdLst>
  <p:sldSz cx="30275213" cy="42803763"/>
  <p:notesSz cx="6858000" cy="9144000"/>
  <p:defaultTextStyle>
    <a:defPPr>
      <a:defRPr lang="en-US"/>
    </a:defPPr>
    <a:lvl1pPr marL="0" algn="l" defTabSz="3220947" rtl="0" eaLnBrk="1" latinLnBrk="0" hangingPunct="1">
      <a:defRPr sz="6311" kern="1200">
        <a:solidFill>
          <a:schemeClr val="tx1"/>
        </a:solidFill>
        <a:latin typeface="+mn-lt"/>
        <a:ea typeface="+mn-ea"/>
        <a:cs typeface="+mn-cs"/>
      </a:defRPr>
    </a:lvl1pPr>
    <a:lvl2pPr marL="1610474" algn="l" defTabSz="3220947" rtl="0" eaLnBrk="1" latinLnBrk="0" hangingPunct="1">
      <a:defRPr sz="6311" kern="1200">
        <a:solidFill>
          <a:schemeClr val="tx1"/>
        </a:solidFill>
        <a:latin typeface="+mn-lt"/>
        <a:ea typeface="+mn-ea"/>
        <a:cs typeface="+mn-cs"/>
      </a:defRPr>
    </a:lvl2pPr>
    <a:lvl3pPr marL="3220947" algn="l" defTabSz="3220947" rtl="0" eaLnBrk="1" latinLnBrk="0" hangingPunct="1">
      <a:defRPr sz="6311" kern="1200">
        <a:solidFill>
          <a:schemeClr val="tx1"/>
        </a:solidFill>
        <a:latin typeface="+mn-lt"/>
        <a:ea typeface="+mn-ea"/>
        <a:cs typeface="+mn-cs"/>
      </a:defRPr>
    </a:lvl3pPr>
    <a:lvl4pPr marL="4831421" algn="l" defTabSz="3220947" rtl="0" eaLnBrk="1" latinLnBrk="0" hangingPunct="1">
      <a:defRPr sz="6311" kern="1200">
        <a:solidFill>
          <a:schemeClr val="tx1"/>
        </a:solidFill>
        <a:latin typeface="+mn-lt"/>
        <a:ea typeface="+mn-ea"/>
        <a:cs typeface="+mn-cs"/>
      </a:defRPr>
    </a:lvl4pPr>
    <a:lvl5pPr marL="6441894" algn="l" defTabSz="3220947" rtl="0" eaLnBrk="1" latinLnBrk="0" hangingPunct="1">
      <a:defRPr sz="6311" kern="1200">
        <a:solidFill>
          <a:schemeClr val="tx1"/>
        </a:solidFill>
        <a:latin typeface="+mn-lt"/>
        <a:ea typeface="+mn-ea"/>
        <a:cs typeface="+mn-cs"/>
      </a:defRPr>
    </a:lvl5pPr>
    <a:lvl6pPr marL="8052369" algn="l" defTabSz="3220947" rtl="0" eaLnBrk="1" latinLnBrk="0" hangingPunct="1">
      <a:defRPr sz="6311" kern="1200">
        <a:solidFill>
          <a:schemeClr val="tx1"/>
        </a:solidFill>
        <a:latin typeface="+mn-lt"/>
        <a:ea typeface="+mn-ea"/>
        <a:cs typeface="+mn-cs"/>
      </a:defRPr>
    </a:lvl6pPr>
    <a:lvl7pPr marL="9662843" algn="l" defTabSz="3220947" rtl="0" eaLnBrk="1" latinLnBrk="0" hangingPunct="1">
      <a:defRPr sz="6311" kern="1200">
        <a:solidFill>
          <a:schemeClr val="tx1"/>
        </a:solidFill>
        <a:latin typeface="+mn-lt"/>
        <a:ea typeface="+mn-ea"/>
        <a:cs typeface="+mn-cs"/>
      </a:defRPr>
    </a:lvl7pPr>
    <a:lvl8pPr marL="11273316" algn="l" defTabSz="3220947" rtl="0" eaLnBrk="1" latinLnBrk="0" hangingPunct="1">
      <a:defRPr sz="6311" kern="1200">
        <a:solidFill>
          <a:schemeClr val="tx1"/>
        </a:solidFill>
        <a:latin typeface="+mn-lt"/>
        <a:ea typeface="+mn-ea"/>
        <a:cs typeface="+mn-cs"/>
      </a:defRPr>
    </a:lvl8pPr>
    <a:lvl9pPr marL="12883790" algn="l" defTabSz="3220947" rtl="0" eaLnBrk="1" latinLnBrk="0" hangingPunct="1">
      <a:defRPr sz="631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C7D5ED"/>
    <a:srgbClr val="F6F8FC"/>
    <a:srgbClr val="545554"/>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193" autoAdjust="0"/>
    <p:restoredTop sz="94664" autoAdjust="0"/>
  </p:normalViewPr>
  <p:slideViewPr>
    <p:cSldViewPr snapToGrid="0" snapToObjects="1" showGuides="1">
      <p:cViewPr>
        <p:scale>
          <a:sx n="40" d="100"/>
          <a:sy n="40" d="100"/>
        </p:scale>
        <p:origin x="748" y="-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9/6/2023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9/6/2023</a:t>
            </a:fld>
            <a:endParaRPr lang="en-US" dirty="0"/>
          </a:p>
        </p:txBody>
      </p:sp>
      <p:sp>
        <p:nvSpPr>
          <p:cNvPr id="4" name="Slide Image Placeholder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3220947" rtl="0" eaLnBrk="1" latinLnBrk="0" hangingPunct="1">
      <a:defRPr sz="4256" kern="1200">
        <a:solidFill>
          <a:schemeClr val="tx1"/>
        </a:solidFill>
        <a:latin typeface="+mn-lt"/>
        <a:ea typeface="+mn-ea"/>
        <a:cs typeface="+mn-cs"/>
      </a:defRPr>
    </a:lvl1pPr>
    <a:lvl2pPr marL="1610474" algn="l" defTabSz="3220947" rtl="0" eaLnBrk="1" latinLnBrk="0" hangingPunct="1">
      <a:defRPr sz="4256" kern="1200">
        <a:solidFill>
          <a:schemeClr val="tx1"/>
        </a:solidFill>
        <a:latin typeface="+mn-lt"/>
        <a:ea typeface="+mn-ea"/>
        <a:cs typeface="+mn-cs"/>
      </a:defRPr>
    </a:lvl2pPr>
    <a:lvl3pPr marL="3220947" algn="l" defTabSz="3220947" rtl="0" eaLnBrk="1" latinLnBrk="0" hangingPunct="1">
      <a:defRPr sz="4256" kern="1200">
        <a:solidFill>
          <a:schemeClr val="tx1"/>
        </a:solidFill>
        <a:latin typeface="+mn-lt"/>
        <a:ea typeface="+mn-ea"/>
        <a:cs typeface="+mn-cs"/>
      </a:defRPr>
    </a:lvl3pPr>
    <a:lvl4pPr marL="4831421" algn="l" defTabSz="3220947" rtl="0" eaLnBrk="1" latinLnBrk="0" hangingPunct="1">
      <a:defRPr sz="4256" kern="1200">
        <a:solidFill>
          <a:schemeClr val="tx1"/>
        </a:solidFill>
        <a:latin typeface="+mn-lt"/>
        <a:ea typeface="+mn-ea"/>
        <a:cs typeface="+mn-cs"/>
      </a:defRPr>
    </a:lvl4pPr>
    <a:lvl5pPr marL="6441894" algn="l" defTabSz="3220947" rtl="0" eaLnBrk="1" latinLnBrk="0" hangingPunct="1">
      <a:defRPr sz="4256" kern="1200">
        <a:solidFill>
          <a:schemeClr val="tx1"/>
        </a:solidFill>
        <a:latin typeface="+mn-lt"/>
        <a:ea typeface="+mn-ea"/>
        <a:cs typeface="+mn-cs"/>
      </a:defRPr>
    </a:lvl5pPr>
    <a:lvl6pPr marL="8052369" algn="l" defTabSz="3220947" rtl="0" eaLnBrk="1" latinLnBrk="0" hangingPunct="1">
      <a:defRPr sz="4256" kern="1200">
        <a:solidFill>
          <a:schemeClr val="tx1"/>
        </a:solidFill>
        <a:latin typeface="+mn-lt"/>
        <a:ea typeface="+mn-ea"/>
        <a:cs typeface="+mn-cs"/>
      </a:defRPr>
    </a:lvl6pPr>
    <a:lvl7pPr marL="9662843" algn="l" defTabSz="3220947" rtl="0" eaLnBrk="1" latinLnBrk="0" hangingPunct="1">
      <a:defRPr sz="4256" kern="1200">
        <a:solidFill>
          <a:schemeClr val="tx1"/>
        </a:solidFill>
        <a:latin typeface="+mn-lt"/>
        <a:ea typeface="+mn-ea"/>
        <a:cs typeface="+mn-cs"/>
      </a:defRPr>
    </a:lvl7pPr>
    <a:lvl8pPr marL="11273316" algn="l" defTabSz="3220947" rtl="0" eaLnBrk="1" latinLnBrk="0" hangingPunct="1">
      <a:defRPr sz="4256" kern="1200">
        <a:solidFill>
          <a:schemeClr val="tx1"/>
        </a:solidFill>
        <a:latin typeface="+mn-lt"/>
        <a:ea typeface="+mn-ea"/>
        <a:cs typeface="+mn-cs"/>
      </a:defRPr>
    </a:lvl8pPr>
    <a:lvl9pPr marL="12883790" algn="l" defTabSz="3220947" rtl="0" eaLnBrk="1" latinLnBrk="0" hangingPunct="1">
      <a:defRPr sz="42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1445194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ith Guides">
    <p:spTree>
      <p:nvGrpSpPr>
        <p:cNvPr id="1" name=""/>
        <p:cNvGrpSpPr/>
        <p:nvPr/>
      </p:nvGrpSpPr>
      <p:grpSpPr>
        <a:xfrm>
          <a:off x="0" y="0"/>
          <a:ext cx="0" cy="0"/>
          <a:chOff x="0" y="0"/>
          <a:chExt cx="0" cy="0"/>
        </a:xfrm>
      </p:grpSpPr>
      <p:sp>
        <p:nvSpPr>
          <p:cNvPr id="2" name="Text Placeholder 17">
            <a:extLst>
              <a:ext uri="{FF2B5EF4-FFF2-40B4-BE49-F238E27FC236}">
                <a16:creationId xmlns:a16="http://schemas.microsoft.com/office/drawing/2014/main" id="{AEBE95F2-8FA7-2546-83AF-1040DBA0D32B}"/>
              </a:ext>
            </a:extLst>
          </p:cNvPr>
          <p:cNvSpPr>
            <a:spLocks noGrp="1"/>
          </p:cNvSpPr>
          <p:nvPr>
            <p:ph type="body" sz="quarter" idx="12" hasCustomPrompt="1"/>
          </p:nvPr>
        </p:nvSpPr>
        <p:spPr>
          <a:xfrm>
            <a:off x="5557123" y="1200163"/>
            <a:ext cx="19160966" cy="1015663"/>
          </a:xfrm>
          <a:prstGeom prst="rect">
            <a:avLst/>
          </a:prstGeom>
        </p:spPr>
        <p:txBody>
          <a:bodyPr wrap="square">
            <a:spAutoFit/>
          </a:bodyPr>
          <a:lstStyle>
            <a:lvl1pPr marL="0" indent="0" algn="ctr">
              <a:buNone/>
              <a:defRPr sz="6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Poster presentation title</a:t>
            </a:r>
          </a:p>
        </p:txBody>
      </p:sp>
      <p:sp>
        <p:nvSpPr>
          <p:cNvPr id="3" name="Text Placeholder 17">
            <a:extLst>
              <a:ext uri="{FF2B5EF4-FFF2-40B4-BE49-F238E27FC236}">
                <a16:creationId xmlns:a16="http://schemas.microsoft.com/office/drawing/2014/main" id="{EAE3AAE8-42A2-784C-966A-6B4ACC005641}"/>
              </a:ext>
            </a:extLst>
          </p:cNvPr>
          <p:cNvSpPr>
            <a:spLocks noGrp="1"/>
          </p:cNvSpPr>
          <p:nvPr>
            <p:ph type="body" sz="quarter" idx="11" hasCustomPrompt="1"/>
          </p:nvPr>
        </p:nvSpPr>
        <p:spPr>
          <a:xfrm>
            <a:off x="5557123" y="2488359"/>
            <a:ext cx="19160966" cy="769441"/>
          </a:xfrm>
          <a:prstGeom prst="rect">
            <a:avLst/>
          </a:prstGeom>
        </p:spPr>
        <p:txBody>
          <a:bodyPr wrap="square">
            <a:spAutoFit/>
          </a:bodyPr>
          <a:lstStyle>
            <a:lvl1pPr marL="0" indent="0" algn="ctr">
              <a:buNone/>
              <a:defRPr sz="44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Authors and co-Authors / collaborators</a:t>
            </a:r>
          </a:p>
        </p:txBody>
      </p:sp>
      <p:sp>
        <p:nvSpPr>
          <p:cNvPr id="4" name="Text Placeholder 17">
            <a:extLst>
              <a:ext uri="{FF2B5EF4-FFF2-40B4-BE49-F238E27FC236}">
                <a16:creationId xmlns:a16="http://schemas.microsoft.com/office/drawing/2014/main" id="{AFE2FE13-2061-394D-8341-D4351944200F}"/>
              </a:ext>
            </a:extLst>
          </p:cNvPr>
          <p:cNvSpPr>
            <a:spLocks noGrp="1"/>
          </p:cNvSpPr>
          <p:nvPr>
            <p:ph type="body" sz="quarter" idx="10" hasCustomPrompt="1"/>
          </p:nvPr>
        </p:nvSpPr>
        <p:spPr>
          <a:xfrm>
            <a:off x="5557123" y="3523054"/>
            <a:ext cx="19160966" cy="707886"/>
          </a:xfrm>
          <a:prstGeom prst="rect">
            <a:avLst/>
          </a:prstGeom>
        </p:spPr>
        <p:txBody>
          <a:bodyPr wrap="square">
            <a:spAutoFit/>
          </a:bodyPr>
          <a:lstStyle>
            <a:lvl1pPr marL="0" indent="0" algn="ctr">
              <a:buNone/>
              <a:defRPr sz="4000" b="1" i="0">
                <a:solidFill>
                  <a:schemeClr val="bg1"/>
                </a:solidFill>
                <a:latin typeface="+mj-lt"/>
                <a:cs typeface="Arial" panose="020B0604020202020204" pitchFamily="34" charset="0"/>
              </a:defRPr>
            </a:lvl1pPr>
            <a:lvl2pPr marL="0" indent="0">
              <a:buNone/>
              <a:defRPr b="0" i="0">
                <a:latin typeface="Arial Narrow" panose="020B0604020202020204" pitchFamily="34" charset="0"/>
                <a:cs typeface="Arial Narrow" panose="020B0604020202020204" pitchFamily="34" charset="0"/>
              </a:defRPr>
            </a:lvl2pPr>
            <a:lvl3pPr marL="0" indent="0">
              <a:buNone/>
              <a:defRPr b="0" i="0">
                <a:latin typeface="Arial Narrow" panose="020B0604020202020204" pitchFamily="34" charset="0"/>
                <a:cs typeface="Arial Narrow" panose="020B0604020202020204" pitchFamily="34" charset="0"/>
              </a:defRPr>
            </a:lvl3pPr>
            <a:lvl4pPr marL="0" indent="0">
              <a:buNone/>
              <a:defRPr b="0" i="0">
                <a:latin typeface="Arial Narrow" panose="020B0604020202020204" pitchFamily="34" charset="0"/>
                <a:cs typeface="Arial Narrow" panose="020B0604020202020204" pitchFamily="34" charset="0"/>
              </a:defRPr>
            </a:lvl4pPr>
            <a:lvl5pPr marL="0" indent="0">
              <a:buNone/>
              <a:defRPr b="0" i="0">
                <a:latin typeface="Arial Narrow" panose="020B0604020202020204" pitchFamily="34" charset="0"/>
                <a:cs typeface="Arial Narrow" panose="020B0604020202020204" pitchFamily="34" charset="0"/>
              </a:defRPr>
            </a:lvl5pPr>
          </a:lstStyle>
          <a:p>
            <a:pPr lvl="0"/>
            <a:r>
              <a:rPr lang="en-US" dirty="0"/>
              <a:t>List of affiliated programs, institutions, organizations, schools, etc.</a:t>
            </a:r>
          </a:p>
        </p:txBody>
      </p:sp>
      <p:sp>
        <p:nvSpPr>
          <p:cNvPr id="5" name="Text Placeholder 9">
            <a:extLst>
              <a:ext uri="{FF2B5EF4-FFF2-40B4-BE49-F238E27FC236}">
                <a16:creationId xmlns:a16="http://schemas.microsoft.com/office/drawing/2014/main" id="{D8A2F20E-A292-2F4C-8F52-FC621FF6A0B6}"/>
              </a:ext>
            </a:extLst>
          </p:cNvPr>
          <p:cNvSpPr>
            <a:spLocks noGrp="1"/>
          </p:cNvSpPr>
          <p:nvPr>
            <p:ph type="body" sz="quarter" idx="15" hasCustomPrompt="1"/>
          </p:nvPr>
        </p:nvSpPr>
        <p:spPr>
          <a:xfrm>
            <a:off x="508000" y="6396227"/>
            <a:ext cx="14381955"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INTRODUCTION or ABSTRACT</a:t>
            </a:r>
          </a:p>
        </p:txBody>
      </p:sp>
      <p:sp>
        <p:nvSpPr>
          <p:cNvPr id="6" name="Text Placeholder 9">
            <a:extLst>
              <a:ext uri="{FF2B5EF4-FFF2-40B4-BE49-F238E27FC236}">
                <a16:creationId xmlns:a16="http://schemas.microsoft.com/office/drawing/2014/main" id="{3002159E-7582-7245-9D29-0BFAE8BEFCB2}"/>
              </a:ext>
            </a:extLst>
          </p:cNvPr>
          <p:cNvSpPr>
            <a:spLocks noGrp="1"/>
          </p:cNvSpPr>
          <p:nvPr>
            <p:ph type="body" sz="quarter" idx="17" hasCustomPrompt="1"/>
          </p:nvPr>
        </p:nvSpPr>
        <p:spPr>
          <a:xfrm>
            <a:off x="507999" y="14867413"/>
            <a:ext cx="14381955"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OBJECTIVES</a:t>
            </a:r>
          </a:p>
        </p:txBody>
      </p:sp>
      <p:sp>
        <p:nvSpPr>
          <p:cNvPr id="7" name="Text Placeholder 9">
            <a:extLst>
              <a:ext uri="{FF2B5EF4-FFF2-40B4-BE49-F238E27FC236}">
                <a16:creationId xmlns:a16="http://schemas.microsoft.com/office/drawing/2014/main" id="{CA597D35-D81B-D34A-B4F2-1C872B4DF31B}"/>
              </a:ext>
            </a:extLst>
          </p:cNvPr>
          <p:cNvSpPr>
            <a:spLocks noGrp="1"/>
          </p:cNvSpPr>
          <p:nvPr>
            <p:ph type="body" sz="quarter" idx="18" hasCustomPrompt="1"/>
          </p:nvPr>
        </p:nvSpPr>
        <p:spPr>
          <a:xfrm>
            <a:off x="508001" y="27008446"/>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MATERIALS &amp; METHODS</a:t>
            </a:r>
          </a:p>
        </p:txBody>
      </p:sp>
      <p:sp>
        <p:nvSpPr>
          <p:cNvPr id="8" name="Text Placeholder 9">
            <a:extLst>
              <a:ext uri="{FF2B5EF4-FFF2-40B4-BE49-F238E27FC236}">
                <a16:creationId xmlns:a16="http://schemas.microsoft.com/office/drawing/2014/main" id="{D6A1EE7F-DDB3-9F4D-A4E2-4A5F38940EBC}"/>
              </a:ext>
            </a:extLst>
          </p:cNvPr>
          <p:cNvSpPr>
            <a:spLocks noGrp="1"/>
          </p:cNvSpPr>
          <p:nvPr>
            <p:ph type="body" sz="quarter" idx="19" hasCustomPrompt="1"/>
          </p:nvPr>
        </p:nvSpPr>
        <p:spPr>
          <a:xfrm>
            <a:off x="15405100" y="6396227"/>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RESULTS</a:t>
            </a:r>
          </a:p>
        </p:txBody>
      </p:sp>
      <p:sp>
        <p:nvSpPr>
          <p:cNvPr id="9" name="Text Placeholder 9">
            <a:extLst>
              <a:ext uri="{FF2B5EF4-FFF2-40B4-BE49-F238E27FC236}">
                <a16:creationId xmlns:a16="http://schemas.microsoft.com/office/drawing/2014/main" id="{D80993D3-B3B0-F443-8615-7620A5A3B055}"/>
              </a:ext>
            </a:extLst>
          </p:cNvPr>
          <p:cNvSpPr>
            <a:spLocks noGrp="1"/>
          </p:cNvSpPr>
          <p:nvPr>
            <p:ph type="body" sz="quarter" idx="20" hasCustomPrompt="1"/>
          </p:nvPr>
        </p:nvSpPr>
        <p:spPr>
          <a:xfrm>
            <a:off x="15405100" y="21001771"/>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CONCLUSIONS</a:t>
            </a:r>
          </a:p>
        </p:txBody>
      </p:sp>
      <p:sp>
        <p:nvSpPr>
          <p:cNvPr id="10" name="Text Placeholder 9">
            <a:extLst>
              <a:ext uri="{FF2B5EF4-FFF2-40B4-BE49-F238E27FC236}">
                <a16:creationId xmlns:a16="http://schemas.microsoft.com/office/drawing/2014/main" id="{B140C04A-DE39-B54E-AB36-B1D37D58FAEF}"/>
              </a:ext>
            </a:extLst>
          </p:cNvPr>
          <p:cNvSpPr>
            <a:spLocks noGrp="1"/>
          </p:cNvSpPr>
          <p:nvPr>
            <p:ph type="body" sz="quarter" idx="21" hasCustomPrompt="1"/>
          </p:nvPr>
        </p:nvSpPr>
        <p:spPr>
          <a:xfrm>
            <a:off x="15405100" y="31926627"/>
            <a:ext cx="14401802"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REFERENCES</a:t>
            </a:r>
          </a:p>
        </p:txBody>
      </p:sp>
      <p:sp>
        <p:nvSpPr>
          <p:cNvPr id="11" name="Text Placeholder 9">
            <a:extLst>
              <a:ext uri="{FF2B5EF4-FFF2-40B4-BE49-F238E27FC236}">
                <a16:creationId xmlns:a16="http://schemas.microsoft.com/office/drawing/2014/main" id="{6366A331-A689-5A4F-A8D4-53EACF0967C2}"/>
              </a:ext>
            </a:extLst>
          </p:cNvPr>
          <p:cNvSpPr>
            <a:spLocks noGrp="1"/>
          </p:cNvSpPr>
          <p:nvPr>
            <p:ph type="body" sz="quarter" idx="22" hasCustomPrompt="1"/>
          </p:nvPr>
        </p:nvSpPr>
        <p:spPr>
          <a:xfrm>
            <a:off x="15405101" y="38420760"/>
            <a:ext cx="14401800" cy="646331"/>
          </a:xfrm>
          <a:prstGeom prst="rect">
            <a:avLst/>
          </a:prstGeom>
        </p:spPr>
        <p:txBody>
          <a:bodyPr wrap="square">
            <a:spAutoFit/>
          </a:bodyPr>
          <a:lstStyle>
            <a:lvl1pPr marL="0" indent="0" algn="ctr">
              <a:buNone/>
              <a:defRPr lang="en-US" sz="3600" b="1" dirty="0">
                <a:solidFill>
                  <a:schemeClr val="accent1">
                    <a:lumMod val="50000"/>
                  </a:schemeClr>
                </a:solidFill>
                <a:latin typeface="+mj-lt"/>
              </a:defRPr>
            </a:lvl1pPr>
            <a:lvl2pPr>
              <a:defRPr lang="en-US" sz="3200" smtClean="0"/>
            </a:lvl2pPr>
            <a:lvl3pPr>
              <a:defRPr lang="en-US" sz="2000" smtClean="0"/>
            </a:lvl3pPr>
            <a:lvl4pPr>
              <a:defRPr lang="en-US" sz="1600" smtClean="0"/>
            </a:lvl4pPr>
            <a:lvl5pPr>
              <a:defRPr lang="en-US" sz="1600"/>
            </a:lvl5pPr>
          </a:lstStyle>
          <a:p>
            <a:r>
              <a:rPr lang="en-US" dirty="0">
                <a:effectLst/>
                <a:latin typeface="Calibri" panose="020F0502020204030204" pitchFamily="34" charset="0"/>
              </a:rPr>
              <a:t>(click to edit)  ACKNOWLEDGEMENTS or  CONTACT</a:t>
            </a:r>
          </a:p>
        </p:txBody>
      </p:sp>
      <p:sp>
        <p:nvSpPr>
          <p:cNvPr id="12" name="Text Placeholder 13">
            <a:extLst>
              <a:ext uri="{FF2B5EF4-FFF2-40B4-BE49-F238E27FC236}">
                <a16:creationId xmlns:a16="http://schemas.microsoft.com/office/drawing/2014/main" id="{921A4F06-102A-0141-8617-F2DE7E84E7ED}"/>
              </a:ext>
            </a:extLst>
          </p:cNvPr>
          <p:cNvSpPr>
            <a:spLocks noGrp="1"/>
          </p:cNvSpPr>
          <p:nvPr>
            <p:ph type="body" sz="quarter" idx="28" hasCustomPrompt="1"/>
          </p:nvPr>
        </p:nvSpPr>
        <p:spPr>
          <a:xfrm>
            <a:off x="15405102" y="39078333"/>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3">
            <a:extLst>
              <a:ext uri="{FF2B5EF4-FFF2-40B4-BE49-F238E27FC236}">
                <a16:creationId xmlns:a16="http://schemas.microsoft.com/office/drawing/2014/main" id="{2BC051F3-F69F-D24D-BAEE-DDBBA835BBDC}"/>
              </a:ext>
            </a:extLst>
          </p:cNvPr>
          <p:cNvSpPr>
            <a:spLocks noGrp="1"/>
          </p:cNvSpPr>
          <p:nvPr>
            <p:ph type="body" sz="quarter" idx="29" hasCustomPrompt="1"/>
          </p:nvPr>
        </p:nvSpPr>
        <p:spPr>
          <a:xfrm>
            <a:off x="15405102" y="32572958"/>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BC2DD420-BCE1-4F48-A305-848DEC0E2496}"/>
              </a:ext>
            </a:extLst>
          </p:cNvPr>
          <p:cNvSpPr>
            <a:spLocks noGrp="1"/>
          </p:cNvSpPr>
          <p:nvPr>
            <p:ph type="body" sz="quarter" idx="30" hasCustomPrompt="1"/>
          </p:nvPr>
        </p:nvSpPr>
        <p:spPr>
          <a:xfrm>
            <a:off x="15405102" y="21678206"/>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629347EC-91F7-174D-A1DD-17C1EF6C82B8}"/>
              </a:ext>
            </a:extLst>
          </p:cNvPr>
          <p:cNvSpPr>
            <a:spLocks noGrp="1"/>
          </p:cNvSpPr>
          <p:nvPr>
            <p:ph type="body" sz="quarter" idx="31" hasCustomPrompt="1"/>
          </p:nvPr>
        </p:nvSpPr>
        <p:spPr>
          <a:xfrm>
            <a:off x="15405102" y="7080869"/>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3">
            <a:extLst>
              <a:ext uri="{FF2B5EF4-FFF2-40B4-BE49-F238E27FC236}">
                <a16:creationId xmlns:a16="http://schemas.microsoft.com/office/drawing/2014/main" id="{00B7F8EC-18BD-2144-BBFB-966E9A6308A8}"/>
              </a:ext>
            </a:extLst>
          </p:cNvPr>
          <p:cNvSpPr>
            <a:spLocks noGrp="1"/>
          </p:cNvSpPr>
          <p:nvPr>
            <p:ph type="body" sz="quarter" idx="32" hasCustomPrompt="1"/>
          </p:nvPr>
        </p:nvSpPr>
        <p:spPr>
          <a:xfrm>
            <a:off x="488157" y="7080869"/>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3">
            <a:extLst>
              <a:ext uri="{FF2B5EF4-FFF2-40B4-BE49-F238E27FC236}">
                <a16:creationId xmlns:a16="http://schemas.microsoft.com/office/drawing/2014/main" id="{2C980A99-7B1E-474D-AD4F-00674F77B75E}"/>
              </a:ext>
            </a:extLst>
          </p:cNvPr>
          <p:cNvSpPr>
            <a:spLocks noGrp="1"/>
          </p:cNvSpPr>
          <p:nvPr>
            <p:ph type="body" sz="quarter" idx="33" hasCustomPrompt="1"/>
          </p:nvPr>
        </p:nvSpPr>
        <p:spPr>
          <a:xfrm>
            <a:off x="508005" y="15540248"/>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3">
            <a:extLst>
              <a:ext uri="{FF2B5EF4-FFF2-40B4-BE49-F238E27FC236}">
                <a16:creationId xmlns:a16="http://schemas.microsoft.com/office/drawing/2014/main" id="{212F7E6B-2F3F-C64E-A454-D44CEAACEACB}"/>
              </a:ext>
            </a:extLst>
          </p:cNvPr>
          <p:cNvSpPr>
            <a:spLocks noGrp="1"/>
          </p:cNvSpPr>
          <p:nvPr>
            <p:ph type="body" sz="quarter" idx="34" hasCustomPrompt="1"/>
          </p:nvPr>
        </p:nvSpPr>
        <p:spPr>
          <a:xfrm>
            <a:off x="508005" y="27654777"/>
            <a:ext cx="14401798" cy="2314480"/>
          </a:xfrm>
          <a:prstGeom prst="rect">
            <a:avLst/>
          </a:prstGeom>
        </p:spPr>
        <p:txBody>
          <a:bodyPr wrap="square" lIns="365760" tIns="365760" rIns="365760" bIns="365760">
            <a:spAutoFit/>
          </a:bodyPr>
          <a:lstStyle>
            <a:lvl1pPr marL="0" indent="0">
              <a:buNone/>
              <a:tabLst/>
              <a:defRPr lang="en-US" sz="2800" dirty="0"/>
            </a:lvl1pPr>
            <a:lvl2pPr marL="461963" indent="-231775">
              <a:tabLst/>
              <a:defRPr lang="en-US" sz="2000" dirty="0"/>
            </a:lvl2pPr>
            <a:lvl3pPr marL="461963" indent="-231775">
              <a:tabLst/>
              <a:defRPr lang="en-US" sz="1600" dirty="0"/>
            </a:lvl3pPr>
            <a:lvl4pPr marL="461963" indent="-231775">
              <a:tabLst/>
              <a:defRPr lang="en-US" sz="1100" dirty="0"/>
            </a:lvl4pPr>
            <a:lvl5pPr marL="461963" indent="-231775">
              <a:tabLst/>
              <a:defRPr lang="en-US" sz="1100" dirty="0"/>
            </a:lvl5pPr>
          </a:lstStyle>
          <a:p>
            <a:pPr lvl="0"/>
            <a:r>
              <a:rPr lang="en-US" dirty="0"/>
              <a:t>Type in or paste your text here</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7582369"/>
      </p:ext>
    </p:extLst>
  </p:cSld>
  <p:clrMapOvr>
    <a:masterClrMapping/>
  </p:clrMapOvr>
  <p:extLst>
    <p:ext uri="{DCECCB84-F9BA-43D5-87BE-67443E8EF086}">
      <p15:sldGuideLst xmlns:p15="http://schemas.microsoft.com/office/powerpoint/2012/main">
        <p15:guide id="1" orient="horz" pos="3773" userDrawn="1">
          <p15:clr>
            <a:srgbClr val="FBAE40"/>
          </p15:clr>
        </p15:guide>
        <p15:guide id="2" pos="320" userDrawn="1">
          <p15:clr>
            <a:srgbClr val="FBAE40"/>
          </p15:clr>
        </p15:guide>
        <p15:guide id="3" orient="horz" pos="26154" userDrawn="1">
          <p15:clr>
            <a:srgbClr val="FBAE40"/>
          </p15:clr>
        </p15:guide>
        <p15:guide id="4" pos="9392" userDrawn="1">
          <p15:clr>
            <a:srgbClr val="FBAE40"/>
          </p15:clr>
        </p15:guide>
        <p15:guide id="5" pos="9704" userDrawn="1">
          <p15:clr>
            <a:srgbClr val="FBAE40"/>
          </p15:clr>
        </p15:guide>
        <p15:guide id="6" pos="1877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D01A0-7C32-2042-3959-37F73FA1D9E6}"/>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3" name="Footer Placeholder 2">
            <a:extLst>
              <a:ext uri="{FF2B5EF4-FFF2-40B4-BE49-F238E27FC236}">
                <a16:creationId xmlns:a16="http://schemas.microsoft.com/office/drawing/2014/main" id="{E1EA4594-2A45-7AAC-D086-F3C6845B84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973977-0D80-A6E8-3DFD-2F974887193E}"/>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950937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253D-3BE0-56C0-846D-CC34BE2A3FE7}"/>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46A7E9-392F-27F9-7117-8C3F31662EE4}"/>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2882F8C-FDB9-7F72-B079-FB6DA6864787}"/>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EFE8075F-FE69-5B7F-153E-14D5E58D08E4}"/>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6" name="Footer Placeholder 5">
            <a:extLst>
              <a:ext uri="{FF2B5EF4-FFF2-40B4-BE49-F238E27FC236}">
                <a16:creationId xmlns:a16="http://schemas.microsoft.com/office/drawing/2014/main" id="{782DB867-EB3C-47EB-372E-C862F54AED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0742D3-5DA4-0E0C-72F9-DBC888FAA29B}"/>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2420221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2D1B1-3474-BD22-EC08-0BFE9A958D97}"/>
              </a:ext>
            </a:extLst>
          </p:cNvPr>
          <p:cNvSpPr>
            <a:spLocks noGrp="1"/>
          </p:cNvSpPr>
          <p:nvPr>
            <p:ph type="title"/>
          </p:nvPr>
        </p:nvSpPr>
        <p:spPr>
          <a:xfrm>
            <a:off x="2085366" y="2853584"/>
            <a:ext cx="9764543" cy="9987545"/>
          </a:xfrm>
        </p:spPr>
        <p:txBody>
          <a:bodyPr anchor="b"/>
          <a:lstStyle>
            <a:lvl1pPr>
              <a:defRPr sz="7946"/>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E61B57-8DAD-03C8-D107-84E5AD8E1DEC}"/>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IN"/>
          </a:p>
        </p:txBody>
      </p:sp>
      <p:sp>
        <p:nvSpPr>
          <p:cNvPr id="4" name="Text Placeholder 3">
            <a:extLst>
              <a:ext uri="{FF2B5EF4-FFF2-40B4-BE49-F238E27FC236}">
                <a16:creationId xmlns:a16="http://schemas.microsoft.com/office/drawing/2014/main" id="{B675AC6A-7A82-9ECD-0ACF-BB25CB6389BF}"/>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en-US"/>
              <a:t>Click to edit Master text styles</a:t>
            </a:r>
          </a:p>
        </p:txBody>
      </p:sp>
      <p:sp>
        <p:nvSpPr>
          <p:cNvPr id="5" name="Date Placeholder 4">
            <a:extLst>
              <a:ext uri="{FF2B5EF4-FFF2-40B4-BE49-F238E27FC236}">
                <a16:creationId xmlns:a16="http://schemas.microsoft.com/office/drawing/2014/main" id="{248A14C8-F0F3-5E87-739A-B39DD1632ACF}"/>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6" name="Footer Placeholder 5">
            <a:extLst>
              <a:ext uri="{FF2B5EF4-FFF2-40B4-BE49-F238E27FC236}">
                <a16:creationId xmlns:a16="http://schemas.microsoft.com/office/drawing/2014/main" id="{89DDE120-BAE1-EE88-F494-BF94FBA2A6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BB7049-BF42-6338-DF6B-096E1015F047}"/>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26021517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EAB08-D370-B110-E23F-7B8EF43274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3F500-44BE-6389-E120-88FC28C0AA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8F0FF-49B8-0B53-B7E2-17CAE19D13CE}"/>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5" name="Footer Placeholder 4">
            <a:extLst>
              <a:ext uri="{FF2B5EF4-FFF2-40B4-BE49-F238E27FC236}">
                <a16:creationId xmlns:a16="http://schemas.microsoft.com/office/drawing/2014/main" id="{F5D3D789-B04E-8EFE-3F49-532557690A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737BEC-C37A-1800-0B5C-2DEC6A393CD6}"/>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782936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9B5088-7143-F929-1C8D-CC44D7C02874}"/>
              </a:ext>
            </a:extLst>
          </p:cNvPr>
          <p:cNvSpPr>
            <a:spLocks noGrp="1"/>
          </p:cNvSpPr>
          <p:nvPr>
            <p:ph type="title" orient="vert"/>
          </p:nvPr>
        </p:nvSpPr>
        <p:spPr>
          <a:xfrm>
            <a:off x="21665699" y="2278904"/>
            <a:ext cx="6528093" cy="36274211"/>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B4AB75-4780-4B30-2B03-27B8561F776B}"/>
              </a:ext>
            </a:extLst>
          </p:cNvPr>
          <p:cNvSpPr>
            <a:spLocks noGrp="1"/>
          </p:cNvSpPr>
          <p:nvPr>
            <p:ph type="body" orient="vert" idx="1"/>
          </p:nvPr>
        </p:nvSpPr>
        <p:spPr>
          <a:xfrm>
            <a:off x="2081421"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981F48-DDD1-1BF7-09E9-24A2EC0A214D}"/>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5" name="Footer Placeholder 4">
            <a:extLst>
              <a:ext uri="{FF2B5EF4-FFF2-40B4-BE49-F238E27FC236}">
                <a16:creationId xmlns:a16="http://schemas.microsoft.com/office/drawing/2014/main" id="{B500ED6C-6C6D-5A24-B255-455863C7F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DCA0DD-FEE6-14D2-7FF5-8F23DE5E3A94}"/>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847809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2" y="6149269"/>
            <a:ext cx="14299152"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5455644"/>
            <a:ext cx="14287866"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7"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0591" y="5455644"/>
            <a:ext cx="14287681"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0591" y="6149269"/>
            <a:ext cx="14287681"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2556" y="18491769"/>
            <a:ext cx="14283756"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9816" y="19194451"/>
            <a:ext cx="14289231"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56131" y="33390901"/>
            <a:ext cx="14276605"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2556" y="34204184"/>
            <a:ext cx="14283756"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3" y="19185060"/>
            <a:ext cx="14300387"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883640" y="3405861"/>
            <a:ext cx="22507932" cy="888672"/>
          </a:xfrm>
          <a:prstGeom prst="rect">
            <a:avLst/>
          </a:prstGeom>
        </p:spPr>
        <p:txBody>
          <a:bodyPr>
            <a:normAutofit/>
          </a:bodyPr>
          <a:lstStyle>
            <a:lvl1pPr marL="0" indent="0" algn="ctr">
              <a:buFontTx/>
              <a:buNone/>
              <a:defRPr sz="5232">
                <a:solidFill>
                  <a:schemeClr val="accent5">
                    <a:lumMod val="50000"/>
                  </a:schemeClr>
                </a:solidFill>
                <a:latin typeface="+mj-lt"/>
              </a:defRPr>
            </a:lvl1pPr>
            <a:lvl2pPr>
              <a:buFontTx/>
              <a:buNone/>
              <a:defRPr sz="8561"/>
            </a:lvl2pPr>
            <a:lvl3pPr>
              <a:buFontTx/>
              <a:buNone/>
              <a:defRPr sz="8561"/>
            </a:lvl3pPr>
            <a:lvl4pPr>
              <a:buFontTx/>
              <a:buNone/>
              <a:defRPr sz="8561"/>
            </a:lvl4pPr>
            <a:lvl5pPr>
              <a:buFontTx/>
              <a:buNone/>
              <a:defRPr sz="8561"/>
            </a:lvl5pPr>
          </a:lstStyle>
          <a:p>
            <a:pPr lvl="0"/>
            <a:r>
              <a:rPr lang="en-US" dirty="0"/>
              <a:t>Click here to add affiliations</a:t>
            </a:r>
          </a:p>
        </p:txBody>
      </p:sp>
      <p:sp>
        <p:nvSpPr>
          <p:cNvPr id="77" name="Text Placeholder 76"/>
          <p:cNvSpPr>
            <a:spLocks noGrp="1"/>
          </p:cNvSpPr>
          <p:nvPr>
            <p:ph type="body" sz="quarter" idx="151" hasCustomPrompt="1"/>
          </p:nvPr>
        </p:nvSpPr>
        <p:spPr>
          <a:xfrm>
            <a:off x="3883640" y="1992470"/>
            <a:ext cx="22507932" cy="1413391"/>
          </a:xfrm>
          <a:prstGeom prst="rect">
            <a:avLst/>
          </a:prstGeom>
        </p:spPr>
        <p:txBody>
          <a:bodyPr anchor="t" anchorCtr="1">
            <a:normAutofit/>
          </a:bodyPr>
          <a:lstStyle>
            <a:lvl1pPr marL="0" indent="0" algn="ctr">
              <a:buFontTx/>
              <a:buNone/>
              <a:defRPr sz="7847">
                <a:solidFill>
                  <a:schemeClr val="accent5">
                    <a:lumMod val="50000"/>
                  </a:schemeClr>
                </a:solidFill>
                <a:latin typeface="+mj-lt"/>
              </a:defRPr>
            </a:lvl1pPr>
            <a:lvl2pPr>
              <a:buFontTx/>
              <a:buNone/>
              <a:defRPr sz="8561"/>
            </a:lvl2pPr>
            <a:lvl3pPr>
              <a:buFontTx/>
              <a:buNone/>
              <a:defRPr sz="8561"/>
            </a:lvl3pPr>
            <a:lvl4pPr>
              <a:buFontTx/>
              <a:buNone/>
              <a:defRPr sz="8561"/>
            </a:lvl4pPr>
            <a:lvl5pPr>
              <a:buFontTx/>
              <a:buNone/>
              <a:defRPr sz="8561"/>
            </a:lvl5pPr>
          </a:lstStyle>
          <a:p>
            <a:pPr lvl="0"/>
            <a:r>
              <a:rPr lang="en-US" dirty="0"/>
              <a:t>Click here to add authors</a:t>
            </a:r>
          </a:p>
        </p:txBody>
      </p:sp>
      <p:sp>
        <p:nvSpPr>
          <p:cNvPr id="79" name="Text Placeholder 76"/>
          <p:cNvSpPr>
            <a:spLocks noGrp="1"/>
          </p:cNvSpPr>
          <p:nvPr>
            <p:ph type="body" sz="quarter" idx="153" hasCustomPrompt="1"/>
          </p:nvPr>
        </p:nvSpPr>
        <p:spPr>
          <a:xfrm>
            <a:off x="3883640" y="271807"/>
            <a:ext cx="22507932" cy="1576474"/>
          </a:xfrm>
          <a:prstGeom prst="rect">
            <a:avLst/>
          </a:prstGeom>
        </p:spPr>
        <p:txBody>
          <a:bodyPr anchor="t" anchorCtr="1">
            <a:normAutofit/>
          </a:bodyPr>
          <a:lstStyle>
            <a:lvl1pPr marL="0" indent="0" algn="ctr">
              <a:buFontTx/>
              <a:buNone/>
              <a:defRPr sz="10463" b="1">
                <a:solidFill>
                  <a:schemeClr val="accent5">
                    <a:lumMod val="50000"/>
                  </a:schemeClr>
                </a:solidFill>
                <a:latin typeface="+mj-lt"/>
              </a:defRPr>
            </a:lvl1pPr>
            <a:lvl2pPr>
              <a:buFontTx/>
              <a:buNone/>
              <a:defRPr sz="8561"/>
            </a:lvl2pPr>
            <a:lvl3pPr>
              <a:buFontTx/>
              <a:buNone/>
              <a:defRPr sz="8561"/>
            </a:lvl3pPr>
            <a:lvl4pPr>
              <a:buFontTx/>
              <a:buNone/>
              <a:defRPr sz="8561"/>
            </a:lvl4pPr>
            <a:lvl5pPr>
              <a:buFontTx/>
              <a:buNone/>
              <a:defRPr sz="8561"/>
            </a:lvl5pPr>
          </a:lstStyle>
          <a:p>
            <a:pPr lvl="0"/>
            <a:r>
              <a:rPr lang="en-US" dirty="0"/>
              <a:t>Click here to add title</a:t>
            </a:r>
          </a:p>
        </p:txBody>
      </p:sp>
    </p:spTree>
    <p:extLst>
      <p:ext uri="{BB962C8B-B14F-4D97-AF65-F5344CB8AC3E}">
        <p14:creationId xmlns:p14="http://schemas.microsoft.com/office/powerpoint/2010/main" val="1727847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153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23692" y="6149269"/>
            <a:ext cx="14299152"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36213" y="5455644"/>
            <a:ext cx="14287866"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36211" y="18480518"/>
            <a:ext cx="14291357"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5350591" y="5455644"/>
            <a:ext cx="14287681"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5350591" y="6149269"/>
            <a:ext cx="14287681"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5352556" y="18491769"/>
            <a:ext cx="14283756"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5349816" y="19194451"/>
            <a:ext cx="14289231"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5356131" y="33390901"/>
            <a:ext cx="14276605" cy="689419"/>
          </a:xfrm>
          <a:prstGeom prst="rect">
            <a:avLst/>
          </a:prstGeom>
          <a:noFill/>
        </p:spPr>
        <p:txBody>
          <a:bodyPr wrap="square" lIns="66131" tIns="66131" rIns="66131" bIns="66131" anchor="ctr" anchorCtr="0">
            <a:spAutoFit/>
          </a:bodyPr>
          <a:lstStyle>
            <a:lvl1pPr marL="0" indent="0" algn="ctr">
              <a:buNone/>
              <a:defRPr sz="3448"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5352556" y="34204184"/>
            <a:ext cx="14283756"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23693" y="19185060"/>
            <a:ext cx="14300387" cy="699819"/>
          </a:xfrm>
          <a:prstGeom prst="rect">
            <a:avLst/>
          </a:prstGeom>
        </p:spPr>
        <p:txBody>
          <a:bodyPr wrap="square" lIns="165328" tIns="165328" rIns="165328" bIns="165328">
            <a:spAutoFit/>
          </a:bodyPr>
          <a:lstStyle>
            <a:lvl1pPr marL="0" indent="0">
              <a:buNone/>
              <a:defRPr sz="2378">
                <a:solidFill>
                  <a:schemeClr val="accent5">
                    <a:lumMod val="50000"/>
                  </a:schemeClr>
                </a:solidFill>
                <a:latin typeface="Times New Roman" panose="02020603050405020304" pitchFamily="18" charset="0"/>
                <a:cs typeface="Times New Roman" panose="02020603050405020304" pitchFamily="18" charset="0"/>
              </a:defRPr>
            </a:lvl1pPr>
            <a:lvl2pPr marL="1277730" indent="-491435">
              <a:defRPr sz="2140">
                <a:latin typeface="Trebuchet MS" pitchFamily="34" charset="0"/>
              </a:defRPr>
            </a:lvl2pPr>
            <a:lvl3pPr marL="1769165" indent="-491435">
              <a:defRPr sz="2140">
                <a:latin typeface="Trebuchet MS" pitchFamily="34" charset="0"/>
              </a:defRPr>
            </a:lvl3pPr>
            <a:lvl4pPr marL="2309743" indent="-540579">
              <a:defRPr sz="2140">
                <a:latin typeface="Trebuchet MS" pitchFamily="34" charset="0"/>
              </a:defRPr>
            </a:lvl4pPr>
            <a:lvl5pPr marL="2702892" indent="-393148">
              <a:defRPr sz="2140">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3883640" y="3405861"/>
            <a:ext cx="22507932" cy="888672"/>
          </a:xfrm>
          <a:prstGeom prst="rect">
            <a:avLst/>
          </a:prstGeom>
        </p:spPr>
        <p:txBody>
          <a:bodyPr>
            <a:normAutofit/>
          </a:bodyPr>
          <a:lstStyle>
            <a:lvl1pPr marL="0" indent="0" algn="ctr">
              <a:buFontTx/>
              <a:buNone/>
              <a:defRPr sz="5232">
                <a:solidFill>
                  <a:schemeClr val="accent5">
                    <a:lumMod val="50000"/>
                  </a:schemeClr>
                </a:solidFill>
                <a:latin typeface="+mj-lt"/>
              </a:defRPr>
            </a:lvl1pPr>
            <a:lvl2pPr>
              <a:buFontTx/>
              <a:buNone/>
              <a:defRPr sz="8561"/>
            </a:lvl2pPr>
            <a:lvl3pPr>
              <a:buFontTx/>
              <a:buNone/>
              <a:defRPr sz="8561"/>
            </a:lvl3pPr>
            <a:lvl4pPr>
              <a:buFontTx/>
              <a:buNone/>
              <a:defRPr sz="8561"/>
            </a:lvl4pPr>
            <a:lvl5pPr>
              <a:buFontTx/>
              <a:buNone/>
              <a:defRPr sz="8561"/>
            </a:lvl5pPr>
          </a:lstStyle>
          <a:p>
            <a:pPr lvl="0"/>
            <a:r>
              <a:rPr lang="en-US" dirty="0"/>
              <a:t>Click here to add affiliations</a:t>
            </a:r>
          </a:p>
        </p:txBody>
      </p:sp>
      <p:sp>
        <p:nvSpPr>
          <p:cNvPr id="77" name="Text Placeholder 76"/>
          <p:cNvSpPr>
            <a:spLocks noGrp="1"/>
          </p:cNvSpPr>
          <p:nvPr>
            <p:ph type="body" sz="quarter" idx="151" hasCustomPrompt="1"/>
          </p:nvPr>
        </p:nvSpPr>
        <p:spPr>
          <a:xfrm>
            <a:off x="3883640" y="1992470"/>
            <a:ext cx="22507932" cy="1413391"/>
          </a:xfrm>
          <a:prstGeom prst="rect">
            <a:avLst/>
          </a:prstGeom>
        </p:spPr>
        <p:txBody>
          <a:bodyPr anchor="t" anchorCtr="1">
            <a:normAutofit/>
          </a:bodyPr>
          <a:lstStyle>
            <a:lvl1pPr marL="0" indent="0" algn="ctr">
              <a:buFontTx/>
              <a:buNone/>
              <a:defRPr sz="7847">
                <a:solidFill>
                  <a:schemeClr val="accent5">
                    <a:lumMod val="50000"/>
                  </a:schemeClr>
                </a:solidFill>
                <a:latin typeface="+mj-lt"/>
              </a:defRPr>
            </a:lvl1pPr>
            <a:lvl2pPr>
              <a:buFontTx/>
              <a:buNone/>
              <a:defRPr sz="8561"/>
            </a:lvl2pPr>
            <a:lvl3pPr>
              <a:buFontTx/>
              <a:buNone/>
              <a:defRPr sz="8561"/>
            </a:lvl3pPr>
            <a:lvl4pPr>
              <a:buFontTx/>
              <a:buNone/>
              <a:defRPr sz="8561"/>
            </a:lvl4pPr>
            <a:lvl5pPr>
              <a:buFontTx/>
              <a:buNone/>
              <a:defRPr sz="8561"/>
            </a:lvl5pPr>
          </a:lstStyle>
          <a:p>
            <a:pPr lvl="0"/>
            <a:r>
              <a:rPr lang="en-US" dirty="0"/>
              <a:t>Click here to add authors</a:t>
            </a:r>
          </a:p>
        </p:txBody>
      </p:sp>
      <p:sp>
        <p:nvSpPr>
          <p:cNvPr id="79" name="Text Placeholder 76"/>
          <p:cNvSpPr>
            <a:spLocks noGrp="1"/>
          </p:cNvSpPr>
          <p:nvPr>
            <p:ph type="body" sz="quarter" idx="153" hasCustomPrompt="1"/>
          </p:nvPr>
        </p:nvSpPr>
        <p:spPr>
          <a:xfrm>
            <a:off x="3883640" y="271807"/>
            <a:ext cx="22507932" cy="1576474"/>
          </a:xfrm>
          <a:prstGeom prst="rect">
            <a:avLst/>
          </a:prstGeom>
        </p:spPr>
        <p:txBody>
          <a:bodyPr anchor="t" anchorCtr="1">
            <a:normAutofit/>
          </a:bodyPr>
          <a:lstStyle>
            <a:lvl1pPr marL="0" indent="0" algn="ctr">
              <a:buFontTx/>
              <a:buNone/>
              <a:defRPr sz="10463" b="1">
                <a:solidFill>
                  <a:schemeClr val="accent5">
                    <a:lumMod val="50000"/>
                  </a:schemeClr>
                </a:solidFill>
                <a:latin typeface="+mj-lt"/>
              </a:defRPr>
            </a:lvl1pPr>
            <a:lvl2pPr>
              <a:buFontTx/>
              <a:buNone/>
              <a:defRPr sz="8561"/>
            </a:lvl2pPr>
            <a:lvl3pPr>
              <a:buFontTx/>
              <a:buNone/>
              <a:defRPr sz="8561"/>
            </a:lvl3pPr>
            <a:lvl4pPr>
              <a:buFontTx/>
              <a:buNone/>
              <a:defRPr sz="8561"/>
            </a:lvl4pPr>
            <a:lvl5pPr>
              <a:buFontTx/>
              <a:buNone/>
              <a:defRPr sz="8561"/>
            </a:lvl5pPr>
          </a:lstStyle>
          <a:p>
            <a:pPr lvl="0"/>
            <a:r>
              <a:rPr lang="en-US" dirty="0"/>
              <a:t>Click here to add title</a:t>
            </a:r>
          </a:p>
        </p:txBody>
      </p:sp>
    </p:spTree>
    <p:extLst>
      <p:ext uri="{BB962C8B-B14F-4D97-AF65-F5344CB8AC3E}">
        <p14:creationId xmlns:p14="http://schemas.microsoft.com/office/powerpoint/2010/main" val="286267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E9C8-EF86-93A4-2E89-46AB67A7C415}"/>
              </a:ext>
            </a:extLst>
          </p:cNvPr>
          <p:cNvSpPr>
            <a:spLocks noGrp="1"/>
          </p:cNvSpPr>
          <p:nvPr>
            <p:ph type="ctrTitle"/>
          </p:nvPr>
        </p:nvSpPr>
        <p:spPr>
          <a:xfrm>
            <a:off x="3784402" y="7005156"/>
            <a:ext cx="22706410" cy="14902051"/>
          </a:xfrm>
        </p:spPr>
        <p:txBody>
          <a:bodyPr anchor="b"/>
          <a:lstStyle>
            <a:lvl1pPr algn="ctr">
              <a:defRPr sz="14899"/>
            </a:lvl1pPr>
          </a:lstStyle>
          <a:p>
            <a:r>
              <a:rPr lang="en-US"/>
              <a:t>Click to edit Master title style</a:t>
            </a:r>
            <a:endParaRPr lang="en-IN"/>
          </a:p>
        </p:txBody>
      </p:sp>
      <p:sp>
        <p:nvSpPr>
          <p:cNvPr id="3" name="Subtitle 2">
            <a:extLst>
              <a:ext uri="{FF2B5EF4-FFF2-40B4-BE49-F238E27FC236}">
                <a16:creationId xmlns:a16="http://schemas.microsoft.com/office/drawing/2014/main" id="{4701B0F7-B2D5-9532-B14F-64DC32BFBCAE}"/>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1C608C-EADC-B0E5-280B-0E94B7FF572D}"/>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5" name="Footer Placeholder 4">
            <a:extLst>
              <a:ext uri="{FF2B5EF4-FFF2-40B4-BE49-F238E27FC236}">
                <a16:creationId xmlns:a16="http://schemas.microsoft.com/office/drawing/2014/main" id="{B056796B-D9EE-3522-F9F0-AE91E2BE62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E1A80A-F733-0C54-08C1-AD60CCC94A6B}"/>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10977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25D3-F11D-3933-7AA6-B7E402510B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0BBF1E-E151-96F5-6557-D31A8D4B85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522C5-B9B9-B09E-2730-23C561084C22}"/>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5" name="Footer Placeholder 4">
            <a:extLst>
              <a:ext uri="{FF2B5EF4-FFF2-40B4-BE49-F238E27FC236}">
                <a16:creationId xmlns:a16="http://schemas.microsoft.com/office/drawing/2014/main" id="{75DFA2BB-8F31-D816-335E-4D6AA0D85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CD06E9-637C-29E5-8469-043D29032E33}"/>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428134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31DAB-D4D9-DB0C-E1C2-4052F4F084B9}"/>
              </a:ext>
            </a:extLst>
          </p:cNvPr>
          <p:cNvSpPr>
            <a:spLocks noGrp="1"/>
          </p:cNvSpPr>
          <p:nvPr>
            <p:ph type="title"/>
          </p:nvPr>
        </p:nvSpPr>
        <p:spPr>
          <a:xfrm>
            <a:off x="2065653" y="10671222"/>
            <a:ext cx="26112371" cy="17805173"/>
          </a:xfrm>
        </p:spPr>
        <p:txBody>
          <a:bodyPr anchor="b"/>
          <a:lstStyle>
            <a:lvl1pPr>
              <a:defRPr sz="14899"/>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22D449-3095-4EAC-E5FC-38E70E9AC187}"/>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013775-FA4C-8598-F457-73A6A73C69D4}"/>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5" name="Footer Placeholder 4">
            <a:extLst>
              <a:ext uri="{FF2B5EF4-FFF2-40B4-BE49-F238E27FC236}">
                <a16:creationId xmlns:a16="http://schemas.microsoft.com/office/drawing/2014/main" id="{8B5DA83D-7A12-0F32-A083-CD75E61D3C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059C0-8A46-FF4E-9771-17CFAE94A374}"/>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3993777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3FDF9-45DD-A878-7F06-4BAD0B145B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8A38A1F-675A-990B-8E0A-AF1F1DD4AA6A}"/>
              </a:ext>
            </a:extLst>
          </p:cNvPr>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889505-22A6-AFBF-6004-7D708F3D65D5}"/>
              </a:ext>
            </a:extLst>
          </p:cNvPr>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2B9D7C-1220-36F7-190D-E46AA361229C}"/>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6" name="Footer Placeholder 5">
            <a:extLst>
              <a:ext uri="{FF2B5EF4-FFF2-40B4-BE49-F238E27FC236}">
                <a16:creationId xmlns:a16="http://schemas.microsoft.com/office/drawing/2014/main" id="{F1120DD5-5A70-5894-84D1-94A871944B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35471C-1A13-07D5-1AD3-51DB4315CF9E}"/>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1622497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F934-56F5-8747-EE8F-1D87271CC389}"/>
              </a:ext>
            </a:extLst>
          </p:cNvPr>
          <p:cNvSpPr>
            <a:spLocks noGrp="1"/>
          </p:cNvSpPr>
          <p:nvPr>
            <p:ph type="title"/>
          </p:nvPr>
        </p:nvSpPr>
        <p:spPr>
          <a:xfrm>
            <a:off x="2085364" y="2278907"/>
            <a:ext cx="26112371" cy="827341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0DDE7D-D3E3-643B-DA9C-380495697AFD}"/>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4" name="Content Placeholder 3">
            <a:extLst>
              <a:ext uri="{FF2B5EF4-FFF2-40B4-BE49-F238E27FC236}">
                <a16:creationId xmlns:a16="http://schemas.microsoft.com/office/drawing/2014/main" id="{4001E273-D8B7-CA35-5655-98CEDCB6AEBE}"/>
              </a:ext>
            </a:extLst>
          </p:cNvPr>
          <p:cNvSpPr>
            <a:spLocks noGrp="1"/>
          </p:cNvSpPr>
          <p:nvPr>
            <p:ph sz="half" idx="2"/>
          </p:nvPr>
        </p:nvSpPr>
        <p:spPr>
          <a:xfrm>
            <a:off x="2085365" y="15635264"/>
            <a:ext cx="12807833"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632647-AF4F-9A99-FD14-67F1F95027B6}"/>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en-US"/>
              <a:t>Click to edit Master text styles</a:t>
            </a:r>
          </a:p>
        </p:txBody>
      </p:sp>
      <p:sp>
        <p:nvSpPr>
          <p:cNvPr id="6" name="Content Placeholder 5">
            <a:extLst>
              <a:ext uri="{FF2B5EF4-FFF2-40B4-BE49-F238E27FC236}">
                <a16:creationId xmlns:a16="http://schemas.microsoft.com/office/drawing/2014/main" id="{7EDE8C21-9BD7-C817-62B2-1C27C1DE36F9}"/>
              </a:ext>
            </a:extLst>
          </p:cNvPr>
          <p:cNvSpPr>
            <a:spLocks noGrp="1"/>
          </p:cNvSpPr>
          <p:nvPr>
            <p:ph sz="quarter" idx="4"/>
          </p:nvPr>
        </p:nvSpPr>
        <p:spPr>
          <a:xfrm>
            <a:off x="15326827"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F6EEAB-0A3A-570D-388B-8288B2E6242A}"/>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8" name="Footer Placeholder 7">
            <a:extLst>
              <a:ext uri="{FF2B5EF4-FFF2-40B4-BE49-F238E27FC236}">
                <a16:creationId xmlns:a16="http://schemas.microsoft.com/office/drawing/2014/main" id="{B1C674BC-F78F-6DF5-6DA5-CFD9B6092D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54821C-4CCE-D466-2089-2B5F0E955D57}"/>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80654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094F4-9BC0-1D77-F7AC-6184C072863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EF1D57-CF93-1857-D6F2-1E3ECA7E53AA}"/>
              </a:ext>
            </a:extLst>
          </p:cNvPr>
          <p:cNvSpPr>
            <a:spLocks noGrp="1"/>
          </p:cNvSpPr>
          <p:nvPr>
            <p:ph type="dt" sz="half" idx="10"/>
          </p:nvPr>
        </p:nvSpPr>
        <p:spPr/>
        <p:txBody>
          <a:bodyPr/>
          <a:lstStyle/>
          <a:p>
            <a:fld id="{F9E35428-5060-483B-92E2-E9072C9E6B15}" type="datetimeFigureOut">
              <a:rPr lang="en-IN" smtClean="0"/>
              <a:t>06-09-2023</a:t>
            </a:fld>
            <a:endParaRPr lang="en-IN"/>
          </a:p>
        </p:txBody>
      </p:sp>
      <p:sp>
        <p:nvSpPr>
          <p:cNvPr id="4" name="Footer Placeholder 3">
            <a:extLst>
              <a:ext uri="{FF2B5EF4-FFF2-40B4-BE49-F238E27FC236}">
                <a16:creationId xmlns:a16="http://schemas.microsoft.com/office/drawing/2014/main" id="{C62A3EEC-17F5-1C49-21AE-82FF526F519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6A7CB3-0587-F443-F069-7CDEBD0D4FF8}"/>
              </a:ext>
            </a:extLst>
          </p:cNvPr>
          <p:cNvSpPr>
            <a:spLocks noGrp="1"/>
          </p:cNvSpPr>
          <p:nvPr>
            <p:ph type="sldNum" sz="quarter" idx="12"/>
          </p:nvPr>
        </p:nvSpPr>
        <p:spPr/>
        <p:txBody>
          <a:bodyPr/>
          <a:lstStyle/>
          <a:p>
            <a:fld id="{567941FF-A289-47C0-88F5-826565828F84}" type="slidenum">
              <a:rPr lang="en-IN" smtClean="0"/>
              <a:t>‹#›</a:t>
            </a:fld>
            <a:endParaRPr lang="en-IN"/>
          </a:p>
        </p:txBody>
      </p:sp>
    </p:spTree>
    <p:extLst>
      <p:ext uri="{BB962C8B-B14F-4D97-AF65-F5344CB8AC3E}">
        <p14:creationId xmlns:p14="http://schemas.microsoft.com/office/powerpoint/2010/main" val="1939121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3.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graphicFrame>
        <p:nvGraphicFramePr>
          <p:cNvPr id="8" name="Table 7">
            <a:extLst>
              <a:ext uri="{FF2B5EF4-FFF2-40B4-BE49-F238E27FC236}">
                <a16:creationId xmlns:a16="http://schemas.microsoft.com/office/drawing/2014/main" id="{5C84E708-73AD-EE4F-B41A-6FF6A1A465D2}"/>
              </a:ext>
            </a:extLst>
          </p:cNvPr>
          <p:cNvGraphicFramePr>
            <a:graphicFrameLocks noGrp="1"/>
          </p:cNvGraphicFramePr>
          <p:nvPr userDrawn="1">
            <p:extLst>
              <p:ext uri="{D42A27DB-BD31-4B8C-83A1-F6EECF244321}">
                <p14:modId xmlns:p14="http://schemas.microsoft.com/office/powerpoint/2010/main" val="2712292891"/>
              </p:ext>
            </p:extLst>
          </p:nvPr>
        </p:nvGraphicFramePr>
        <p:xfrm>
          <a:off x="-13167360" y="34253"/>
          <a:ext cx="12558753" cy="42958254"/>
        </p:xfrm>
        <a:graphic>
          <a:graphicData uri="http://schemas.openxmlformats.org/drawingml/2006/table">
            <a:tbl>
              <a:tblPr firstRow="1" bandRow="1">
                <a:tableStyleId>{5C22544A-7EE6-4342-B048-85BDC9FD1C3A}</a:tableStyleId>
              </a:tblPr>
              <a:tblGrid>
                <a:gridCol w="5385092">
                  <a:extLst>
                    <a:ext uri="{9D8B030D-6E8A-4147-A177-3AD203B41FA5}">
                      <a16:colId xmlns:a16="http://schemas.microsoft.com/office/drawing/2014/main" val="20000"/>
                    </a:ext>
                  </a:extLst>
                </a:gridCol>
                <a:gridCol w="7173661">
                  <a:extLst>
                    <a:ext uri="{9D8B030D-6E8A-4147-A177-3AD203B41FA5}">
                      <a16:colId xmlns:a16="http://schemas.microsoft.com/office/drawing/2014/main" val="20001"/>
                    </a:ext>
                  </a:extLst>
                </a:gridCol>
              </a:tblGrid>
              <a:tr h="1655765">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089937">
                <a:tc gridSpan="2">
                  <a:txBody>
                    <a:bodyPr/>
                    <a:lstStyle/>
                    <a:p>
                      <a:pPr defTabSz="3765639"/>
                      <a:r>
                        <a:rPr lang="en-US" sz="2800" i="0" dirty="0">
                          <a:solidFill>
                            <a:srgbClr val="D9D9D9"/>
                          </a:solidFill>
                          <a:latin typeface="Arial"/>
                          <a:cs typeface="Arial"/>
                        </a:rPr>
                        <a:t>This PowerPoint template produces a </a:t>
                      </a:r>
                      <a:r>
                        <a:rPr lang="en-US" sz="2800" i="0" dirty="0">
                          <a:solidFill>
                            <a:srgbClr val="FFC000"/>
                          </a:solidFill>
                          <a:latin typeface="Arial"/>
                          <a:cs typeface="Arial"/>
                        </a:rPr>
                        <a:t>A0 </a:t>
                      </a:r>
                      <a:r>
                        <a:rPr lang="en-US" sz="28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the  </a:t>
                      </a:r>
                      <a:r>
                        <a:rPr lang="en-US" sz="2800" i="0" dirty="0">
                          <a:solidFill>
                            <a:srgbClr val="FFC000"/>
                          </a:solidFill>
                          <a:latin typeface="Arial"/>
                          <a:cs typeface="Arial"/>
                        </a:rPr>
                        <a:t>HELP DESK</a:t>
                      </a:r>
                      <a:r>
                        <a:rPr lang="en-US" sz="2800" i="0" baseline="0" dirty="0">
                          <a:solidFill>
                            <a:srgbClr val="D9D9D9"/>
                          </a:solidFill>
                          <a:latin typeface="Arial"/>
                          <a:cs typeface="Arial"/>
                        </a:rPr>
                        <a:t> </a:t>
                      </a:r>
                      <a:r>
                        <a:rPr lang="en-US" sz="2800" i="0" dirty="0">
                          <a:solidFill>
                            <a:srgbClr val="D9D9D9"/>
                          </a:solidFill>
                          <a:latin typeface="Arial"/>
                          <a:cs typeface="Arial"/>
                        </a:rPr>
                        <a:t>tab.</a:t>
                      </a:r>
                    </a:p>
                    <a:p>
                      <a:pPr defTabSz="3765639"/>
                      <a:endParaRPr lang="en-US" sz="2800" i="0" dirty="0">
                        <a:solidFill>
                          <a:srgbClr val="D9D9D9"/>
                        </a:solidFill>
                        <a:latin typeface="Arial"/>
                        <a:cs typeface="Arial"/>
                      </a:endParaRPr>
                    </a:p>
                    <a:p>
                      <a:pPr defTabSz="3765639"/>
                      <a:r>
                        <a:rPr lang="en-US" sz="2800" i="0" dirty="0">
                          <a:solidFill>
                            <a:srgbClr val="D9D9D9"/>
                          </a:solidFill>
                          <a:latin typeface="Arial"/>
                          <a:cs typeface="Arial"/>
                        </a:rPr>
                        <a:t>To print your poster using our same-day professional printing service, go online to </a:t>
                      </a:r>
                      <a:r>
                        <a:rPr lang="en-US" sz="2800" i="0" dirty="0" err="1">
                          <a:solidFill>
                            <a:srgbClr val="FFC000"/>
                          </a:solidFill>
                          <a:latin typeface="Arial"/>
                          <a:cs typeface="Arial"/>
                        </a:rPr>
                        <a:t>PosterPresentations.com</a:t>
                      </a:r>
                      <a:r>
                        <a:rPr lang="en-US" sz="2800" i="0" dirty="0">
                          <a:solidFill>
                            <a:srgbClr val="D9D9D9"/>
                          </a:solidFill>
                          <a:latin typeface="Arial"/>
                          <a:cs typeface="Arial"/>
                        </a:rPr>
                        <a:t> and click on "</a:t>
                      </a:r>
                      <a:r>
                        <a:rPr lang="en-US" sz="2800" i="0" dirty="0">
                          <a:solidFill>
                            <a:srgbClr val="FFC000"/>
                          </a:solidFill>
                          <a:latin typeface="Arial"/>
                          <a:cs typeface="Arial"/>
                        </a:rPr>
                        <a:t>Order your poster</a:t>
                      </a:r>
                      <a:r>
                        <a:rPr lang="en-US" sz="2800" i="0" dirty="0">
                          <a:solidFill>
                            <a:srgbClr val="D9D9D9"/>
                          </a:solidFill>
                          <a:latin typeface="Arial"/>
                          <a:cs typeface="Arial"/>
                        </a:rPr>
                        <a:t>".</a:t>
                      </a:r>
                      <a:endParaRPr lang="en-US" sz="28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071131">
                <a:tc>
                  <a:txBody>
                    <a:bodyPr/>
                    <a:lstStyle/>
                    <a:p>
                      <a:pPr algn="ctr"/>
                      <a:endParaRPr lang="en-US" sz="2800" dirty="0">
                        <a:solidFill>
                          <a:srgbClr val="1F3A4E"/>
                        </a:solidFill>
                      </a:endParaRPr>
                    </a:p>
                    <a:p>
                      <a:pPr algn="ctr"/>
                      <a:endParaRPr lang="en-US" sz="2800" dirty="0">
                        <a:solidFill>
                          <a:srgbClr val="1F3A4E"/>
                        </a:solidFill>
                      </a:endParaRPr>
                    </a:p>
                    <a:p>
                      <a:pPr algn="ctr"/>
                      <a:r>
                        <a:rPr lang="en-US" sz="2800" dirty="0">
                          <a:solidFill>
                            <a:schemeClr val="bg1"/>
                          </a:solidFill>
                          <a:latin typeface="Arial" panose="020B0604020202020204" pitchFamily="34" charset="0"/>
                          <a:cs typeface="Arial" panose="020B0604020202020204" pitchFamily="34" charset="0"/>
                        </a:rPr>
                        <a:t>This is a template for a</a:t>
                      </a:r>
                    </a:p>
                    <a:p>
                      <a:pPr algn="ctr"/>
                      <a:r>
                        <a:rPr lang="en-US" sz="2800" dirty="0">
                          <a:solidFill>
                            <a:schemeClr val="bg1"/>
                          </a:solidFill>
                          <a:latin typeface="Arial" panose="020B0604020202020204" pitchFamily="34" charset="0"/>
                          <a:cs typeface="Arial" panose="020B0604020202020204" pitchFamily="34" charset="0"/>
                        </a:rPr>
                        <a:t>presentation poster </a:t>
                      </a:r>
                      <a:br>
                        <a:rPr lang="en-US" sz="2800" dirty="0">
                          <a:solidFill>
                            <a:schemeClr val="bg1"/>
                          </a:solidFill>
                          <a:latin typeface="Arial" panose="020B0604020202020204" pitchFamily="34" charset="0"/>
                          <a:cs typeface="Arial" panose="020B0604020202020204" pitchFamily="34" charset="0"/>
                        </a:rPr>
                      </a:br>
                      <a:r>
                        <a:rPr lang="en-US" sz="4400" b="1" dirty="0">
                          <a:solidFill>
                            <a:srgbClr val="FFC000"/>
                          </a:solidFill>
                          <a:latin typeface="Arial" panose="020B0604020202020204" pitchFamily="34" charset="0"/>
                          <a:cs typeface="Arial" panose="020B0604020202020204" pitchFamily="34" charset="0"/>
                        </a:rPr>
                        <a:t>A0</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(841mm x 1189mm)</a:t>
                      </a:r>
                    </a:p>
                    <a:p>
                      <a:pPr marL="0" marR="0" indent="0" algn="ctr" defTabSz="5381713" rtl="0" eaLnBrk="1" fontAlgn="auto" latinLnBrk="0" hangingPunct="1">
                        <a:lnSpc>
                          <a:spcPct val="100000"/>
                        </a:lnSpc>
                        <a:spcBef>
                          <a:spcPts val="0"/>
                        </a:spcBef>
                        <a:spcAft>
                          <a:spcPts val="0"/>
                        </a:spcAft>
                        <a:buClrTx/>
                        <a:buSzTx/>
                        <a:buFontTx/>
                        <a:buNone/>
                        <a:tabLst/>
                        <a:defRPr/>
                      </a:pPr>
                      <a:r>
                        <a:rPr lang="en-US" sz="2800" dirty="0">
                          <a:solidFill>
                            <a:srgbClr val="FFC000"/>
                          </a:solidFill>
                          <a:latin typeface="Arial" panose="020B0604020202020204" pitchFamily="34" charset="0"/>
                          <a:cs typeface="Arial" panose="020B0604020202020204" pitchFamily="34" charset="0"/>
                        </a:rPr>
                        <a:t>(33.11 x 46.81 inches)</a:t>
                      </a:r>
                      <a:br>
                        <a:rPr lang="en-US" sz="2800" dirty="0">
                          <a:solidFill>
                            <a:schemeClr val="bg1"/>
                          </a:solidFill>
                          <a:latin typeface="Arial" panose="020B0604020202020204" pitchFamily="34" charset="0"/>
                          <a:cs typeface="Arial" panose="020B0604020202020204" pitchFamily="34" charset="0"/>
                        </a:rPr>
                      </a:br>
                      <a:endParaRPr lang="en-US" sz="28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Important: Check the template size</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800" b="0" baseline="0" dirty="0">
                          <a:solidFill>
                            <a:srgbClr val="D9D9D9"/>
                          </a:solidFill>
                          <a:latin typeface="Arial" panose="020B0604020202020204" pitchFamily="34" charset="0"/>
                          <a:cs typeface="Arial" panose="020B0604020202020204" pitchFamily="34" charset="0"/>
                        </a:rPr>
                      </a:br>
                      <a:endParaRPr lang="en-US" sz="2800" b="0" baseline="0" dirty="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613954">
                <a:tc>
                  <a:txBody>
                    <a:bodyPr/>
                    <a:lstStyle/>
                    <a:p>
                      <a:endParaRPr lang="en-US" sz="2800" dirty="0">
                        <a:solidFill>
                          <a:srgbClr val="1F3A4E"/>
                        </a:solidFill>
                      </a:endParaRPr>
                    </a:p>
                  </a:txBody>
                  <a:tcPr>
                    <a:blipFill rotWithShape="1">
                      <a:blip r:embed="rId3"/>
                      <a:stretch>
                        <a:fillRect/>
                      </a:stretch>
                    </a:blipFill>
                  </a:tcPr>
                </a:tc>
                <a:tc>
                  <a:txBody>
                    <a:bodyPr/>
                    <a:lstStyle/>
                    <a:p>
                      <a:pPr algn="l"/>
                      <a:r>
                        <a:rPr lang="en-US" sz="3200" b="1" baseline="0" dirty="0">
                          <a:solidFill>
                            <a:srgbClr val="FFC000"/>
                          </a:solidFill>
                          <a:latin typeface="Arial" panose="020B0604020202020204" pitchFamily="34" charset="0"/>
                          <a:cs typeface="Arial" panose="020B0604020202020204" pitchFamily="34" charset="0"/>
                        </a:rPr>
                        <a:t>How to </a:t>
                      </a:r>
                      <a:r>
                        <a:rPr lang="en-US" sz="4800" b="1" baseline="0" dirty="0">
                          <a:solidFill>
                            <a:srgbClr val="FFC000"/>
                          </a:solidFill>
                          <a:latin typeface="Arial" panose="020B0604020202020204" pitchFamily="34" charset="0"/>
                          <a:cs typeface="Arial" panose="020B0604020202020204" pitchFamily="34" charset="0"/>
                        </a:rPr>
                        <a:t>Zoom in </a:t>
                      </a:r>
                      <a:r>
                        <a:rPr lang="en-US" sz="3200" b="1" baseline="0" dirty="0">
                          <a:solidFill>
                            <a:srgbClr val="FFC000"/>
                          </a:solidFill>
                          <a:latin typeface="Arial" panose="020B0604020202020204" pitchFamily="34" charset="0"/>
                          <a:cs typeface="Arial" panose="020B0604020202020204" pitchFamily="34" charset="0"/>
                        </a:rPr>
                        <a:t>and </a:t>
                      </a:r>
                      <a:r>
                        <a:rPr lang="en-US" sz="2400" b="1" baseline="0" dirty="0">
                          <a:solidFill>
                            <a:srgbClr val="FFC000"/>
                          </a:solidFill>
                          <a:latin typeface="Arial" panose="020B0604020202020204" pitchFamily="34" charset="0"/>
                          <a:cs typeface="Arial" panose="020B0604020202020204" pitchFamily="34" charset="0"/>
                        </a:rPr>
                        <a:t>out</a:t>
                      </a:r>
                      <a:endParaRPr lang="en-US" sz="3200" b="1" baseline="0" dirty="0">
                        <a:solidFill>
                          <a:srgbClr val="FFC000"/>
                        </a:solidFill>
                        <a:latin typeface="Arial" panose="020B0604020202020204" pitchFamily="34" charset="0"/>
                        <a:cs typeface="Arial" panose="020B0604020202020204" pitchFamily="34" charset="0"/>
                      </a:endParaRPr>
                    </a:p>
                    <a:p>
                      <a:pPr algn="l"/>
                      <a:r>
                        <a:rPr lang="en-US" sz="28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1. </a:t>
                      </a:r>
                      <a:r>
                        <a:rPr lang="en-US" sz="28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800" b="0" baseline="0" dirty="0">
                          <a:solidFill>
                            <a:srgbClr val="D9D9D9"/>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2. </a:t>
                      </a:r>
                      <a:r>
                        <a:rPr lang="en-US" sz="28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2820929">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3200" b="1" baseline="0" dirty="0">
                          <a:solidFill>
                            <a:srgbClr val="FFC000"/>
                          </a:solidFill>
                          <a:latin typeface="Arial" panose="020B0604020202020204" pitchFamily="34" charset="0"/>
                          <a:cs typeface="Arial" panose="020B0604020202020204" pitchFamily="34" charset="0"/>
                        </a:rPr>
                        <a:t>Ruler and Guides</a:t>
                      </a:r>
                      <a:br>
                        <a:rPr lang="en-US" sz="2800" b="0" baseline="0" dirty="0">
                          <a:solidFill>
                            <a:srgbClr val="FFC000"/>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580535">
                <a:tc>
                  <a:txBody>
                    <a:bodyPr/>
                    <a:lstStyle/>
                    <a:p>
                      <a:endParaRPr lang="en-US" sz="2800" dirty="0">
                        <a:solidFill>
                          <a:srgbClr val="1F3A4E"/>
                        </a:solidFill>
                      </a:endParaRPr>
                    </a:p>
                  </a:txBody>
                  <a:tcPr>
                    <a:blipFill rotWithShape="1">
                      <a:blip r:embed="rId4"/>
                      <a:stretch>
                        <a:fillRect/>
                      </a:stretch>
                    </a:blipFill>
                  </a:tcPr>
                </a:tc>
                <a:tc>
                  <a:txBody>
                    <a:bodyPr/>
                    <a:lstStyle/>
                    <a:p>
                      <a:pPr marL="0" lvl="1" indent="0" algn="l" defTabSz="114300"/>
                      <a:r>
                        <a:rPr lang="en-US" sz="3200" b="1" baseline="0" dirty="0">
                          <a:solidFill>
                            <a:srgbClr val="FFC000"/>
                          </a:solidFill>
                          <a:latin typeface="Arial" panose="020B0604020202020204" pitchFamily="34" charset="0"/>
                          <a:cs typeface="Arial" panose="020B0604020202020204" pitchFamily="34" charset="0"/>
                        </a:rPr>
                        <a:t>Headers and text containers</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800" b="0" baseline="0" dirty="0">
                          <a:solidFill>
                            <a:schemeClr val="bg1"/>
                          </a:solidFill>
                          <a:latin typeface="Arial" panose="020B0604020202020204" pitchFamily="34" charset="0"/>
                          <a:cs typeface="Arial" panose="020B0604020202020204" pitchFamily="34" charset="0"/>
                        </a:rPr>
                      </a:br>
                      <a:r>
                        <a:rPr lang="en-US" sz="2800" b="0" baseline="0" dirty="0">
                          <a:solidFill>
                            <a:srgbClr val="FFC000"/>
                          </a:solidFill>
                          <a:latin typeface="Arial" panose="020B0604020202020204" pitchFamily="34" charset="0"/>
                          <a:cs typeface="Arial" panose="020B0604020202020204" pitchFamily="34" charset="0"/>
                        </a:rPr>
                        <a:t>-</a:t>
                      </a:r>
                      <a:r>
                        <a:rPr lang="en-US" sz="2800" b="0" baseline="0" dirty="0">
                          <a:solidFill>
                            <a:schemeClr val="bg1"/>
                          </a:solidFill>
                          <a:latin typeface="Arial" panose="020B0604020202020204" pitchFamily="34" charset="0"/>
                          <a:cs typeface="Arial" panose="020B0604020202020204" pitchFamily="34" charset="0"/>
                        </a:rPr>
                        <a:t> </a:t>
                      </a:r>
                      <a:r>
                        <a:rPr lang="en-US" sz="28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4538017">
                <a:tc gridSpan="2">
                  <a:txBody>
                    <a:bodyPr/>
                    <a:lstStyle/>
                    <a:p>
                      <a:r>
                        <a:rPr lang="en-US" sz="3200" b="1" dirty="0">
                          <a:solidFill>
                            <a:srgbClr val="FFC000"/>
                          </a:solidFill>
                          <a:latin typeface="Arial" panose="020B0604020202020204" pitchFamily="34" charset="0"/>
                          <a:cs typeface="Arial" panose="020B0604020202020204" pitchFamily="34" charset="0"/>
                        </a:rPr>
                        <a:t>Adding content to the poster</a:t>
                      </a:r>
                    </a:p>
                    <a:p>
                      <a:r>
                        <a:rPr lang="en-US" sz="28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8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8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04905">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642862">
                <a:tc gridSpan="2">
                  <a:txBody>
                    <a:bodyPr/>
                    <a:lstStyle/>
                    <a:p>
                      <a:endParaRPr lang="en-US" sz="28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326691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6733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1" name="Table 10">
            <a:extLst>
              <a:ext uri="{FF2B5EF4-FFF2-40B4-BE49-F238E27FC236}">
                <a16:creationId xmlns:a16="http://schemas.microsoft.com/office/drawing/2014/main" id="{6A320EB1-2D21-F943-8508-420FB023FF9F}"/>
              </a:ext>
            </a:extLst>
          </p:cNvPr>
          <p:cNvGraphicFramePr>
            <a:graphicFrameLocks noGrp="1"/>
          </p:cNvGraphicFramePr>
          <p:nvPr userDrawn="1">
            <p:extLst>
              <p:ext uri="{D42A27DB-BD31-4B8C-83A1-F6EECF244321}">
                <p14:modId xmlns:p14="http://schemas.microsoft.com/office/powerpoint/2010/main" val="2276734207"/>
              </p:ext>
            </p:extLst>
          </p:nvPr>
        </p:nvGraphicFramePr>
        <p:xfrm>
          <a:off x="30776244" y="0"/>
          <a:ext cx="12607943" cy="42781749"/>
        </p:xfrm>
        <a:graphic>
          <a:graphicData uri="http://schemas.openxmlformats.org/drawingml/2006/table">
            <a:tbl>
              <a:tblPr firstRow="1" bandRow="1">
                <a:tableStyleId>{5C22544A-7EE6-4342-B048-85BDC9FD1C3A}</a:tableStyleId>
              </a:tblPr>
              <a:tblGrid>
                <a:gridCol w="4947323">
                  <a:extLst>
                    <a:ext uri="{9D8B030D-6E8A-4147-A177-3AD203B41FA5}">
                      <a16:colId xmlns:a16="http://schemas.microsoft.com/office/drawing/2014/main" val="20000"/>
                    </a:ext>
                  </a:extLst>
                </a:gridCol>
                <a:gridCol w="1486295">
                  <a:extLst>
                    <a:ext uri="{9D8B030D-6E8A-4147-A177-3AD203B41FA5}">
                      <a16:colId xmlns:a16="http://schemas.microsoft.com/office/drawing/2014/main" val="764104496"/>
                    </a:ext>
                  </a:extLst>
                </a:gridCol>
                <a:gridCol w="6174325">
                  <a:extLst>
                    <a:ext uri="{9D8B030D-6E8A-4147-A177-3AD203B41FA5}">
                      <a16:colId xmlns:a16="http://schemas.microsoft.com/office/drawing/2014/main" val="4164475170"/>
                    </a:ext>
                  </a:extLst>
                </a:gridCol>
              </a:tblGrid>
              <a:tr h="166071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400" b="0" spc="600" dirty="0">
                          <a:solidFill>
                            <a:srgbClr val="1F3A4E"/>
                          </a:solidFill>
                          <a:latin typeface="Arial Black" panose="020B0A04020102020204" pitchFamily="34" charset="0"/>
                        </a:rPr>
                        <a:t>QUICK START GUIDE</a:t>
                      </a:r>
                      <a:br>
                        <a:rPr lang="en-US" sz="4400" b="0" spc="600" dirty="0">
                          <a:solidFill>
                            <a:srgbClr val="1F3A4E"/>
                          </a:solidFill>
                          <a:latin typeface="Arial Black" panose="020B0A04020102020204" pitchFamily="34" charset="0"/>
                        </a:rPr>
                      </a:br>
                      <a:r>
                        <a:rPr lang="en-US" sz="3600" b="1" spc="0" dirty="0">
                          <a:solidFill>
                            <a:srgbClr val="FF0000"/>
                          </a:solidFill>
                          <a:latin typeface="Trebuchet MS" pitchFamily="34" charset="0"/>
                        </a:rPr>
                        <a:t>(THIS SIDEBAR WILL NOT PRINT)</a:t>
                      </a:r>
                      <a:endParaRPr lang="en-US" sz="44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979388">
                <a:tc gridSpan="3">
                  <a:txBody>
                    <a:bodyPr/>
                    <a:lstStyle/>
                    <a:p>
                      <a:pPr algn="l"/>
                      <a:r>
                        <a:rPr lang="en-US" sz="32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8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800" dirty="0">
                        <a:solidFill>
                          <a:srgbClr val="FFC000"/>
                        </a:solidFill>
                      </a:endParaRP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8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8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5933721">
                <a:tc gridSpan="3">
                  <a:txBody>
                    <a:bodyPr/>
                    <a:lstStyle/>
                    <a:p>
                      <a:r>
                        <a:rPr lang="en-US" sz="3200" b="1" dirty="0">
                          <a:solidFill>
                            <a:srgbClr val="FFC000"/>
                          </a:solidFill>
                          <a:latin typeface="Arial" panose="020B0604020202020204" pitchFamily="34" charset="0"/>
                          <a:cs typeface="Arial" panose="020B0604020202020204" pitchFamily="34" charset="0"/>
                        </a:rPr>
                        <a:t>How to change the column layout configuration</a:t>
                      </a:r>
                    </a:p>
                    <a:p>
                      <a:r>
                        <a:rPr lang="en-US" sz="28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800" dirty="0">
                          <a:solidFill>
                            <a:srgbClr val="D9D9D9"/>
                          </a:solidFill>
                          <a:latin typeface="Arial" panose="020B0604020202020204" pitchFamily="34" charset="0"/>
                          <a:cs typeface="Arial" panose="020B0604020202020204" pitchFamily="34" charset="0"/>
                        </a:rPr>
                        <a:t>You can see a tutorial here: </a:t>
                      </a:r>
                      <a:r>
                        <a:rPr lang="en-US" sz="2800" u="sng" dirty="0">
                          <a:solidFill>
                            <a:srgbClr val="FFC000"/>
                          </a:solidFill>
                          <a:latin typeface="Arial" panose="020B0604020202020204" pitchFamily="34" charset="0"/>
                          <a:cs typeface="Arial" panose="020B0604020202020204" pitchFamily="34" charset="0"/>
                        </a:rPr>
                        <a:t>https://</a:t>
                      </a:r>
                      <a:r>
                        <a:rPr lang="en-US" sz="2800" u="sng" dirty="0" err="1">
                          <a:solidFill>
                            <a:srgbClr val="FFC000"/>
                          </a:solidFill>
                          <a:latin typeface="Arial" panose="020B0604020202020204" pitchFamily="34" charset="0"/>
                          <a:cs typeface="Arial" panose="020B0604020202020204" pitchFamily="34" charset="0"/>
                        </a:rPr>
                        <a:t>www.posterpresentations.com</a:t>
                      </a:r>
                      <a:r>
                        <a:rPr lang="en-US" sz="2800" u="sng" dirty="0">
                          <a:solidFill>
                            <a:srgbClr val="FFC000"/>
                          </a:solidFill>
                          <a:latin typeface="Arial" panose="020B0604020202020204" pitchFamily="34" charset="0"/>
                          <a:cs typeface="Arial" panose="020B0604020202020204" pitchFamily="34" charset="0"/>
                        </a:rPr>
                        <a:t>/how-to-change-the-column-</a:t>
                      </a:r>
                      <a:r>
                        <a:rPr lang="en-US" sz="2800" u="sng" dirty="0" err="1">
                          <a:solidFill>
                            <a:srgbClr val="FFC000"/>
                          </a:solidFill>
                          <a:latin typeface="Arial" panose="020B0604020202020204" pitchFamily="34" charset="0"/>
                          <a:cs typeface="Arial" panose="020B0604020202020204" pitchFamily="34" charset="0"/>
                        </a:rPr>
                        <a:t>configuration.html</a:t>
                      </a:r>
                      <a:endParaRPr lang="en-US" sz="6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33831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panose="020B0604020202020204" pitchFamily="34" charset="0"/>
                          <a:cs typeface="Arial" panose="020B0604020202020204" pitchFamily="34" charset="0"/>
                        </a:rPr>
                        <a:t>The Quick Start</a:t>
                      </a:r>
                      <a:r>
                        <a:rPr lang="en-US" sz="2800" baseline="0" noProof="0" dirty="0">
                          <a:solidFill>
                            <a:srgbClr val="D9D9D9"/>
                          </a:solidFill>
                          <a:latin typeface="Arial" panose="020B0604020202020204" pitchFamily="34" charset="0"/>
                          <a:cs typeface="Arial" panose="020B0604020202020204" pitchFamily="34" charset="0"/>
                        </a:rPr>
                        <a:t> Guides</a:t>
                      </a:r>
                      <a:r>
                        <a:rPr lang="en-US" sz="2800" noProof="0" dirty="0">
                          <a:solidFill>
                            <a:srgbClr val="D9D9D9"/>
                          </a:solidFill>
                          <a:latin typeface="Arial" panose="020B0604020202020204" pitchFamily="34" charset="0"/>
                          <a:cs typeface="Arial" panose="020B0604020202020204" pitchFamily="34" charset="0"/>
                        </a:rPr>
                        <a:t> </a:t>
                      </a:r>
                      <a:r>
                        <a:rPr lang="en-US" sz="2800" u="sng" noProof="0" dirty="0">
                          <a:solidFill>
                            <a:srgbClr val="D9D9D9"/>
                          </a:solidFill>
                          <a:latin typeface="Arial" panose="020B0604020202020204" pitchFamily="34" charset="0"/>
                          <a:cs typeface="Arial" panose="020B0604020202020204" pitchFamily="34" charset="0"/>
                        </a:rPr>
                        <a:t>are outside the template’s printable area</a:t>
                      </a:r>
                      <a:r>
                        <a:rPr lang="en-US" sz="2800" noProof="0" dirty="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dirty="0">
                          <a:solidFill>
                            <a:srgbClr val="D9D9D9"/>
                          </a:solidFill>
                          <a:latin typeface="Arial" panose="020B0604020202020204" pitchFamily="34" charset="0"/>
                          <a:cs typeface="Arial" panose="020B0604020202020204" pitchFamily="34" charset="0"/>
                        </a:rPr>
                        <a:t>To hide the guides click on the </a:t>
                      </a:r>
                      <a:r>
                        <a:rPr lang="en-US" sz="2800" b="1" baseline="0" noProof="0" dirty="0">
                          <a:solidFill>
                            <a:srgbClr val="D9D9D9"/>
                          </a:solidFill>
                          <a:latin typeface="Arial" panose="020B0604020202020204" pitchFamily="34" charset="0"/>
                          <a:cs typeface="Arial" panose="020B0604020202020204" pitchFamily="34" charset="0"/>
                        </a:rPr>
                        <a:t>Home</a:t>
                      </a:r>
                      <a:r>
                        <a:rPr lang="en-US" sz="28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dirty="0">
                          <a:solidFill>
                            <a:srgbClr val="D9D9D9"/>
                          </a:solidFill>
                          <a:latin typeface="Arial" panose="020B0604020202020204" pitchFamily="34" charset="0"/>
                          <a:cs typeface="Arial" panose="020B0604020202020204" pitchFamily="34" charset="0"/>
                        </a:rPr>
                        <a:t>Without Guides </a:t>
                      </a:r>
                      <a:r>
                        <a:rPr lang="en-US" sz="2800" b="0" baseline="0" noProof="0" dirty="0">
                          <a:solidFill>
                            <a:srgbClr val="D9D9D9"/>
                          </a:solidFill>
                          <a:latin typeface="Arial" panose="020B0604020202020204" pitchFamily="34" charset="0"/>
                          <a:cs typeface="Arial" panose="020B0604020202020204" pitchFamily="34" charset="0"/>
                        </a:rPr>
                        <a:t>layout</a:t>
                      </a:r>
                      <a:r>
                        <a:rPr lang="en-US" sz="2800" baseline="0" noProof="0" dirty="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587261">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445253">
                <a:tc>
                  <a:txBody>
                    <a:bodyPr/>
                    <a:lstStyle/>
                    <a:p>
                      <a:pPr rtl="0"/>
                      <a:r>
                        <a:rPr lang="en-US" sz="3200" b="1" dirty="0">
                          <a:solidFill>
                            <a:srgbClr val="FFC000"/>
                          </a:solidFill>
                          <a:latin typeface="Arial" panose="020B0604020202020204" pitchFamily="34" charset="0"/>
                          <a:cs typeface="Arial" panose="020B0604020202020204" pitchFamily="34" charset="0"/>
                        </a:rPr>
                        <a:t>How to</a:t>
                      </a:r>
                      <a:r>
                        <a:rPr lang="en-US" sz="3200" b="1" baseline="0" dirty="0">
                          <a:solidFill>
                            <a:srgbClr val="FFC000"/>
                          </a:solidFill>
                          <a:latin typeface="Arial" panose="020B0604020202020204" pitchFamily="34" charset="0"/>
                          <a:cs typeface="Arial" panose="020B0604020202020204" pitchFamily="34" charset="0"/>
                        </a:rPr>
                        <a:t> preview your poster prior to printing</a:t>
                      </a:r>
                      <a:endParaRPr lang="en-US" sz="3200" b="1" dirty="0">
                        <a:solidFill>
                          <a:srgbClr val="FFC000"/>
                        </a:solidFill>
                        <a:latin typeface="Arial" panose="020B0604020202020204" pitchFamily="34" charset="0"/>
                        <a:cs typeface="Arial" panose="020B0604020202020204" pitchFamily="34" charset="0"/>
                      </a:endParaRPr>
                    </a:p>
                    <a:p>
                      <a:pPr rtl="0"/>
                      <a:r>
                        <a:rPr lang="en-US" sz="2800" dirty="0">
                          <a:solidFill>
                            <a:srgbClr val="D9D9D9"/>
                          </a:solidFill>
                          <a:latin typeface="Arial" panose="020B0604020202020204" pitchFamily="34" charset="0"/>
                          <a:cs typeface="Arial" panose="020B0604020202020204" pitchFamily="34" charset="0"/>
                        </a:rPr>
                        <a:t>You can preview your poster at any time by pressing the </a:t>
                      </a:r>
                      <a:r>
                        <a:rPr lang="en-US" sz="2800" dirty="0">
                          <a:solidFill>
                            <a:srgbClr val="FFC000"/>
                          </a:solidFill>
                          <a:latin typeface="Arial" panose="020B0604020202020204" pitchFamily="34" charset="0"/>
                          <a:cs typeface="Arial" panose="020B0604020202020204" pitchFamily="34" charset="0"/>
                        </a:rPr>
                        <a:t>F5 key</a:t>
                      </a:r>
                      <a:r>
                        <a:rPr lang="en-US" sz="28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800" dirty="0">
                          <a:solidFill>
                            <a:srgbClr val="FFC000"/>
                          </a:solidFill>
                          <a:latin typeface="Arial" panose="020B0604020202020204" pitchFamily="34" charset="0"/>
                          <a:cs typeface="Arial" panose="020B0604020202020204" pitchFamily="34" charset="0"/>
                        </a:rPr>
                        <a:t>ESC key </a:t>
                      </a:r>
                      <a:r>
                        <a:rPr lang="en-US" sz="28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28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39553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When you are ready to have your poster printed go online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and click on the "</a:t>
                      </a:r>
                      <a:r>
                        <a:rPr lang="en-US" sz="2800" noProof="0" dirty="0">
                          <a:solidFill>
                            <a:srgbClr val="FFC000"/>
                          </a:solidFill>
                          <a:latin typeface="Arial"/>
                          <a:cs typeface="Arial"/>
                        </a:rPr>
                        <a:t>Order Your Poster</a:t>
                      </a:r>
                      <a:r>
                        <a:rPr lang="en-US" sz="28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800" noProof="0" dirty="0">
                          <a:solidFill>
                            <a:srgbClr val="D9D9D9"/>
                          </a:solidFill>
                          <a:latin typeface="Arial"/>
                          <a:cs typeface="Arial"/>
                        </a:rPr>
                      </a:br>
                      <a:r>
                        <a:rPr lang="en-US" sz="2800" noProof="0" dirty="0">
                          <a:solidFill>
                            <a:srgbClr val="D9D9D9"/>
                          </a:solidFill>
                          <a:latin typeface="Arial"/>
                          <a:cs typeface="Arial"/>
                        </a:rPr>
                        <a:t>Go to </a:t>
                      </a:r>
                      <a:r>
                        <a:rPr lang="en-US" sz="2800" noProof="0" dirty="0" err="1">
                          <a:solidFill>
                            <a:srgbClr val="FFC000"/>
                          </a:solidFill>
                          <a:latin typeface="Arial"/>
                          <a:cs typeface="Arial"/>
                        </a:rPr>
                        <a:t>PosterPresentations.com</a:t>
                      </a:r>
                      <a:r>
                        <a:rPr lang="en-US" sz="28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458719">
                <a:tc gridSpan="3">
                  <a:txBody>
                    <a:bodyPr/>
                    <a:lstStyle/>
                    <a:p>
                      <a:endParaRPr lang="en-US" sz="28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982842">
                <a:tc gridSpan="2">
                  <a:txBody>
                    <a:bodyPr/>
                    <a:lstStyle/>
                    <a:p>
                      <a:pPr>
                        <a:lnSpc>
                          <a:spcPts val="2600"/>
                        </a:lnSpc>
                      </a:pPr>
                      <a:r>
                        <a:rPr lang="en-US" sz="2400" dirty="0">
                          <a:solidFill>
                            <a:schemeClr val="bg1">
                              <a:lumMod val="85000"/>
                            </a:schemeClr>
                          </a:solidFill>
                          <a:latin typeface="Arial"/>
                          <a:cs typeface="Arial"/>
                        </a:rPr>
                        <a:t>© 2019</a:t>
                      </a:r>
                      <a:r>
                        <a:rPr lang="en-US" sz="2400" baseline="0" dirty="0">
                          <a:solidFill>
                            <a:schemeClr val="bg1">
                              <a:lumMod val="85000"/>
                            </a:schemeClr>
                          </a:solidFill>
                          <a:latin typeface="Arial"/>
                          <a:cs typeface="Arial"/>
                        </a:rPr>
                        <a:t> </a:t>
                      </a:r>
                      <a:r>
                        <a:rPr lang="en-US" sz="2400" dirty="0" err="1">
                          <a:solidFill>
                            <a:schemeClr val="bg1">
                              <a:lumMod val="85000"/>
                            </a:schemeClr>
                          </a:solidFill>
                          <a:latin typeface="Arial"/>
                          <a:cs typeface="Arial"/>
                        </a:rPr>
                        <a:t>PosterPresentations.com</a:t>
                      </a:r>
                      <a:br>
                        <a:rPr lang="en-US" sz="2400" dirty="0">
                          <a:solidFill>
                            <a:schemeClr val="bg1">
                              <a:lumMod val="85000"/>
                            </a:schemeClr>
                          </a:solidFill>
                          <a:latin typeface="Arial"/>
                          <a:cs typeface="Arial"/>
                        </a:rPr>
                      </a:br>
                      <a:r>
                        <a:rPr lang="en-US" sz="2400" dirty="0">
                          <a:solidFill>
                            <a:schemeClr val="bg1">
                              <a:lumMod val="85000"/>
                            </a:schemeClr>
                          </a:solidFill>
                          <a:latin typeface="Arial"/>
                          <a:cs typeface="Arial"/>
                        </a:rPr>
                        <a:t>2117 Fourth Street ,</a:t>
                      </a:r>
                      <a:r>
                        <a:rPr lang="en-US" sz="2400" baseline="0" dirty="0">
                          <a:solidFill>
                            <a:schemeClr val="bg1">
                              <a:lumMod val="85000"/>
                            </a:schemeClr>
                          </a:solidFill>
                          <a:latin typeface="Arial"/>
                          <a:cs typeface="Arial"/>
                        </a:rPr>
                        <a:t> STE C        </a:t>
                      </a:r>
                    </a:p>
                    <a:p>
                      <a:pPr>
                        <a:lnSpc>
                          <a:spcPts val="2600"/>
                        </a:lnSpc>
                      </a:pPr>
                      <a:r>
                        <a:rPr lang="en-US" sz="2400" baseline="0" dirty="0">
                          <a:solidFill>
                            <a:schemeClr val="bg1">
                              <a:lumMod val="85000"/>
                            </a:schemeClr>
                          </a:solidFill>
                          <a:latin typeface="Arial"/>
                          <a:cs typeface="Arial"/>
                        </a:rPr>
                        <a:t>Berkeley CA 94710 USA</a:t>
                      </a:r>
                      <a:endParaRPr lang="en-US" sz="2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800" b="1" dirty="0">
                          <a:solidFill>
                            <a:srgbClr val="D0D0D0"/>
                          </a:solidFill>
                          <a:latin typeface="Arial"/>
                          <a:cs typeface="Arial"/>
                        </a:rPr>
                        <a:t>For complete tutorials</a:t>
                      </a:r>
                      <a:r>
                        <a:rPr lang="en-US" sz="28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66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941000801"/>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5381713" rtl="0" eaLnBrk="1" latinLnBrk="0" hangingPunct="1">
        <a:spcBef>
          <a:spcPct val="0"/>
        </a:spcBef>
        <a:buNone/>
        <a:defRPr sz="10791" kern="1200">
          <a:solidFill>
            <a:schemeClr val="bg1"/>
          </a:solidFill>
          <a:latin typeface="Trebuchet MS" pitchFamily="34" charset="0"/>
          <a:ea typeface="+mj-ea"/>
          <a:cs typeface="+mj-cs"/>
        </a:defRPr>
      </a:lvl1pPr>
    </p:titleStyle>
    <p:bodyStyle>
      <a:lvl1pPr marL="934372" indent="-934372" algn="l" defTabSz="5381713"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372" indent="-934372" algn="l" defTabSz="5381713" rtl="0" eaLnBrk="1" latinLnBrk="0" hangingPunct="1">
        <a:spcBef>
          <a:spcPct val="20000"/>
        </a:spcBef>
        <a:buFont typeface="Arial" pitchFamily="34" charset="0"/>
        <a:buChar char="–"/>
        <a:tabLst/>
        <a:defRPr sz="4904" kern="120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sz="3924" kern="120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p:bodyStyle>
    <p:otherStyle>
      <a:defPPr>
        <a:defRPr lang="en-US"/>
      </a:defPPr>
      <a:lvl1pPr marL="0" algn="l" defTabSz="5381713" rtl="0" eaLnBrk="1" latinLnBrk="0" hangingPunct="1">
        <a:defRPr sz="10545" kern="1200">
          <a:solidFill>
            <a:schemeClr val="tx1"/>
          </a:solidFill>
          <a:latin typeface="+mn-lt"/>
          <a:ea typeface="+mn-ea"/>
          <a:cs typeface="+mn-cs"/>
        </a:defRPr>
      </a:lvl1pPr>
      <a:lvl2pPr marL="2690859" algn="l" defTabSz="5381713" rtl="0" eaLnBrk="1" latinLnBrk="0" hangingPunct="1">
        <a:defRPr sz="10545" kern="1200">
          <a:solidFill>
            <a:schemeClr val="tx1"/>
          </a:solidFill>
          <a:latin typeface="+mn-lt"/>
          <a:ea typeface="+mn-ea"/>
          <a:cs typeface="+mn-cs"/>
        </a:defRPr>
      </a:lvl2pPr>
      <a:lvl3pPr marL="5381713" algn="l" defTabSz="5381713" rtl="0" eaLnBrk="1" latinLnBrk="0" hangingPunct="1">
        <a:defRPr sz="10545" kern="1200">
          <a:solidFill>
            <a:schemeClr val="tx1"/>
          </a:solidFill>
          <a:latin typeface="+mn-lt"/>
          <a:ea typeface="+mn-ea"/>
          <a:cs typeface="+mn-cs"/>
        </a:defRPr>
      </a:lvl3pPr>
      <a:lvl4pPr marL="8072571" algn="l" defTabSz="5381713" rtl="0" eaLnBrk="1" latinLnBrk="0" hangingPunct="1">
        <a:defRPr sz="10545" kern="1200">
          <a:solidFill>
            <a:schemeClr val="tx1"/>
          </a:solidFill>
          <a:latin typeface="+mn-lt"/>
          <a:ea typeface="+mn-ea"/>
          <a:cs typeface="+mn-cs"/>
        </a:defRPr>
      </a:lvl4pPr>
      <a:lvl5pPr marL="10763428" algn="l" defTabSz="5381713" rtl="0" eaLnBrk="1" latinLnBrk="0" hangingPunct="1">
        <a:defRPr sz="10545" kern="1200">
          <a:solidFill>
            <a:schemeClr val="tx1"/>
          </a:solidFill>
          <a:latin typeface="+mn-lt"/>
          <a:ea typeface="+mn-ea"/>
          <a:cs typeface="+mn-cs"/>
        </a:defRPr>
      </a:lvl5pPr>
      <a:lvl6pPr marL="13454284" algn="l" defTabSz="5381713" rtl="0" eaLnBrk="1" latinLnBrk="0" hangingPunct="1">
        <a:defRPr sz="10545" kern="1200">
          <a:solidFill>
            <a:schemeClr val="tx1"/>
          </a:solidFill>
          <a:latin typeface="+mn-lt"/>
          <a:ea typeface="+mn-ea"/>
          <a:cs typeface="+mn-cs"/>
        </a:defRPr>
      </a:lvl6pPr>
      <a:lvl7pPr marL="16145144" algn="l" defTabSz="5381713" rtl="0" eaLnBrk="1" latinLnBrk="0" hangingPunct="1">
        <a:defRPr sz="10545" kern="1200">
          <a:solidFill>
            <a:schemeClr val="tx1"/>
          </a:solidFill>
          <a:latin typeface="+mn-lt"/>
          <a:ea typeface="+mn-ea"/>
          <a:cs typeface="+mn-cs"/>
        </a:defRPr>
      </a:lvl7pPr>
      <a:lvl8pPr marL="18835998" algn="l" defTabSz="5381713" rtl="0" eaLnBrk="1" latinLnBrk="0" hangingPunct="1">
        <a:defRPr sz="10545" kern="1200">
          <a:solidFill>
            <a:schemeClr val="tx1"/>
          </a:solidFill>
          <a:latin typeface="+mn-lt"/>
          <a:ea typeface="+mn-ea"/>
          <a:cs typeface="+mn-cs"/>
        </a:defRPr>
      </a:lvl8pPr>
      <a:lvl9pPr marL="21526857" algn="l" defTabSz="5381713" rtl="0" eaLnBrk="1" latinLnBrk="0" hangingPunct="1">
        <a:defRPr sz="105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0"/>
                <a:lumOff val="100000"/>
              </a:schemeClr>
            </a:gs>
            <a:gs pos="99000">
              <a:schemeClr val="accent1">
                <a:lumMod val="20000"/>
                <a:lumOff val="80000"/>
              </a:schemeClr>
            </a:gs>
          </a:gsLst>
          <a:lin ang="5400000" scaled="1"/>
          <a:tileRect/>
        </a:gradFill>
        <a:effectLst/>
      </p:bgPr>
    </p:bg>
    <p:spTree>
      <p:nvGrpSpPr>
        <p:cNvPr id="1" name=""/>
        <p:cNvGrpSpPr/>
        <p:nvPr/>
      </p:nvGrpSpPr>
      <p:grpSpPr>
        <a:xfrm>
          <a:off x="0" y="0"/>
          <a:ext cx="0" cy="0"/>
          <a:chOff x="0" y="0"/>
          <a:chExt cx="0" cy="0"/>
        </a:xfrm>
      </p:grpSpPr>
      <p:sp>
        <p:nvSpPr>
          <p:cNvPr id="10" name="Rectangle 36">
            <a:extLst>
              <a:ext uri="{FF2B5EF4-FFF2-40B4-BE49-F238E27FC236}">
                <a16:creationId xmlns:a16="http://schemas.microsoft.com/office/drawing/2014/main" id="{B82F2237-BAB6-704C-82F3-FA64CC22DF29}"/>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12" name="Text Box 14">
            <a:extLst>
              <a:ext uri="{FF2B5EF4-FFF2-40B4-BE49-F238E27FC236}">
                <a16:creationId xmlns:a16="http://schemas.microsoft.com/office/drawing/2014/main" id="{4FAAEDB7-9BBE-8D43-950B-E1D906765494}"/>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34" name="Straight Connector 33">
            <a:extLst>
              <a:ext uri="{FF2B5EF4-FFF2-40B4-BE49-F238E27FC236}">
                <a16:creationId xmlns:a16="http://schemas.microsoft.com/office/drawing/2014/main" id="{457BE808-A53B-994E-80E2-9E761219D543}"/>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3D38DD80-6142-EF42-84F0-D056AE36AFC6}"/>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39" name="Rounded Rectangle 38">
            <a:extLst>
              <a:ext uri="{FF2B5EF4-FFF2-40B4-BE49-F238E27FC236}">
                <a16:creationId xmlns:a16="http://schemas.microsoft.com/office/drawing/2014/main" id="{76F6A1D7-8EF4-2045-8032-92EC44FF940D}"/>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Tree>
    <p:extLst>
      <p:ext uri="{BB962C8B-B14F-4D97-AF65-F5344CB8AC3E}">
        <p14:creationId xmlns:p14="http://schemas.microsoft.com/office/powerpoint/2010/main" val="1772127091"/>
      </p:ext>
    </p:extLst>
  </p:cSld>
  <p:clrMap bg1="lt1" tx1="dk1" bg2="lt2" tx2="dk2" accent1="accent1" accent2="accent2" accent3="accent3" accent4="accent4" accent5="accent5" accent6="accent6" hlink="hlink" folHlink="folHlink"/>
  <p:sldLayoutIdLst>
    <p:sldLayoutId id="2147483656" r:id="rId1"/>
    <p:sldLayoutId id="2147483657" r:id="rId2"/>
  </p:sldLayoutIdLst>
  <p:txStyles>
    <p:titleStyle>
      <a:lvl1pPr algn="ctr" defTabSz="5381713" rtl="0" eaLnBrk="1" latinLnBrk="0" hangingPunct="1">
        <a:spcBef>
          <a:spcPct val="0"/>
        </a:spcBef>
        <a:buNone/>
        <a:defRPr sz="10791" kern="1200">
          <a:solidFill>
            <a:schemeClr val="bg1"/>
          </a:solidFill>
          <a:latin typeface="Trebuchet MS" pitchFamily="34" charset="0"/>
          <a:ea typeface="+mj-ea"/>
          <a:cs typeface="+mj-cs"/>
        </a:defRPr>
      </a:lvl1pPr>
    </p:titleStyle>
    <p:bodyStyle>
      <a:lvl1pPr marL="934372" indent="-934372" algn="l" defTabSz="5381713" rtl="0" eaLnBrk="1" latinLnBrk="0" hangingPunct="1">
        <a:spcBef>
          <a:spcPct val="20000"/>
        </a:spcBef>
        <a:buFont typeface="Arial" pitchFamily="34" charset="0"/>
        <a:buChar char="•"/>
        <a:tabLst/>
        <a:defRPr sz="5885" kern="1200">
          <a:solidFill>
            <a:schemeClr val="tx1"/>
          </a:solidFill>
          <a:latin typeface="+mn-lt"/>
          <a:ea typeface="+mn-ea"/>
          <a:cs typeface="+mn-cs"/>
        </a:defRPr>
      </a:lvl1pPr>
      <a:lvl2pPr marL="934372" indent="-934372" algn="l" defTabSz="5381713" rtl="0" eaLnBrk="1" latinLnBrk="0" hangingPunct="1">
        <a:spcBef>
          <a:spcPct val="20000"/>
        </a:spcBef>
        <a:buFont typeface="Arial" pitchFamily="34" charset="0"/>
        <a:buChar char="–"/>
        <a:tabLst/>
        <a:defRPr sz="4904" kern="1200">
          <a:solidFill>
            <a:schemeClr val="tx1"/>
          </a:solidFill>
          <a:latin typeface="+mn-lt"/>
          <a:ea typeface="+mn-ea"/>
          <a:cs typeface="+mn-cs"/>
        </a:defRPr>
      </a:lvl2pPr>
      <a:lvl3pPr marL="934372" indent="-934372" algn="l" defTabSz="5381713" rtl="0" eaLnBrk="1" latinLnBrk="0" hangingPunct="1">
        <a:spcBef>
          <a:spcPct val="20000"/>
        </a:spcBef>
        <a:buFont typeface="Arial" pitchFamily="34" charset="0"/>
        <a:buChar char="•"/>
        <a:tabLst/>
        <a:defRPr sz="3924" kern="1200">
          <a:solidFill>
            <a:schemeClr val="tx1"/>
          </a:solidFill>
          <a:latin typeface="+mn-lt"/>
          <a:ea typeface="+mn-ea"/>
          <a:cs typeface="+mn-cs"/>
        </a:defRPr>
      </a:lvl3pPr>
      <a:lvl4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4pPr>
      <a:lvl5pPr marL="934372" indent="-934372" algn="l" defTabSz="5381713" rtl="0" eaLnBrk="1" latinLnBrk="0" hangingPunct="1">
        <a:spcBef>
          <a:spcPct val="20000"/>
        </a:spcBef>
        <a:buFont typeface="Arial" pitchFamily="34" charset="0"/>
        <a:buChar char="»"/>
        <a:tabLst/>
        <a:defRPr sz="2943" kern="1200">
          <a:solidFill>
            <a:schemeClr val="tx1"/>
          </a:solidFill>
          <a:latin typeface="+mn-lt"/>
          <a:ea typeface="+mn-ea"/>
          <a:cs typeface="+mn-cs"/>
        </a:defRPr>
      </a:lvl5pPr>
      <a:lvl6pPr marL="14799714"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6pPr>
      <a:lvl7pPr marL="17490568"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7pPr>
      <a:lvl8pPr marL="20181427"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8pPr>
      <a:lvl9pPr marL="22872283" indent="-1345430" algn="l" defTabSz="5381713" rtl="0" eaLnBrk="1" latinLnBrk="0" hangingPunct="1">
        <a:spcBef>
          <a:spcPct val="20000"/>
        </a:spcBef>
        <a:buFont typeface="Arial" pitchFamily="34" charset="0"/>
        <a:buChar char="•"/>
        <a:defRPr sz="11772" kern="1200">
          <a:solidFill>
            <a:schemeClr val="tx1"/>
          </a:solidFill>
          <a:latin typeface="+mn-lt"/>
          <a:ea typeface="+mn-ea"/>
          <a:cs typeface="+mn-cs"/>
        </a:defRPr>
      </a:lvl9pPr>
    </p:bodyStyle>
    <p:otherStyle>
      <a:defPPr>
        <a:defRPr lang="en-US"/>
      </a:defPPr>
      <a:lvl1pPr marL="0" algn="l" defTabSz="5381713" rtl="0" eaLnBrk="1" latinLnBrk="0" hangingPunct="1">
        <a:defRPr sz="10545" kern="1200">
          <a:solidFill>
            <a:schemeClr val="tx1"/>
          </a:solidFill>
          <a:latin typeface="+mn-lt"/>
          <a:ea typeface="+mn-ea"/>
          <a:cs typeface="+mn-cs"/>
        </a:defRPr>
      </a:lvl1pPr>
      <a:lvl2pPr marL="2690859" algn="l" defTabSz="5381713" rtl="0" eaLnBrk="1" latinLnBrk="0" hangingPunct="1">
        <a:defRPr sz="10545" kern="1200">
          <a:solidFill>
            <a:schemeClr val="tx1"/>
          </a:solidFill>
          <a:latin typeface="+mn-lt"/>
          <a:ea typeface="+mn-ea"/>
          <a:cs typeface="+mn-cs"/>
        </a:defRPr>
      </a:lvl2pPr>
      <a:lvl3pPr marL="5381713" algn="l" defTabSz="5381713" rtl="0" eaLnBrk="1" latinLnBrk="0" hangingPunct="1">
        <a:defRPr sz="10545" kern="1200">
          <a:solidFill>
            <a:schemeClr val="tx1"/>
          </a:solidFill>
          <a:latin typeface="+mn-lt"/>
          <a:ea typeface="+mn-ea"/>
          <a:cs typeface="+mn-cs"/>
        </a:defRPr>
      </a:lvl3pPr>
      <a:lvl4pPr marL="8072571" algn="l" defTabSz="5381713" rtl="0" eaLnBrk="1" latinLnBrk="0" hangingPunct="1">
        <a:defRPr sz="10545" kern="1200">
          <a:solidFill>
            <a:schemeClr val="tx1"/>
          </a:solidFill>
          <a:latin typeface="+mn-lt"/>
          <a:ea typeface="+mn-ea"/>
          <a:cs typeface="+mn-cs"/>
        </a:defRPr>
      </a:lvl4pPr>
      <a:lvl5pPr marL="10763428" algn="l" defTabSz="5381713" rtl="0" eaLnBrk="1" latinLnBrk="0" hangingPunct="1">
        <a:defRPr sz="10545" kern="1200">
          <a:solidFill>
            <a:schemeClr val="tx1"/>
          </a:solidFill>
          <a:latin typeface="+mn-lt"/>
          <a:ea typeface="+mn-ea"/>
          <a:cs typeface="+mn-cs"/>
        </a:defRPr>
      </a:lvl5pPr>
      <a:lvl6pPr marL="13454284" algn="l" defTabSz="5381713" rtl="0" eaLnBrk="1" latinLnBrk="0" hangingPunct="1">
        <a:defRPr sz="10545" kern="1200">
          <a:solidFill>
            <a:schemeClr val="tx1"/>
          </a:solidFill>
          <a:latin typeface="+mn-lt"/>
          <a:ea typeface="+mn-ea"/>
          <a:cs typeface="+mn-cs"/>
        </a:defRPr>
      </a:lvl6pPr>
      <a:lvl7pPr marL="16145144" algn="l" defTabSz="5381713" rtl="0" eaLnBrk="1" latinLnBrk="0" hangingPunct="1">
        <a:defRPr sz="10545" kern="1200">
          <a:solidFill>
            <a:schemeClr val="tx1"/>
          </a:solidFill>
          <a:latin typeface="+mn-lt"/>
          <a:ea typeface="+mn-ea"/>
          <a:cs typeface="+mn-cs"/>
        </a:defRPr>
      </a:lvl7pPr>
      <a:lvl8pPr marL="18835998" algn="l" defTabSz="5381713" rtl="0" eaLnBrk="1" latinLnBrk="0" hangingPunct="1">
        <a:defRPr sz="10545" kern="1200">
          <a:solidFill>
            <a:schemeClr val="tx1"/>
          </a:solidFill>
          <a:latin typeface="+mn-lt"/>
          <a:ea typeface="+mn-ea"/>
          <a:cs typeface="+mn-cs"/>
        </a:defRPr>
      </a:lvl8pPr>
      <a:lvl9pPr marL="21526857" algn="l" defTabSz="5381713" rtl="0" eaLnBrk="1" latinLnBrk="0" hangingPunct="1">
        <a:defRPr sz="10545"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4519C3-44E3-D811-6F47-A9382D889C02}"/>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7920ED-D42E-76D8-0AB5-F49CEEC65DDC}"/>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FEC8D1-08D2-1C1D-55F3-A8DDB27F153A}"/>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F9E35428-5060-483B-92E2-E9072C9E6B15}" type="datetimeFigureOut">
              <a:rPr lang="en-IN" smtClean="0"/>
              <a:t>06-09-2023</a:t>
            </a:fld>
            <a:endParaRPr lang="en-IN"/>
          </a:p>
        </p:txBody>
      </p:sp>
      <p:sp>
        <p:nvSpPr>
          <p:cNvPr id="5" name="Footer Placeholder 4">
            <a:extLst>
              <a:ext uri="{FF2B5EF4-FFF2-40B4-BE49-F238E27FC236}">
                <a16:creationId xmlns:a16="http://schemas.microsoft.com/office/drawing/2014/main" id="{8D851F0F-3733-9334-4BAB-5C3855E2874C}"/>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F1F7EC-7E99-2CEC-D2ED-F9FE0D250467}"/>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567941FF-A289-47C0-88F5-826565828F84}" type="slidenum">
              <a:rPr lang="en-IN" smtClean="0"/>
              <a:t>‹#›</a:t>
            </a:fld>
            <a:endParaRPr lang="en-IN"/>
          </a:p>
        </p:txBody>
      </p:sp>
      <p:sp>
        <p:nvSpPr>
          <p:cNvPr id="7" name="Rectangle 36">
            <a:extLst>
              <a:ext uri="{FF2B5EF4-FFF2-40B4-BE49-F238E27FC236}">
                <a16:creationId xmlns:a16="http://schemas.microsoft.com/office/drawing/2014/main" id="{08C73BDC-A457-060D-F5A4-0C784DE34083}"/>
              </a:ext>
            </a:extLst>
          </p:cNvPr>
          <p:cNvSpPr>
            <a:spLocks noChangeArrowheads="1"/>
          </p:cNvSpPr>
          <p:nvPr userDrawn="1"/>
        </p:nvSpPr>
        <p:spPr bwMode="auto">
          <a:xfrm>
            <a:off x="0" y="18332"/>
            <a:ext cx="30275213" cy="5425191"/>
          </a:xfrm>
          <a:prstGeom prst="rect">
            <a:avLst/>
          </a:prstGeom>
          <a:solidFill>
            <a:schemeClr val="accent1"/>
          </a:solidFill>
          <a:ln w="9525">
            <a:noFill/>
            <a:miter lim="800000"/>
            <a:headEnd/>
            <a:tailEnd/>
          </a:ln>
          <a:effectLst/>
        </p:spPr>
        <p:txBody>
          <a:bodyPr wrap="none" lIns="112126" tIns="56063" rIns="112126" bIns="56063" anchor="ctr"/>
          <a:lstStyle/>
          <a:p>
            <a:pPr>
              <a:defRPr/>
            </a:pPr>
            <a:endParaRPr lang="en-US" sz="6026" dirty="0"/>
          </a:p>
        </p:txBody>
      </p:sp>
      <p:sp>
        <p:nvSpPr>
          <p:cNvPr id="8" name="Text Box 14">
            <a:extLst>
              <a:ext uri="{FF2B5EF4-FFF2-40B4-BE49-F238E27FC236}">
                <a16:creationId xmlns:a16="http://schemas.microsoft.com/office/drawing/2014/main" id="{117FF56B-E9AC-E88D-5E9B-C1A2903A6E7F}"/>
              </a:ext>
            </a:extLst>
          </p:cNvPr>
          <p:cNvSpPr txBox="1">
            <a:spLocks noChangeArrowheads="1"/>
          </p:cNvSpPr>
          <p:nvPr userDrawn="1"/>
        </p:nvSpPr>
        <p:spPr bwMode="auto">
          <a:xfrm>
            <a:off x="909225" y="41769003"/>
            <a:ext cx="3574554" cy="418904"/>
          </a:xfrm>
          <a:prstGeom prst="rect">
            <a:avLst/>
          </a:prstGeom>
          <a:noFill/>
          <a:ln w="9525">
            <a:noFill/>
            <a:miter lim="800000"/>
            <a:headEnd/>
            <a:tailEnd/>
          </a:ln>
          <a:effectLst/>
        </p:spPr>
        <p:txBody>
          <a:bodyPr wrap="square" lIns="111914" tIns="55947" rIns="111914" bIns="55947">
            <a:spAutoFit/>
          </a:bodyPr>
          <a:lstStyle/>
          <a:p>
            <a:pPr eaLnBrk="0" hangingPunct="0">
              <a:lnSpc>
                <a:spcPct val="65000"/>
              </a:lnSpc>
              <a:spcBef>
                <a:spcPct val="50000"/>
              </a:spcBef>
              <a:defRPr/>
            </a:pPr>
            <a:r>
              <a:rPr lang="en-US" sz="614" b="1" dirty="0">
                <a:solidFill>
                  <a:schemeClr val="bg1">
                    <a:lumMod val="75000"/>
                  </a:schemeClr>
                </a:solidFill>
                <a:latin typeface="Arial" charset="0"/>
              </a:rPr>
              <a:t>RESEARCH POSTER PRESENTATION TEMPLATE © 2019</a:t>
            </a:r>
          </a:p>
          <a:p>
            <a:pPr eaLnBrk="0" hangingPunct="0">
              <a:lnSpc>
                <a:spcPct val="65000"/>
              </a:lnSpc>
              <a:spcBef>
                <a:spcPct val="50000"/>
              </a:spcBef>
              <a:defRPr/>
            </a:pPr>
            <a:r>
              <a:rPr lang="en-US" sz="1349" b="1" dirty="0">
                <a:solidFill>
                  <a:schemeClr val="bg1">
                    <a:lumMod val="75000"/>
                  </a:schemeClr>
                </a:solidFill>
                <a:latin typeface="Arial" charset="0"/>
              </a:rPr>
              <a:t>www.PosterPresentations.com</a:t>
            </a:r>
          </a:p>
        </p:txBody>
      </p:sp>
      <p:cxnSp>
        <p:nvCxnSpPr>
          <p:cNvPr id="9" name="Straight Connector 8">
            <a:extLst>
              <a:ext uri="{FF2B5EF4-FFF2-40B4-BE49-F238E27FC236}">
                <a16:creationId xmlns:a16="http://schemas.microsoft.com/office/drawing/2014/main" id="{65F8E71E-CA61-C882-FDA6-A9456AF5A0DF}"/>
              </a:ext>
            </a:extLst>
          </p:cNvPr>
          <p:cNvCxnSpPr>
            <a:cxnSpLocks/>
          </p:cNvCxnSpPr>
          <p:nvPr userDrawn="1"/>
        </p:nvCxnSpPr>
        <p:spPr>
          <a:xfrm>
            <a:off x="0" y="5469607"/>
            <a:ext cx="30275213"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ounded Rectangle 37">
            <a:extLst>
              <a:ext uri="{FF2B5EF4-FFF2-40B4-BE49-F238E27FC236}">
                <a16:creationId xmlns:a16="http://schemas.microsoft.com/office/drawing/2014/main" id="{A56DBE11-35BF-2544-8F00-2F08E73F1575}"/>
              </a:ext>
            </a:extLst>
          </p:cNvPr>
          <p:cNvSpPr/>
          <p:nvPr userDrawn="1"/>
        </p:nvSpPr>
        <p:spPr>
          <a:xfrm>
            <a:off x="504586" y="6001834"/>
            <a:ext cx="14405213"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
        <p:nvSpPr>
          <p:cNvPr id="11" name="Rounded Rectangle 38">
            <a:extLst>
              <a:ext uri="{FF2B5EF4-FFF2-40B4-BE49-F238E27FC236}">
                <a16:creationId xmlns:a16="http://schemas.microsoft.com/office/drawing/2014/main" id="{846FB5F9-6C4A-3AD3-4B8B-79B0E92F90B1}"/>
              </a:ext>
            </a:extLst>
          </p:cNvPr>
          <p:cNvSpPr/>
          <p:nvPr userDrawn="1"/>
        </p:nvSpPr>
        <p:spPr>
          <a:xfrm>
            <a:off x="15405100" y="6001834"/>
            <a:ext cx="14401800" cy="35527524"/>
          </a:xfrm>
          <a:prstGeom prst="roundRect">
            <a:avLst>
              <a:gd name="adj" fmla="val 1996"/>
            </a:avLst>
          </a:prstGeom>
          <a:gradFill flip="none" rotWithShape="1">
            <a:gsLst>
              <a:gs pos="0">
                <a:schemeClr val="accent1">
                  <a:lumMod val="10000"/>
                  <a:lumOff val="90000"/>
                </a:schemeClr>
              </a:gs>
              <a:gs pos="100000">
                <a:schemeClr val="bg1">
                  <a:shade val="100000"/>
                  <a:satMod val="115000"/>
                </a:schemeClr>
              </a:gs>
            </a:gsLst>
            <a:lin ang="16200000" scaled="1"/>
            <a:tileRect/>
          </a:gradFill>
          <a:ln w="3175">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26"/>
          </a:p>
        </p:txBody>
      </p:sp>
    </p:spTree>
    <p:extLst>
      <p:ext uri="{BB962C8B-B14F-4D97-AF65-F5344CB8AC3E}">
        <p14:creationId xmlns:p14="http://schemas.microsoft.com/office/powerpoint/2010/main" val="98293758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8" r:id="rId12"/>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96C01CF-28A7-91C4-1147-5E1F2629003E}"/>
              </a:ext>
            </a:extLst>
          </p:cNvPr>
          <p:cNvSpPr>
            <a:spLocks noGrp="1"/>
          </p:cNvSpPr>
          <p:nvPr>
            <p:ph type="body" sz="quarter" idx="10"/>
          </p:nvPr>
        </p:nvSpPr>
        <p:spPr>
          <a:xfrm>
            <a:off x="1905658" y="7537670"/>
            <a:ext cx="13309663" cy="9477798"/>
          </a:xfrm>
          <a:noFill/>
          <a:ln w="25400">
            <a:solidFill>
              <a:schemeClr val="accent1"/>
            </a:solidFill>
          </a:ln>
        </p:spPr>
        <p:txBody>
          <a:bodyPr/>
          <a:lstStyle/>
          <a:p>
            <a:pPr algn="just">
              <a:spcBef>
                <a:spcPts val="713"/>
              </a:spcBef>
              <a:spcAft>
                <a:spcPts val="713"/>
              </a:spcAft>
              <a:buFont typeface="Wingdings 2" panose="05020102010507070707" pitchFamily="18" charset="2"/>
              <a:buChar char=""/>
              <a:tabLst>
                <a:tab pos="543611" algn="l"/>
              </a:tabLst>
            </a:pPr>
            <a:r>
              <a:rPr lang="en-US" sz="2800" kern="100" dirty="0">
                <a:solidFill>
                  <a:schemeClr val="accent1">
                    <a:lumMod val="50000"/>
                  </a:schemeClr>
                </a:solidFill>
              </a:rPr>
              <a:t>Suitable point size for text: 25 point</a:t>
            </a:r>
          </a:p>
          <a:p>
            <a:pPr algn="just">
              <a:lnSpc>
                <a:spcPct val="107000"/>
              </a:lnSpc>
              <a:spcAft>
                <a:spcPts val="951"/>
              </a:spcAft>
              <a:tabLst>
                <a:tab pos="543611" algn="l"/>
              </a:tabLst>
            </a:pPr>
            <a:endParaRPr lang="en-US" sz="2800" kern="100" dirty="0">
              <a:solidFill>
                <a:schemeClr val="accent1">
                  <a:lumMod val="50000"/>
                </a:schemeClr>
              </a:solidFill>
            </a:endParaRPr>
          </a:p>
          <a:p>
            <a:pPr algn="just">
              <a:lnSpc>
                <a:spcPct val="107000"/>
              </a:lnSpc>
              <a:spcAft>
                <a:spcPts val="951"/>
              </a:spcAft>
              <a:tabLst>
                <a:tab pos="543611" algn="l"/>
              </a:tabLst>
            </a:pPr>
            <a:endParaRPr lang="en-US"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951"/>
              </a:spcAft>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algn="just">
              <a:lnSpc>
                <a:spcPct val="107000"/>
              </a:lnSpc>
              <a:spcAft>
                <a:spcPts val="951"/>
              </a:spcAft>
              <a:tabLst>
                <a:tab pos="543611" algn="l"/>
              </a:tabLst>
            </a:pPr>
            <a:endParaRPr lang="en-US"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951"/>
              </a:spcAft>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algn="just">
              <a:lnSpc>
                <a:spcPct val="107000"/>
              </a:lnSpc>
              <a:spcAft>
                <a:spcPts val="951"/>
              </a:spcAft>
              <a:tabLst>
                <a:tab pos="543611" algn="l"/>
              </a:tabLst>
            </a:pPr>
            <a:endParaRPr lang="en-US"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951"/>
              </a:spcAft>
              <a:tabLst>
                <a:tab pos="543611" algn="l"/>
              </a:tabLst>
            </a:pPr>
            <a:endParaRPr lang="en-IN"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07708" indent="-407708" algn="just">
              <a:lnSpc>
                <a:spcPct val="107000"/>
              </a:lnSpc>
              <a:spcAft>
                <a:spcPts val="951"/>
              </a:spcAft>
              <a:buFont typeface="Wingdings 2" panose="05020102010507070707" pitchFamily="18" charset="2"/>
              <a:buChar char=""/>
              <a:tabLst>
                <a:tab pos="543611" algn="l"/>
              </a:tabLst>
            </a:pPr>
            <a:endParaRPr lang="en-US" sz="2800" dirty="0">
              <a:solidFill>
                <a:schemeClr val="accent1">
                  <a:lumMod val="50000"/>
                </a:schemeClr>
              </a:solidFill>
              <a:ea typeface="Cambria" panose="02040503050406030204" pitchFamily="18" charset="0"/>
              <a:cs typeface="Cambria" panose="02040503050406030204" pitchFamily="18" charset="0"/>
            </a:endParaRPr>
          </a:p>
          <a:p>
            <a:pPr marL="407708" indent="-407708" algn="just">
              <a:lnSpc>
                <a:spcPct val="107000"/>
              </a:lnSpc>
              <a:spcAft>
                <a:spcPts val="951"/>
              </a:spcAft>
              <a:buFont typeface="Wingdings 2" panose="05020102010507070707" pitchFamily="18" charset="2"/>
              <a:buChar char=""/>
              <a:tabLst>
                <a:tab pos="543611" algn="l"/>
              </a:tabLst>
            </a:pPr>
            <a:endParaRPr lang="en-US" sz="2800" dirty="0">
              <a:solidFill>
                <a:schemeClr val="accent1">
                  <a:lumMod val="50000"/>
                </a:schemeClr>
              </a:solidFill>
              <a:ea typeface="Cambria" panose="02040503050406030204" pitchFamily="18" charset="0"/>
              <a:cs typeface="Cambria" panose="02040503050406030204" pitchFamily="18" charset="0"/>
            </a:endParaRPr>
          </a:p>
          <a:p>
            <a:pPr marR="2265" indent="-407708" algn="just">
              <a:spcBef>
                <a:spcPts val="713"/>
              </a:spcBef>
              <a:spcAft>
                <a:spcPts val="713"/>
              </a:spcAft>
              <a:buFont typeface="Wingdings 2" panose="05020102010507070707" pitchFamily="18" charset="2"/>
              <a:buChar char=""/>
              <a:tabLst>
                <a:tab pos="543611" algn="l"/>
              </a:tabLst>
            </a:pPr>
            <a:endParaRPr lang="en-US" sz="2800" dirty="0">
              <a:solidFill>
                <a:schemeClr val="accent1">
                  <a:lumMod val="50000"/>
                </a:schemeClr>
              </a:solidFill>
              <a:effectLst/>
              <a:latin typeface="Times New Roman" panose="02020603050405020304" pitchFamily="18" charset="0"/>
              <a:ea typeface="Cambria" panose="02040503050406030204" pitchFamily="18" charset="0"/>
              <a:cs typeface="Cambria" panose="02040503050406030204" pitchFamily="18" charset="0"/>
            </a:endParaRPr>
          </a:p>
        </p:txBody>
      </p:sp>
      <p:sp>
        <p:nvSpPr>
          <p:cNvPr id="5" name="Text Placeholder 4">
            <a:extLst>
              <a:ext uri="{FF2B5EF4-FFF2-40B4-BE49-F238E27FC236}">
                <a16:creationId xmlns:a16="http://schemas.microsoft.com/office/drawing/2014/main" id="{8E75205C-47C3-3277-CE23-3E04460FDB1D}"/>
              </a:ext>
            </a:extLst>
          </p:cNvPr>
          <p:cNvSpPr>
            <a:spLocks noGrp="1"/>
          </p:cNvSpPr>
          <p:nvPr>
            <p:ph type="body" sz="quarter" idx="11"/>
          </p:nvPr>
        </p:nvSpPr>
        <p:spPr>
          <a:xfrm>
            <a:off x="2010608" y="6752468"/>
            <a:ext cx="13013756" cy="826051"/>
          </a:xfrm>
        </p:spPr>
        <p:txBody>
          <a:bodyPr/>
          <a:lstStyle/>
          <a:p>
            <a:pPr algn="l"/>
            <a:r>
              <a:rPr lang="en-IN" sz="5000" dirty="0">
                <a:latin typeface="Times New Roman" panose="02020603050405020304" pitchFamily="18" charset="0"/>
                <a:cs typeface="Times New Roman" panose="02020603050405020304" pitchFamily="18" charset="0"/>
              </a:rPr>
              <a:t>Introduction</a:t>
            </a:r>
          </a:p>
        </p:txBody>
      </p:sp>
      <p:sp>
        <p:nvSpPr>
          <p:cNvPr id="13" name="Text Placeholder 12">
            <a:extLst>
              <a:ext uri="{FF2B5EF4-FFF2-40B4-BE49-F238E27FC236}">
                <a16:creationId xmlns:a16="http://schemas.microsoft.com/office/drawing/2014/main" id="{E86A4DC1-EED5-BBEF-5543-84BB04A89971}"/>
              </a:ext>
            </a:extLst>
          </p:cNvPr>
          <p:cNvSpPr>
            <a:spLocks noGrp="1"/>
          </p:cNvSpPr>
          <p:nvPr>
            <p:ph type="body" sz="quarter" idx="20"/>
          </p:nvPr>
        </p:nvSpPr>
        <p:spPr>
          <a:xfrm>
            <a:off x="1965874" y="16987614"/>
            <a:ext cx="10084452" cy="826051"/>
          </a:xfrm>
        </p:spPr>
        <p:txBody>
          <a:bodyPr/>
          <a:lstStyle/>
          <a:p>
            <a:pPr algn="l"/>
            <a:r>
              <a:rPr lang="en-IN" sz="5000" dirty="0">
                <a:latin typeface="Times New Roman" panose="02020603050405020304" pitchFamily="18" charset="0"/>
                <a:cs typeface="Times New Roman" panose="02020603050405020304" pitchFamily="18" charset="0"/>
              </a:rPr>
              <a:t>Objectives</a:t>
            </a:r>
          </a:p>
        </p:txBody>
      </p:sp>
      <p:sp>
        <p:nvSpPr>
          <p:cNvPr id="15" name="Text Placeholder 14">
            <a:extLst>
              <a:ext uri="{FF2B5EF4-FFF2-40B4-BE49-F238E27FC236}">
                <a16:creationId xmlns:a16="http://schemas.microsoft.com/office/drawing/2014/main" id="{0B9884AC-58D6-6936-B0E4-7A92EE7D4C59}"/>
              </a:ext>
            </a:extLst>
          </p:cNvPr>
          <p:cNvSpPr>
            <a:spLocks noGrp="1"/>
          </p:cNvSpPr>
          <p:nvPr>
            <p:ph type="body" sz="quarter" idx="25"/>
          </p:nvPr>
        </p:nvSpPr>
        <p:spPr>
          <a:xfrm>
            <a:off x="1804445" y="25330922"/>
            <a:ext cx="10081858" cy="826051"/>
          </a:xfrm>
        </p:spPr>
        <p:txBody>
          <a:bodyPr/>
          <a:lstStyle/>
          <a:p>
            <a:pPr algn="l"/>
            <a:r>
              <a:rPr lang="en-IN" sz="5000" dirty="0">
                <a:latin typeface="Times New Roman" panose="02020603050405020304" pitchFamily="18" charset="0"/>
                <a:cs typeface="Times New Roman" panose="02020603050405020304" pitchFamily="18" charset="0"/>
              </a:rPr>
              <a:t>Results and Discussion</a:t>
            </a:r>
          </a:p>
        </p:txBody>
      </p:sp>
      <p:sp>
        <p:nvSpPr>
          <p:cNvPr id="16" name="Text Placeholder 15">
            <a:extLst>
              <a:ext uri="{FF2B5EF4-FFF2-40B4-BE49-F238E27FC236}">
                <a16:creationId xmlns:a16="http://schemas.microsoft.com/office/drawing/2014/main" id="{F18A9636-D31A-C142-F401-E02567CDA856}"/>
              </a:ext>
            </a:extLst>
          </p:cNvPr>
          <p:cNvSpPr>
            <a:spLocks noGrp="1"/>
          </p:cNvSpPr>
          <p:nvPr>
            <p:ph type="body" sz="quarter" idx="26"/>
          </p:nvPr>
        </p:nvSpPr>
        <p:spPr>
          <a:xfrm>
            <a:off x="15608757" y="7536970"/>
            <a:ext cx="13819241" cy="18985466"/>
          </a:xfrm>
          <a:noFill/>
          <a:ln w="25400">
            <a:solidFill>
              <a:schemeClr val="accent1"/>
            </a:solidFill>
          </a:ln>
        </p:spPr>
        <p:txBody>
          <a:bodyPr/>
          <a:lstStyle/>
          <a:p>
            <a:pPr marL="271805">
              <a:lnSpc>
                <a:spcPct val="107000"/>
              </a:lnSpc>
              <a:spcAft>
                <a:spcPts val="951"/>
              </a:spcAft>
              <a:tabLst>
                <a:tab pos="543611" algn="l"/>
              </a:tabLst>
            </a:pPr>
            <a:r>
              <a:rPr lang="en-US" sz="2800" kern="100" dirty="0">
                <a:solidFill>
                  <a:schemeClr val="accent1">
                    <a:lumMod val="50000"/>
                  </a:schemeClr>
                </a:solidFill>
                <a:ea typeface="Calibri" panose="020F0502020204030204" pitchFamily="34" charset="0"/>
              </a:rPr>
              <a:t>Continuation of results and discussion</a:t>
            </a:r>
            <a:endParaRPr lang="en-US" sz="2800" b="1" kern="100" dirty="0">
              <a:solidFill>
                <a:schemeClr val="accent1">
                  <a:lumMod val="50000"/>
                </a:schemeClr>
              </a:solidFill>
              <a:ea typeface="Calibri" panose="020F0502020204030204" pitchFamily="34" charset="0"/>
            </a:endParaRPr>
          </a:p>
          <a:p>
            <a:pPr marL="271805">
              <a:lnSpc>
                <a:spcPct val="107000"/>
              </a:lnSpc>
              <a:spcAft>
                <a:spcPts val="951"/>
              </a:spcAft>
              <a:tabLst>
                <a:tab pos="543611" algn="l"/>
              </a:tabLst>
            </a:pPr>
            <a:endParaRPr lang="en-US" sz="2800" b="1" kern="100" dirty="0">
              <a:solidFill>
                <a:schemeClr val="accent1">
                  <a:lumMod val="50000"/>
                </a:schemeClr>
              </a:solidFill>
              <a:ea typeface="Calibri" panose="020F0502020204030204" pitchFamily="34" charset="0"/>
            </a:endParaRPr>
          </a:p>
          <a:p>
            <a:pPr marL="407708" indent="-407708" algn="just">
              <a:lnSpc>
                <a:spcPct val="107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07708" indent="-407708" algn="just">
              <a:lnSpc>
                <a:spcPct val="107000"/>
              </a:lnSpc>
              <a:spcAft>
                <a:spcPts val="951"/>
              </a:spcAft>
              <a:buFont typeface="Wingdings 2" panose="05020102010507070707" pitchFamily="18" charset="2"/>
              <a:buChar char=""/>
              <a:tabLst>
                <a:tab pos="543611" algn="l"/>
              </a:tabLst>
            </a:pPr>
            <a:endParaRPr lang="en-IN" sz="2800" kern="100" dirty="0">
              <a:solidFill>
                <a:schemeClr val="accent1">
                  <a:lumMod val="50000"/>
                </a:schemeClr>
              </a:solidFill>
              <a:latin typeface="Calibri" panose="020F0502020204030204" pitchFamily="34" charset="0"/>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a:p>
            <a:pPr marL="27181" marR="2265" indent="-7550" algn="just">
              <a:lnSpc>
                <a:spcPct val="117000"/>
              </a:lnSpc>
              <a:spcAft>
                <a:spcPts val="30"/>
              </a:spcAft>
            </a:pPr>
            <a:endParaRPr lang="en-US" sz="2800" b="1" kern="100" dirty="0">
              <a:solidFill>
                <a:schemeClr val="accent1">
                  <a:lumMod val="50000"/>
                </a:schemeClr>
              </a:solidFill>
              <a:ea typeface="Calibri" panose="020F0502020204030204" pitchFamily="34" charset="0"/>
            </a:endParaRPr>
          </a:p>
        </p:txBody>
      </p:sp>
      <p:sp>
        <p:nvSpPr>
          <p:cNvPr id="17" name="Text Placeholder 16">
            <a:extLst>
              <a:ext uri="{FF2B5EF4-FFF2-40B4-BE49-F238E27FC236}">
                <a16:creationId xmlns:a16="http://schemas.microsoft.com/office/drawing/2014/main" id="{576F7F94-181F-8B0E-20EF-2FAEF0128C79}"/>
              </a:ext>
            </a:extLst>
          </p:cNvPr>
          <p:cNvSpPr>
            <a:spLocks noGrp="1"/>
          </p:cNvSpPr>
          <p:nvPr>
            <p:ph type="body" sz="quarter" idx="27"/>
          </p:nvPr>
        </p:nvSpPr>
        <p:spPr>
          <a:xfrm>
            <a:off x="1871580" y="19949239"/>
            <a:ext cx="10079089" cy="826051"/>
          </a:xfrm>
        </p:spPr>
        <p:txBody>
          <a:bodyPr/>
          <a:lstStyle/>
          <a:p>
            <a:pPr algn="l"/>
            <a:r>
              <a:rPr lang="en-IN" sz="5000" dirty="0">
                <a:latin typeface="Times New Roman" panose="02020603050405020304" pitchFamily="18" charset="0"/>
                <a:cs typeface="Times New Roman" panose="02020603050405020304" pitchFamily="18" charset="0"/>
              </a:rPr>
              <a:t>Methodology</a:t>
            </a:r>
          </a:p>
        </p:txBody>
      </p:sp>
      <p:sp>
        <p:nvSpPr>
          <p:cNvPr id="18" name="Text Placeholder 17">
            <a:extLst>
              <a:ext uri="{FF2B5EF4-FFF2-40B4-BE49-F238E27FC236}">
                <a16:creationId xmlns:a16="http://schemas.microsoft.com/office/drawing/2014/main" id="{39AB1A31-75DB-3726-3336-BD4D7F6E805D}"/>
              </a:ext>
            </a:extLst>
          </p:cNvPr>
          <p:cNvSpPr>
            <a:spLocks noGrp="1"/>
          </p:cNvSpPr>
          <p:nvPr>
            <p:ph type="body" sz="quarter" idx="28"/>
          </p:nvPr>
        </p:nvSpPr>
        <p:spPr>
          <a:xfrm>
            <a:off x="1871580" y="26155717"/>
            <a:ext cx="13266026" cy="15230271"/>
          </a:xfrm>
          <a:noFill/>
          <a:ln w="25400">
            <a:solidFill>
              <a:schemeClr val="accent1"/>
            </a:solidFill>
          </a:ln>
        </p:spPr>
        <p:txBody>
          <a:bodyPr vert="horz" wrap="square" lIns="165328" tIns="165328" rIns="165328" bIns="165328" rtlCol="0">
            <a:spAutoFit/>
          </a:bodyPr>
          <a:lstStyle/>
          <a:p>
            <a:pPr marR="2265" algn="just">
              <a:lnSpc>
                <a:spcPct val="100000"/>
              </a:lnSpc>
              <a:spcBef>
                <a:spcPts val="600"/>
              </a:spcBef>
              <a:spcAft>
                <a:spcPts val="600"/>
              </a:spcAft>
              <a:buFont typeface="Wingdings 2" panose="05020102010507070707" pitchFamily="18" charset="2"/>
              <a:buChar char=""/>
              <a:tabLst>
                <a:tab pos="543611" algn="l"/>
              </a:tabLst>
            </a:pPr>
            <a:r>
              <a:rPr lang="en-US" sz="2800" kern="100" dirty="0">
                <a:solidFill>
                  <a:schemeClr val="accent1">
                    <a:lumMod val="50000"/>
                  </a:schemeClr>
                </a:solidFill>
              </a:rPr>
              <a:t> Use this section for reporting and discussing the results with the help of suitable Illustrations/figures. </a:t>
            </a: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endParaRPr lang="en-IN" sz="2800" kern="100" dirty="0">
              <a:solidFill>
                <a:schemeClr val="accent1">
                  <a:lumMod val="50000"/>
                </a:schemeClr>
              </a:solidFill>
            </a:endParaRPr>
          </a:p>
        </p:txBody>
      </p:sp>
      <p:sp>
        <p:nvSpPr>
          <p:cNvPr id="19" name="Text Placeholder 18">
            <a:extLst>
              <a:ext uri="{FF2B5EF4-FFF2-40B4-BE49-F238E27FC236}">
                <a16:creationId xmlns:a16="http://schemas.microsoft.com/office/drawing/2014/main" id="{9579DA54-D8D9-BBCC-E04F-92510768F551}"/>
              </a:ext>
            </a:extLst>
          </p:cNvPr>
          <p:cNvSpPr>
            <a:spLocks noGrp="1"/>
          </p:cNvSpPr>
          <p:nvPr>
            <p:ph type="body" sz="quarter" idx="29"/>
          </p:nvPr>
        </p:nvSpPr>
        <p:spPr>
          <a:xfrm>
            <a:off x="15720952" y="34062088"/>
            <a:ext cx="10523832" cy="1275602"/>
          </a:xfrm>
        </p:spPr>
        <p:txBody>
          <a:bodyPr/>
          <a:lstStyle/>
          <a:p>
            <a:pPr algn="l"/>
            <a:r>
              <a:rPr lang="en-IN" sz="5000" dirty="0">
                <a:latin typeface="Times New Roman" panose="02020603050405020304" pitchFamily="18" charset="0"/>
                <a:cs typeface="Times New Roman" panose="02020603050405020304" pitchFamily="18" charset="0"/>
              </a:rPr>
              <a:t>Acknowledgement and/or References</a:t>
            </a:r>
          </a:p>
        </p:txBody>
      </p:sp>
      <p:sp>
        <p:nvSpPr>
          <p:cNvPr id="20" name="Text Placeholder 19">
            <a:extLst>
              <a:ext uri="{FF2B5EF4-FFF2-40B4-BE49-F238E27FC236}">
                <a16:creationId xmlns:a16="http://schemas.microsoft.com/office/drawing/2014/main" id="{A53EB340-642B-9BBD-C019-2363F91B75AF}"/>
              </a:ext>
            </a:extLst>
          </p:cNvPr>
          <p:cNvSpPr>
            <a:spLocks noGrp="1"/>
          </p:cNvSpPr>
          <p:nvPr>
            <p:ph type="body" sz="quarter" idx="30"/>
          </p:nvPr>
        </p:nvSpPr>
        <p:spPr>
          <a:xfrm>
            <a:off x="15720951" y="35386638"/>
            <a:ext cx="13819241" cy="5999350"/>
          </a:xfrm>
          <a:noFill/>
          <a:ln w="25400">
            <a:solidFill>
              <a:schemeClr val="accent1"/>
            </a:solidFill>
          </a:ln>
        </p:spPr>
        <p:txBody>
          <a:bodyPr/>
          <a:lstStyle/>
          <a:p>
            <a:pPr marL="407708" indent="-407708">
              <a:lnSpc>
                <a:spcPct val="107000"/>
              </a:lnSpc>
              <a:spcBef>
                <a:spcPts val="600"/>
              </a:spcBef>
              <a:spcAft>
                <a:spcPts val="600"/>
              </a:spcAft>
              <a:buFont typeface="Symbol" panose="05050102010706020507" pitchFamily="18" charset="2"/>
              <a:buChar char=""/>
              <a:tabLst>
                <a:tab pos="543611" algn="l"/>
              </a:tabLst>
            </a:pPr>
            <a:endParaRPr lang="en-US"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Text Placeholder 20">
            <a:extLst>
              <a:ext uri="{FF2B5EF4-FFF2-40B4-BE49-F238E27FC236}">
                <a16:creationId xmlns:a16="http://schemas.microsoft.com/office/drawing/2014/main" id="{87B2794F-85F3-A68C-9ADA-08E2F677C46E}"/>
              </a:ext>
            </a:extLst>
          </p:cNvPr>
          <p:cNvSpPr>
            <a:spLocks noGrp="1"/>
          </p:cNvSpPr>
          <p:nvPr>
            <p:ph type="body" sz="quarter" idx="96"/>
          </p:nvPr>
        </p:nvSpPr>
        <p:spPr>
          <a:xfrm>
            <a:off x="1905658" y="17892504"/>
            <a:ext cx="13309663" cy="1934323"/>
          </a:xfrm>
          <a:noFill/>
          <a:ln w="25400">
            <a:solidFill>
              <a:schemeClr val="accent1"/>
            </a:solidFill>
          </a:ln>
        </p:spPr>
        <p:txBody>
          <a:bodyPr/>
          <a:lstStyle/>
          <a:p>
            <a:pPr marR="2265" algn="just">
              <a:lnSpc>
                <a:spcPct val="100000"/>
              </a:lnSpc>
              <a:spcBef>
                <a:spcPts val="600"/>
              </a:spcBef>
              <a:spcAft>
                <a:spcPts val="600"/>
              </a:spcAft>
              <a:buFont typeface="Wingdings 2" panose="05020102010507070707" pitchFamily="18" charset="2"/>
              <a:buChar char=""/>
              <a:tabLst>
                <a:tab pos="543611" algn="l"/>
              </a:tabLst>
            </a:pPr>
            <a:r>
              <a:rPr lang="en-US" sz="2800" kern="100" dirty="0">
                <a:solidFill>
                  <a:schemeClr val="accent1">
                    <a:lumMod val="50000"/>
                  </a:schemeClr>
                </a:solidFill>
              </a:rPr>
              <a:t>Number of objectives are not fixed and depend on the individual paper requirement.</a:t>
            </a:r>
            <a:endParaRPr lang="en-IN" sz="2800" kern="100" dirty="0">
              <a:solidFill>
                <a:schemeClr val="accent1">
                  <a:lumMod val="50000"/>
                </a:schemeClr>
              </a:solidFill>
            </a:endParaRPr>
          </a:p>
          <a:p>
            <a:pPr marR="2265" algn="just">
              <a:lnSpc>
                <a:spcPct val="100000"/>
              </a:lnSpc>
              <a:spcBef>
                <a:spcPts val="600"/>
              </a:spcBef>
              <a:spcAft>
                <a:spcPts val="600"/>
              </a:spcAft>
              <a:buFont typeface="Wingdings 2" panose="05020102010507070707" pitchFamily="18" charset="2"/>
              <a:buChar char=""/>
              <a:tabLst>
                <a:tab pos="543611" algn="l"/>
              </a:tabLst>
            </a:pPr>
            <a:r>
              <a:rPr lang="en-IN" sz="2800" kern="100" dirty="0">
                <a:solidFill>
                  <a:schemeClr val="accent1">
                    <a:lumMod val="50000"/>
                  </a:schemeClr>
                </a:solidFill>
              </a:rPr>
              <a:t>.</a:t>
            </a:r>
          </a:p>
          <a:p>
            <a:pPr marR="2265" algn="just">
              <a:lnSpc>
                <a:spcPct val="100000"/>
              </a:lnSpc>
              <a:spcBef>
                <a:spcPts val="600"/>
              </a:spcBef>
              <a:spcAft>
                <a:spcPts val="600"/>
              </a:spcAft>
              <a:buFont typeface="Wingdings 2" panose="05020102010507070707" pitchFamily="18" charset="2"/>
              <a:buChar char=""/>
              <a:tabLst>
                <a:tab pos="543611" algn="l"/>
              </a:tabLst>
            </a:pPr>
            <a:r>
              <a:rPr lang="en-IN" sz="2800" kern="100" dirty="0">
                <a:solidFill>
                  <a:schemeClr val="accent1">
                    <a:lumMod val="50000"/>
                  </a:schemeClr>
                </a:solidFill>
              </a:rPr>
              <a:t>.</a:t>
            </a:r>
          </a:p>
        </p:txBody>
      </p:sp>
      <p:sp>
        <p:nvSpPr>
          <p:cNvPr id="23" name="Text Placeholder 22">
            <a:extLst>
              <a:ext uri="{FF2B5EF4-FFF2-40B4-BE49-F238E27FC236}">
                <a16:creationId xmlns:a16="http://schemas.microsoft.com/office/drawing/2014/main" id="{B5DC122C-210E-7D14-D16C-CB16C7F0693A}"/>
              </a:ext>
            </a:extLst>
          </p:cNvPr>
          <p:cNvSpPr>
            <a:spLocks noGrp="1"/>
          </p:cNvSpPr>
          <p:nvPr>
            <p:ph type="body" sz="quarter" idx="150"/>
          </p:nvPr>
        </p:nvSpPr>
        <p:spPr>
          <a:xfrm>
            <a:off x="4266444" y="4721596"/>
            <a:ext cx="23402898" cy="1324712"/>
          </a:xfrm>
        </p:spPr>
        <p:txBody>
          <a:bodyPr>
            <a:noAutofit/>
          </a:bodyPr>
          <a:lstStyle/>
          <a:p>
            <a:pPr algn="ctr">
              <a:spcBef>
                <a:spcPts val="1200"/>
              </a:spcBef>
            </a:pPr>
            <a:r>
              <a:rPr lang="en-GB" sz="4800" b="1" dirty="0">
                <a:solidFill>
                  <a:srgbClr val="FF0000"/>
                </a:solidFill>
                <a:latin typeface="Times New Roman" panose="02020603050405020304" pitchFamily="18" charset="0"/>
                <a:ea typeface="MS Mincho" panose="02020609040205080304" pitchFamily="49" charset="-128"/>
                <a:cs typeface="Times New Roman" panose="02020603050405020304" pitchFamily="18" charset="0"/>
              </a:rPr>
              <a:t>Author(s)</a:t>
            </a:r>
            <a:endParaRPr lang="en-IN" sz="4800" b="1" dirty="0">
              <a:solidFill>
                <a:srgbClr val="FF0000"/>
              </a:solidFill>
              <a:latin typeface="Arial" panose="020B0604020202020204" pitchFamily="34" charset="0"/>
              <a:ea typeface="SimSun" panose="02010600030101010101" pitchFamily="2" charset="-122"/>
              <a:cs typeface="Times New Roman" panose="02020603050405020304" pitchFamily="18" charset="0"/>
            </a:endParaRPr>
          </a:p>
          <a:p>
            <a:pPr algn="ctr">
              <a:spcBef>
                <a:spcPts val="600"/>
              </a:spcBef>
            </a:pPr>
            <a:r>
              <a:rPr lang="en-GB" sz="4400" dirty="0">
                <a:latin typeface="Times New Roman" panose="02020603050405020304" pitchFamily="18" charset="0"/>
                <a:ea typeface="MS Mincho" panose="02020609040205080304" pitchFamily="49" charset="-128"/>
                <a:cs typeface="Times New Roman" panose="02020603050405020304" pitchFamily="18" charset="0"/>
              </a:rPr>
              <a:t> Affiliation of Author(s)</a:t>
            </a:r>
            <a:endParaRPr lang="en-IN" sz="4400" dirty="0">
              <a:latin typeface="Consolas" panose="020B0609020204030204" pitchFamily="49" charset="0"/>
              <a:ea typeface="SimSun" panose="02010600030101010101" pitchFamily="2" charset="-122"/>
              <a:cs typeface="Times New Roman" panose="02020603050405020304" pitchFamily="18" charset="0"/>
            </a:endParaRPr>
          </a:p>
        </p:txBody>
      </p:sp>
      <p:sp>
        <p:nvSpPr>
          <p:cNvPr id="24" name="Text Placeholder 23">
            <a:extLst>
              <a:ext uri="{FF2B5EF4-FFF2-40B4-BE49-F238E27FC236}">
                <a16:creationId xmlns:a16="http://schemas.microsoft.com/office/drawing/2014/main" id="{7E1D0103-B272-9D25-8995-8CB87D2CAA35}"/>
              </a:ext>
            </a:extLst>
          </p:cNvPr>
          <p:cNvSpPr>
            <a:spLocks noGrp="1"/>
          </p:cNvSpPr>
          <p:nvPr>
            <p:ph type="body" sz="quarter" idx="151"/>
          </p:nvPr>
        </p:nvSpPr>
        <p:spPr>
          <a:xfrm>
            <a:off x="2185872" y="3676018"/>
            <a:ext cx="27070160" cy="1028764"/>
          </a:xfrm>
        </p:spPr>
        <p:txBody>
          <a:bodyPr>
            <a:normAutofit/>
          </a:bodyPr>
          <a:lstStyle/>
          <a:p>
            <a:pPr>
              <a:spcBef>
                <a:spcPts val="1427"/>
              </a:spcBef>
              <a:spcAft>
                <a:spcPts val="2854"/>
              </a:spcAft>
            </a:pPr>
            <a:r>
              <a:rPr lang="en-GB" sz="5400" b="1" dirty="0">
                <a:latin typeface="Times New Roman" panose="02020603050405020304" pitchFamily="18" charset="0"/>
                <a:ea typeface="MS Mincho" panose="02020609040205080304" pitchFamily="49" charset="-128"/>
                <a:cs typeface="Times New Roman" panose="02020603050405020304" pitchFamily="18" charset="0"/>
              </a:rPr>
              <a:t>Abstract Title</a:t>
            </a:r>
            <a:endParaRPr lang="en-IN" sz="2400" b="1" kern="1400" dirty="0">
              <a:latin typeface="Arial" panose="020B0604020202020204" pitchFamily="34" charset="0"/>
              <a:ea typeface="SimSun" panose="02010600030101010101" pitchFamily="2" charset="-122"/>
            </a:endParaRPr>
          </a:p>
        </p:txBody>
      </p:sp>
      <p:sp>
        <p:nvSpPr>
          <p:cNvPr id="30" name="Text Placeholder 20">
            <a:extLst>
              <a:ext uri="{FF2B5EF4-FFF2-40B4-BE49-F238E27FC236}">
                <a16:creationId xmlns:a16="http://schemas.microsoft.com/office/drawing/2014/main" id="{20579F53-9D73-098E-F36E-4B0BD0AF91B5}"/>
              </a:ext>
            </a:extLst>
          </p:cNvPr>
          <p:cNvSpPr txBox="1">
            <a:spLocks/>
          </p:cNvSpPr>
          <p:nvPr/>
        </p:nvSpPr>
        <p:spPr>
          <a:xfrm>
            <a:off x="1828505" y="20759743"/>
            <a:ext cx="13386816" cy="4273425"/>
          </a:xfrm>
          <a:prstGeom prst="rect">
            <a:avLst/>
          </a:prstGeom>
          <a:noFill/>
          <a:ln w="25400">
            <a:solidFill>
              <a:schemeClr val="accent1"/>
            </a:solidFill>
          </a:ln>
        </p:spPr>
        <p:txBody>
          <a:bodyPr vert="horz" wrap="square" lIns="165328" tIns="165328" rIns="165328" bIns="165328" rtlCol="0">
            <a:spAutoFit/>
          </a:bodyPr>
          <a:lstStyle>
            <a:lvl1pPr marR="2265" indent="0" algn="just" defTabSz="2270638">
              <a:lnSpc>
                <a:spcPct val="100000"/>
              </a:lnSpc>
              <a:spcBef>
                <a:spcPts val="600"/>
              </a:spcBef>
              <a:spcAft>
                <a:spcPts val="600"/>
              </a:spcAft>
              <a:buFont typeface="Wingdings 2" panose="05020102010507070707" pitchFamily="18" charset="2"/>
              <a:buChar char=""/>
              <a:tabLst>
                <a:tab pos="543611" algn="l"/>
              </a:tabLst>
              <a:defRPr sz="2400" kern="100">
                <a:latin typeface="Times New Roman" panose="02020603050405020304" pitchFamily="18" charset="0"/>
                <a:cs typeface="Times New Roman" panose="02020603050405020304" pitchFamily="18" charset="0"/>
              </a:defRPr>
            </a:lvl1pPr>
            <a:lvl2pPr marL="1277730" indent="-491435" defTabSz="2270638">
              <a:lnSpc>
                <a:spcPct val="90000"/>
              </a:lnSpc>
              <a:spcBef>
                <a:spcPts val="1242"/>
              </a:spcBef>
              <a:buFont typeface="Arial" panose="020B0604020202020204" pitchFamily="34" charset="0"/>
              <a:buChar char="•"/>
              <a:defRPr sz="2140">
                <a:latin typeface="Trebuchet MS" pitchFamily="34" charset="0"/>
              </a:defRPr>
            </a:lvl2pPr>
            <a:lvl3pPr marL="1769165" indent="-491435" defTabSz="2270638">
              <a:lnSpc>
                <a:spcPct val="90000"/>
              </a:lnSpc>
              <a:spcBef>
                <a:spcPts val="1242"/>
              </a:spcBef>
              <a:buFont typeface="Arial" panose="020B0604020202020204" pitchFamily="34" charset="0"/>
              <a:buChar char="•"/>
              <a:defRPr sz="2140">
                <a:latin typeface="Trebuchet MS" pitchFamily="34" charset="0"/>
              </a:defRPr>
            </a:lvl3pPr>
            <a:lvl4pPr marL="2309743" indent="-540579" defTabSz="2270638">
              <a:lnSpc>
                <a:spcPct val="90000"/>
              </a:lnSpc>
              <a:spcBef>
                <a:spcPts val="1242"/>
              </a:spcBef>
              <a:buFont typeface="Arial" panose="020B0604020202020204" pitchFamily="34" charset="0"/>
              <a:buChar char="•"/>
              <a:defRPr sz="2140">
                <a:latin typeface="Trebuchet MS" pitchFamily="34" charset="0"/>
              </a:defRPr>
            </a:lvl4pPr>
            <a:lvl5pPr marL="2702892" indent="-393148" defTabSz="2270638">
              <a:lnSpc>
                <a:spcPct val="90000"/>
              </a:lnSpc>
              <a:spcBef>
                <a:spcPts val="1242"/>
              </a:spcBef>
              <a:buFont typeface="Arial" panose="020B0604020202020204" pitchFamily="34" charset="0"/>
              <a:buChar char="•"/>
              <a:defRPr sz="2140">
                <a:latin typeface="Trebuchet MS" pitchFamily="34" charset="0"/>
              </a:defRPr>
            </a:lvl5pPr>
            <a:lvl6pPr marL="6244255" indent="-567660" defTabSz="2270638">
              <a:lnSpc>
                <a:spcPct val="90000"/>
              </a:lnSpc>
              <a:spcBef>
                <a:spcPts val="1242"/>
              </a:spcBef>
              <a:buFont typeface="Arial" panose="020B0604020202020204" pitchFamily="34" charset="0"/>
              <a:buChar char="•"/>
              <a:defRPr sz="4470"/>
            </a:lvl6pPr>
            <a:lvl7pPr marL="7379574" indent="-567660" defTabSz="2270638">
              <a:lnSpc>
                <a:spcPct val="90000"/>
              </a:lnSpc>
              <a:spcBef>
                <a:spcPts val="1242"/>
              </a:spcBef>
              <a:buFont typeface="Arial" panose="020B0604020202020204" pitchFamily="34" charset="0"/>
              <a:buChar char="•"/>
              <a:defRPr sz="4470"/>
            </a:lvl7pPr>
            <a:lvl8pPr marL="8514893" indent="-567660" defTabSz="2270638">
              <a:lnSpc>
                <a:spcPct val="90000"/>
              </a:lnSpc>
              <a:spcBef>
                <a:spcPts val="1242"/>
              </a:spcBef>
              <a:buFont typeface="Arial" panose="020B0604020202020204" pitchFamily="34" charset="0"/>
              <a:buChar char="•"/>
              <a:defRPr sz="4470"/>
            </a:lvl8pPr>
            <a:lvl9pPr marL="9650212" indent="-567660" defTabSz="2270638">
              <a:lnSpc>
                <a:spcPct val="90000"/>
              </a:lnSpc>
              <a:spcBef>
                <a:spcPts val="1242"/>
              </a:spcBef>
              <a:buFont typeface="Arial" panose="020B0604020202020204" pitchFamily="34" charset="0"/>
              <a:buChar char="•"/>
              <a:defRPr sz="4470"/>
            </a:lvl9pPr>
          </a:lstStyle>
          <a:p>
            <a:r>
              <a:rPr lang="en-US" sz="2800" dirty="0">
                <a:solidFill>
                  <a:schemeClr val="accent1">
                    <a:lumMod val="50000"/>
                  </a:schemeClr>
                </a:solidFill>
              </a:rPr>
              <a:t> Present the methodology of the paper in this section. </a:t>
            </a:r>
          </a:p>
          <a:p>
            <a:pPr>
              <a:buNone/>
            </a:pPr>
            <a:endParaRPr lang="en-US" sz="2800" dirty="0">
              <a:solidFill>
                <a:schemeClr val="accent1">
                  <a:lumMod val="50000"/>
                </a:schemeClr>
              </a:solidFill>
            </a:endParaRPr>
          </a:p>
          <a:p>
            <a:pPr>
              <a:buNone/>
            </a:pPr>
            <a:endParaRPr lang="en-US" sz="2800" dirty="0">
              <a:solidFill>
                <a:schemeClr val="accent1">
                  <a:lumMod val="50000"/>
                </a:schemeClr>
              </a:solidFill>
            </a:endParaRPr>
          </a:p>
          <a:p>
            <a:pPr>
              <a:buNone/>
            </a:pPr>
            <a:endParaRPr lang="en-US" sz="2800" dirty="0">
              <a:solidFill>
                <a:schemeClr val="accent1">
                  <a:lumMod val="50000"/>
                </a:schemeClr>
              </a:solidFill>
            </a:endParaRPr>
          </a:p>
          <a:p>
            <a:pPr>
              <a:buNone/>
            </a:pPr>
            <a:endParaRPr lang="en-US" sz="2800" dirty="0">
              <a:solidFill>
                <a:schemeClr val="accent1">
                  <a:lumMod val="50000"/>
                </a:schemeClr>
              </a:solidFill>
            </a:endParaRPr>
          </a:p>
          <a:p>
            <a:pPr>
              <a:buNone/>
            </a:pPr>
            <a:endParaRPr lang="en-US" sz="2800" dirty="0">
              <a:solidFill>
                <a:schemeClr val="accent1">
                  <a:lumMod val="50000"/>
                </a:schemeClr>
              </a:solidFill>
            </a:endParaRPr>
          </a:p>
          <a:p>
            <a:pPr>
              <a:buNone/>
            </a:pPr>
            <a:endParaRPr lang="en-US" sz="2800" dirty="0">
              <a:solidFill>
                <a:schemeClr val="accent1">
                  <a:lumMod val="50000"/>
                </a:schemeClr>
              </a:solidFill>
            </a:endParaRPr>
          </a:p>
        </p:txBody>
      </p:sp>
      <p:pic>
        <p:nvPicPr>
          <p:cNvPr id="25" name="Picture 24">
            <a:extLst>
              <a:ext uri="{FF2B5EF4-FFF2-40B4-BE49-F238E27FC236}">
                <a16:creationId xmlns:a16="http://schemas.microsoft.com/office/drawing/2014/main" id="{08D15EA4-EA7F-3C1F-360A-F0D4B79FD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766" y="223053"/>
            <a:ext cx="28550992" cy="3046045"/>
          </a:xfrm>
          <a:prstGeom prst="rect">
            <a:avLst/>
          </a:prstGeom>
        </p:spPr>
      </p:pic>
      <p:sp>
        <p:nvSpPr>
          <p:cNvPr id="36" name="Text Placeholder 19">
            <a:extLst>
              <a:ext uri="{FF2B5EF4-FFF2-40B4-BE49-F238E27FC236}">
                <a16:creationId xmlns:a16="http://schemas.microsoft.com/office/drawing/2014/main" id="{3422794B-432A-5192-A131-DC4CFA1D2D50}"/>
              </a:ext>
            </a:extLst>
          </p:cNvPr>
          <p:cNvSpPr txBox="1">
            <a:spLocks/>
          </p:cNvSpPr>
          <p:nvPr/>
        </p:nvSpPr>
        <p:spPr>
          <a:xfrm>
            <a:off x="15720952" y="28107662"/>
            <a:ext cx="13819241" cy="5693750"/>
          </a:xfrm>
          <a:prstGeom prst="rect">
            <a:avLst/>
          </a:prstGeom>
          <a:noFill/>
          <a:ln w="25400">
            <a:solidFill>
              <a:schemeClr val="accent1"/>
            </a:solidFill>
          </a:ln>
        </p:spPr>
        <p:txBody>
          <a:bodyPr vert="horz" wrap="square" lIns="165328" tIns="165328" rIns="165328" bIns="165328" rtlCol="0">
            <a:spAutoFit/>
          </a:bodyPr>
          <a:lstStyle>
            <a:lvl1pPr marL="0" indent="0" algn="l" defTabSz="2270638" rtl="0" eaLnBrk="1" latinLnBrk="0" hangingPunct="1">
              <a:lnSpc>
                <a:spcPct val="90000"/>
              </a:lnSpc>
              <a:spcBef>
                <a:spcPts val="2483"/>
              </a:spcBef>
              <a:buFont typeface="Arial" panose="020B0604020202020204" pitchFamily="34" charset="0"/>
              <a:buNone/>
              <a:defRPr sz="2378" kern="1200">
                <a:solidFill>
                  <a:schemeClr val="accent5">
                    <a:lumMod val="50000"/>
                  </a:schemeClr>
                </a:solidFill>
                <a:latin typeface="Times New Roman" panose="02020603050405020304" pitchFamily="18" charset="0"/>
                <a:ea typeface="+mn-ea"/>
                <a:cs typeface="Times New Roman" panose="02020603050405020304" pitchFamily="18" charset="0"/>
              </a:defRPr>
            </a:lvl1pPr>
            <a:lvl2pPr marL="1277730" indent="-491435" algn="l" defTabSz="2270638" rtl="0" eaLnBrk="1" latinLnBrk="0" hangingPunct="1">
              <a:lnSpc>
                <a:spcPct val="90000"/>
              </a:lnSpc>
              <a:spcBef>
                <a:spcPts val="1242"/>
              </a:spcBef>
              <a:buFont typeface="Arial" panose="020B0604020202020204" pitchFamily="34" charset="0"/>
              <a:buChar char="•"/>
              <a:defRPr sz="2140" kern="1200">
                <a:solidFill>
                  <a:schemeClr val="tx1"/>
                </a:solidFill>
                <a:latin typeface="Trebuchet MS" pitchFamily="34" charset="0"/>
                <a:ea typeface="+mn-ea"/>
                <a:cs typeface="+mn-cs"/>
              </a:defRPr>
            </a:lvl2pPr>
            <a:lvl3pPr marL="1769165" indent="-491435" algn="l" defTabSz="2270638" rtl="0" eaLnBrk="1" latinLnBrk="0" hangingPunct="1">
              <a:lnSpc>
                <a:spcPct val="90000"/>
              </a:lnSpc>
              <a:spcBef>
                <a:spcPts val="1242"/>
              </a:spcBef>
              <a:buFont typeface="Arial" panose="020B0604020202020204" pitchFamily="34" charset="0"/>
              <a:buChar char="•"/>
              <a:defRPr sz="2140" kern="1200">
                <a:solidFill>
                  <a:schemeClr val="tx1"/>
                </a:solidFill>
                <a:latin typeface="Trebuchet MS" pitchFamily="34" charset="0"/>
                <a:ea typeface="+mn-ea"/>
                <a:cs typeface="+mn-cs"/>
              </a:defRPr>
            </a:lvl3pPr>
            <a:lvl4pPr marL="2309743" indent="-540579" algn="l" defTabSz="2270638" rtl="0" eaLnBrk="1" latinLnBrk="0" hangingPunct="1">
              <a:lnSpc>
                <a:spcPct val="90000"/>
              </a:lnSpc>
              <a:spcBef>
                <a:spcPts val="1242"/>
              </a:spcBef>
              <a:buFont typeface="Arial" panose="020B0604020202020204" pitchFamily="34" charset="0"/>
              <a:buChar char="•"/>
              <a:defRPr sz="2140" kern="1200">
                <a:solidFill>
                  <a:schemeClr val="tx1"/>
                </a:solidFill>
                <a:latin typeface="Trebuchet MS" pitchFamily="34" charset="0"/>
                <a:ea typeface="+mn-ea"/>
                <a:cs typeface="+mn-cs"/>
              </a:defRPr>
            </a:lvl4pPr>
            <a:lvl5pPr marL="2702892" indent="-393148" algn="l" defTabSz="2270638" rtl="0" eaLnBrk="1" latinLnBrk="0" hangingPunct="1">
              <a:lnSpc>
                <a:spcPct val="90000"/>
              </a:lnSpc>
              <a:spcBef>
                <a:spcPts val="1242"/>
              </a:spcBef>
              <a:buFont typeface="Arial" panose="020B0604020202020204" pitchFamily="34" charset="0"/>
              <a:buChar char="•"/>
              <a:defRPr sz="2140" kern="1200">
                <a:solidFill>
                  <a:schemeClr val="tx1"/>
                </a:solidFill>
                <a:latin typeface="Trebuchet MS" pitchFamily="34" charset="0"/>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a:lstStyle>
          <a:p>
            <a:pPr marL="407708" indent="-407708">
              <a:lnSpc>
                <a:spcPct val="107000"/>
              </a:lnSpc>
              <a:spcBef>
                <a:spcPts val="600"/>
              </a:spcBef>
              <a:spcAft>
                <a:spcPts val="600"/>
              </a:spcAft>
              <a:buFont typeface="Symbol" panose="05050102010706020507" pitchFamily="18" charset="2"/>
              <a:buChar char=""/>
              <a:tabLst>
                <a:tab pos="543611" algn="l"/>
              </a:tabLst>
            </a:pPr>
            <a:r>
              <a:rPr lang="en-US" sz="2800" kern="100" dirty="0">
                <a:solidFill>
                  <a:schemeClr val="accent1">
                    <a:lumMod val="50000"/>
                  </a:schemeClr>
                </a:solidFill>
                <a:ea typeface="Calibri" panose="020F0502020204030204" pitchFamily="34" charset="0"/>
              </a:rPr>
              <a:t>Summarize the conclusions of work in point form,. </a:t>
            </a:r>
          </a:p>
          <a:p>
            <a:pPr marL="407708" indent="-407708">
              <a:lnSpc>
                <a:spcPct val="107000"/>
              </a:lnSpc>
              <a:spcBef>
                <a:spcPts val="600"/>
              </a:spcBef>
              <a:spcAft>
                <a:spcPts val="600"/>
              </a:spcAft>
              <a:buFont typeface="Symbol" panose="05050102010706020507" pitchFamily="18" charset="2"/>
              <a:buChar char=""/>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US" sz="2800" kern="100" dirty="0">
              <a:solidFill>
                <a:schemeClr val="accent1">
                  <a:lumMod val="50000"/>
                </a:schemeClr>
              </a:solidFill>
              <a:latin typeface="Calibri" panose="020F0502020204030204" pitchFamily="34" charset="0"/>
              <a:ea typeface="Calibri" panose="020F0502020204030204" pitchFamily="34" charset="0"/>
            </a:endParaRPr>
          </a:p>
          <a:p>
            <a:pPr marL="407708" indent="-407708">
              <a:lnSpc>
                <a:spcPct val="107000"/>
              </a:lnSpc>
              <a:spcBef>
                <a:spcPts val="600"/>
              </a:spcBef>
              <a:spcAft>
                <a:spcPts val="600"/>
              </a:spcAft>
              <a:buFont typeface="Symbol" panose="05050102010706020507" pitchFamily="18" charset="2"/>
              <a:buChar char=""/>
              <a:tabLst>
                <a:tab pos="543611" algn="l"/>
              </a:tabLst>
            </a:pPr>
            <a:endParaRPr lang="en-IN" sz="2800" kern="100" dirty="0">
              <a:solidFill>
                <a:schemeClr val="accent1">
                  <a:lumMod val="50000"/>
                </a:schemeClr>
              </a:solidFill>
              <a:latin typeface="Calibri" panose="020F0502020204030204" pitchFamily="34" charset="0"/>
              <a:ea typeface="Calibri" panose="020F0502020204030204" pitchFamily="34" charset="0"/>
            </a:endParaRPr>
          </a:p>
        </p:txBody>
      </p:sp>
      <p:sp>
        <p:nvSpPr>
          <p:cNvPr id="43" name="Text Placeholder 18">
            <a:extLst>
              <a:ext uri="{FF2B5EF4-FFF2-40B4-BE49-F238E27FC236}">
                <a16:creationId xmlns:a16="http://schemas.microsoft.com/office/drawing/2014/main" id="{95D691CB-E178-4173-EF71-058BF332F4A6}"/>
              </a:ext>
            </a:extLst>
          </p:cNvPr>
          <p:cNvSpPr txBox="1">
            <a:spLocks/>
          </p:cNvSpPr>
          <p:nvPr/>
        </p:nvSpPr>
        <p:spPr>
          <a:xfrm>
            <a:off x="15519047" y="26927494"/>
            <a:ext cx="10074042" cy="826051"/>
          </a:xfrm>
          <a:prstGeom prst="rect">
            <a:avLst/>
          </a:prstGeom>
          <a:noFill/>
        </p:spPr>
        <p:txBody>
          <a:bodyPr vert="horz" wrap="square" lIns="66131" tIns="66131" rIns="66131" bIns="66131" rtlCol="0" anchor="ctr" anchorCtr="0">
            <a:spAutoFit/>
          </a:bodyPr>
          <a:lstStyle>
            <a:lvl1pPr marL="0" indent="0" algn="ctr" defTabSz="2270638" rtl="0" eaLnBrk="1" latinLnBrk="0" hangingPunct="1">
              <a:lnSpc>
                <a:spcPct val="90000"/>
              </a:lnSpc>
              <a:spcBef>
                <a:spcPts val="2483"/>
              </a:spcBef>
              <a:buFont typeface="Arial" panose="020B0604020202020204" pitchFamily="34" charset="0"/>
              <a:buNone/>
              <a:defRPr sz="3448" b="1" u="sng" kern="1200" baseline="0">
                <a:solidFill>
                  <a:schemeClr val="accent5">
                    <a:lumMod val="50000"/>
                  </a:schemeClr>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a:lstStyle>
          <a:p>
            <a:pPr algn="l"/>
            <a:r>
              <a:rPr lang="en-IN" sz="5000"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36022844"/>
      </p:ext>
    </p:extLst>
  </p:cSld>
  <p:clrMapOvr>
    <a:masterClrMapping/>
  </p:clrMapOvr>
</p:sld>
</file>

<file path=ppt/theme/theme1.xml><?xml version="1.0" encoding="utf-8"?>
<a:theme xmlns:a="http://schemas.openxmlformats.org/drawingml/2006/main" name="With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47109E30-B7C3-1345-9678-CE24B6075D80}"/>
    </a:ext>
  </a:ext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MASTER-PosterPresentations.com-A0-Template" id="{CC60460F-6F5D-4548-8EB0-D56A418ACFC7}" vid="{102D46E6-EB2E-3C46-91E1-F17DFCDB34E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1_36x48-Template-V2b</Template>
  <TotalTime>376</TotalTime>
  <Words>94</Words>
  <Application>Microsoft Office PowerPoint</Application>
  <PresentationFormat>Custom</PresentationFormat>
  <Paragraphs>86</Paragraphs>
  <Slides>1</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vt:i4>
      </vt:variant>
    </vt:vector>
  </HeadingPairs>
  <TitlesOfParts>
    <vt:vector size="14" baseType="lpstr">
      <vt:lpstr>Arial</vt:lpstr>
      <vt:lpstr>Arial Black</vt:lpstr>
      <vt:lpstr>Arial Narrow</vt:lpstr>
      <vt:lpstr>Calibri</vt:lpstr>
      <vt:lpstr>Calibri Light</vt:lpstr>
      <vt:lpstr>Consolas</vt:lpstr>
      <vt:lpstr>Symbol</vt:lpstr>
      <vt:lpstr>Times New Roman</vt:lpstr>
      <vt:lpstr>Trebuchet MS</vt:lpstr>
      <vt:lpstr>Wingdings 2</vt:lpstr>
      <vt:lpstr>With Guides</vt:lpstr>
      <vt:lpstr>Without Guides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Station 5</dc:creator>
  <dc:description>This template is the property of PosterPresentations.com. Call us if you need help with this poster template._x000d_
1-866-649-3004           _x000d_
 (c)PosterPresentations.com</dc:description>
  <cp:lastModifiedBy>noorzaman@nitsri.ac.in</cp:lastModifiedBy>
  <cp:revision>83</cp:revision>
  <cp:lastPrinted>2018-12-21T17:51:47Z</cp:lastPrinted>
  <dcterms:created xsi:type="dcterms:W3CDTF">2019-01-10T01:13:07Z</dcterms:created>
  <dcterms:modified xsi:type="dcterms:W3CDTF">2023-09-06T09:57:55Z</dcterms:modified>
</cp:coreProperties>
</file>