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Ethereum’s primary programming language is a javascript-like language called Solidity.</a:t>
            </a:r>
            <a:br>
              <a:rPr sz="2200"/>
            </a:br>
            <a:br>
              <a:rPr sz="2200"/>
            </a:br>
            <a:r>
              <a:rPr sz="2200"/>
              <a:t>Complete list of languages:</a:t>
            </a:r>
            <a:br>
              <a:rPr sz="2200"/>
            </a:br>
            <a:r>
              <a:rPr sz="1600"/>
              <a:t>Solidity: Javascript-like language.</a:t>
            </a:r>
            <a:endParaRPr sz="2200"/>
          </a:p>
          <a:p>
            <a:pPr lvl="0">
              <a:defRPr sz="1800"/>
            </a:pPr>
            <a:r>
              <a:rPr sz="1600"/>
              <a:t>Serpent: </a:t>
            </a:r>
            <a:r>
              <a:rPr sz="1600"/>
              <a:t>Python-like language.</a:t>
            </a:r>
            <a:br>
              <a:rPr sz="1600"/>
            </a:br>
            <a:r>
              <a:rPr sz="1600"/>
              <a:t>Mutan: C-like language.</a:t>
            </a:r>
            <a:endParaRPr sz="1600"/>
          </a:p>
          <a:p>
            <a:pPr lvl="0">
              <a:defRPr sz="1800"/>
            </a:pPr>
            <a:r>
              <a:rPr sz="1600"/>
              <a:t>LLL: Lisp-like language. All other languages are implemented in LLL. </a:t>
            </a:r>
            <a:endParaRPr sz="22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ethereum101.org" TargetMode="External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60523" y="6460843"/>
            <a:ext cx="12883754" cy="3127657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  <a:defRPr sz="1800"/>
            </a:pPr>
            <a:r>
              <a:rPr sz="6000"/>
              <a:t>What is Ethereum?</a:t>
            </a:r>
            <a:endParaRPr sz="6000"/>
          </a:p>
          <a:p>
            <a:pPr lvl="0">
              <a:lnSpc>
                <a:spcPct val="150000"/>
              </a:lnSpc>
              <a:defRPr sz="1800"/>
            </a:pPr>
            <a:r>
              <a:rPr b="1" sz="2300">
                <a:latin typeface="Helvetica"/>
                <a:ea typeface="Helvetica"/>
                <a:cs typeface="Helvetica"/>
                <a:sym typeface="Helvetica"/>
              </a:rPr>
              <a:t>Presented by: [Name] @[twitter handle]</a:t>
            </a:r>
            <a:endParaRPr b="1" sz="23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lnSpc>
                <a:spcPct val="120000"/>
              </a:lnSpc>
              <a:defRPr sz="1800"/>
            </a:pPr>
            <a:r>
              <a:rPr sz="2000">
                <a:latin typeface="Helvetica"/>
                <a:ea typeface="Helvetica"/>
                <a:cs typeface="Helvetica"/>
                <a:sym typeface="Helvetica"/>
              </a:rPr>
              <a:t>Part of the Ethereum 101 Series: </a:t>
            </a:r>
            <a:r>
              <a:rPr sz="2000" u="sng"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www.ethereum101.org</a:t>
            </a:r>
            <a:br>
              <a:rPr sz="2000">
                <a:latin typeface="Helvetica"/>
                <a:ea typeface="Helvetica"/>
                <a:cs typeface="Helvetica"/>
                <a:sym typeface="Helvetica"/>
              </a:rPr>
            </a:br>
          </a:p>
        </p:txBody>
      </p:sp>
      <p:pic>
        <p:nvPicPr>
          <p:cNvPr id="33" name="ETHEREUM _LOGO AND TYPEFACE_LA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1419" y="1524208"/>
            <a:ext cx="8938762" cy="1959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ETHEREUM _LOGO AND TYPEFACE_LAN.ai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ech_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1088" y="2670266"/>
            <a:ext cx="6028624" cy="329817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xfrm>
            <a:off x="649726" y="6954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Ethereum is a platform that makes it possible for any developer to build and publish next-generation distributed applications.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THEREUM _LOGO AND TYPEFACE_LAN.ai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tech_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3462" y="2259878"/>
            <a:ext cx="5657876" cy="34558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xfrm>
            <a:off x="649726" y="6954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Code-based contracts are the main building blocks of Ethereum.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ETHEREUM _LOGO AND TYPEFACE_LAN.ai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tech_complex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7037" y="1738745"/>
            <a:ext cx="5810726" cy="424411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xfrm>
            <a:off x="649726" y="6954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Contracts can be used to build currencies, financial derivatives, voting systems, decentralized organizations, data feeds, title registries and thousands of other applications.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ETHEREUM _LOGO AND TYPEFACE_LAN.ai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tech_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2472" y="2136712"/>
            <a:ext cx="6059856" cy="395617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title"/>
          </p:nvPr>
        </p:nvSpPr>
        <p:spPr>
          <a:xfrm>
            <a:off x="649726" y="6954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Ether is Ethereum's cryptofuel. It is a type of digital token that powers the applications on the decentralized network.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ETHEREUM _LOGO AND TYPEFACE_LAN.ai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tech_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6728" y="2632715"/>
            <a:ext cx="6677344" cy="314197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title"/>
          </p:nvPr>
        </p:nvSpPr>
        <p:spPr>
          <a:xfrm>
            <a:off x="649726" y="6954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Sending a transaction to a contract causes its code to execute. Contracts can store data, send transactions and interact with other contracts.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ETHEREUM _LOGO AND TYPEFACE_LAN.ai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>
            <p:ph type="title"/>
          </p:nvPr>
        </p:nvSpPr>
        <p:spPr>
          <a:xfrm>
            <a:off x="649726" y="6954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The more computation a transaction requires the more ether it consumes.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3034" y="2227434"/>
            <a:ext cx="7838732" cy="3919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ETHEREUM _LOGO AND TYPEFACE_LAN.ai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tech_brows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6987" y="2474055"/>
            <a:ext cx="4896226" cy="345929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xfrm>
            <a:off x="649726" y="6954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Mist is the Ethereum client. It allows decentralized applications built for Ethereum to be used like any other web application.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ETHEREUM _LOGO AND TYPEFACE_LAN.ai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19" y="205533"/>
            <a:ext cx="2472323" cy="542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tech_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1974" y="1904772"/>
            <a:ext cx="5340851" cy="4928056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title"/>
          </p:nvPr>
        </p:nvSpPr>
        <p:spPr>
          <a:xfrm>
            <a:off x="734123" y="7081291"/>
            <a:ext cx="11705347" cy="192630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Ethereum can be used to codify, decentralize, secure and trade almost anything.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