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D041-1E47-4D9E-968B-5A75950178B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0B7-90A1-4F8B-9684-E2F4A3127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09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D041-1E47-4D9E-968B-5A75950178B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0B7-90A1-4F8B-9684-E2F4A3127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61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D041-1E47-4D9E-968B-5A75950178B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0B7-90A1-4F8B-9684-E2F4A3127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55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D041-1E47-4D9E-968B-5A75950178B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0B7-90A1-4F8B-9684-E2F4A3127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25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D041-1E47-4D9E-968B-5A75950178B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0B7-90A1-4F8B-9684-E2F4A3127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32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D041-1E47-4D9E-968B-5A75950178B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0B7-90A1-4F8B-9684-E2F4A3127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16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D041-1E47-4D9E-968B-5A75950178B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0B7-90A1-4F8B-9684-E2F4A3127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D041-1E47-4D9E-968B-5A75950178B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0B7-90A1-4F8B-9684-E2F4A3127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17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D041-1E47-4D9E-968B-5A75950178B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0B7-90A1-4F8B-9684-E2F4A3127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5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D041-1E47-4D9E-968B-5A75950178B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0B7-90A1-4F8B-9684-E2F4A3127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00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D041-1E47-4D9E-968B-5A75950178B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D0B7-90A1-4F8B-9684-E2F4A3127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90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5D041-1E47-4D9E-968B-5A75950178BF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D0B7-90A1-4F8B-9684-E2F4A3127B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95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80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Дипломная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Тема: Тестовая программа</a:t>
            </a:r>
          </a:p>
          <a:p>
            <a:r>
              <a:rPr lang="ru-RU" sz="3200" dirty="0" smtClean="0"/>
              <a:t>Автор – Артемов Дмитрий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489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474551"/>
              </p:ext>
            </p:extLst>
          </p:nvPr>
        </p:nvGraphicFramePr>
        <p:xfrm>
          <a:off x="838200" y="418556"/>
          <a:ext cx="10515600" cy="5597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517650"/>
                <a:gridCol w="1277257"/>
                <a:gridCol w="1148443"/>
                <a:gridCol w="1314450"/>
                <a:gridCol w="1314450"/>
              </a:tblGrid>
              <a:tr h="3531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Test_Case_ID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Объект тестирования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Условия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Шаги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Вводимые данные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Ожидаемый результат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Полученный результат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Статус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TC_01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Запуск теста с незаполненным полем данных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Заполнены все поля, кроме одного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Заполнение полей             2. Начать тестирование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Имя - 123                        Фамилия - 123              Предмет - Физика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Сообщение о неполном заполнение полей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Сообщение о неполном заполнение полей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Пройден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TC_02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Возможность ответить на вопрос без отмеченного варианта ответа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Тестирование начато, вариант ответа не выбран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Заполнены поля данных 2.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Начать тестирование                    3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Ответить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Имя - 123                        Фамилия - 123                   Группа - 123                   Предмет - Физика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Сообщение о необходимости выбора ответа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Сообщение о необходимости выбора ответа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Пройден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TC_03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Расчет результата теста при досрочном завершении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Тестирование начато, пройден один вопрос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Заполнены поля данных 2. Начать тестирование       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3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Ответить правильно на первый вопрос                                           4. Закончить тест                      5. Подтвердить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Имя - 123                         Фамилия - 123                  Группа - 123                   Предмет - Физика             Ответ на 1 вопрос - Альберт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- 20%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- 20%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Пройден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TC_04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Контроль за числом попыток сдачи теста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Текущее количество попыток равно нулю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Три раза пройти тестирование без изменения полей ввода       2. Начать тестирование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Имя - 123                        Фамилия - 123                   Группа - 123                   Предмет - Физика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Сообщение об отсутствие попыток на сдачу теста, закрытие программы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Сообщение об отсутствие попыток на сдачу теста, закрытие программы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Пройден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TC_05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Получение нового результата после прохождения теста с изменными данными в полях ввода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Поля заполнены, тест пройден, результат получен, данные в полях измненены, тест пройден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Заполнение полей             2. Начать тестирование 3.Получить результат 4.Изменить данные в полях ввода                                5.Начать тестирование 6.Получить результат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Первый ввод данных  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Имя - 123                        Фамилия - 123                   Группа - 123                   Предмет - Физика </a:t>
                      </a: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Изменение данных    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Имя - 1234                       Фамилия - 1234                 Группа - 1234                   Предмет - Информатика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Результат:                        Имя - 1234                       Фамилия - 1234                 Группа - 1234                   Предмет - Информатика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Результат:                        Имя - 1234                       Фамилия - 1234                 Группа - 1234                   Предмет - Информатика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Пройден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0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475172"/>
              </p:ext>
            </p:extLst>
          </p:nvPr>
        </p:nvGraphicFramePr>
        <p:xfrm>
          <a:off x="838200" y="1085396"/>
          <a:ext cx="10515600" cy="4573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TC_06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Получение результатов теста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 заполнено поле "Введите имя"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Заполнить все поля, кроме одного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Фамилия - 123                 Группа - 123                    Предмет - Физика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Сообщение о необходимости заполнения необходимых полей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Сообщение о необходимости заполнения необходимых полей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Пройден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TC_07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Проверка таймера на сдачу теста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Истекло отведенное на тест время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Заполнение полей             2. Начать тестирование 3.Превышено время тестирования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Имя - 123                        Фамилия - 123                   Группа - 123                   Предмет - Физика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Сообщение об истечени времени, закрытие теста, возврат к заполнению полей с данными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Сообщение об истечени времени, закрытие теста, возврат к заполнению полей с данными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Пройден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TC_08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Поиск результатов тестирования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Поле "Введите фамилию не заполнено"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Результаты тестирования 2.Найти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 вводимых данных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Сообщение о необходимости заполнения поля ввода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Сообщение о необходимости заполнения поля ввода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Пройден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TC_09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редактирования вопросов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Запущен редактор вопросов, добавлены, затем сохранены вопрос и варианты ответа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Кликнуть "Редактор вопросов по физике"          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Добавить значения в поля ввода                                      3. Сохранить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 - 1+2+3         fAnswer - 1                  sAnswer - 2                  tAnswer - 3                  foAnswer - 6           trueAnswer - 6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Данные успешно сохранены и отображены в таблице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Данные успешно сохранены и отображены в таблице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Пройден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TC_10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Создание вопроса с пустыми полями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 редакторе вопросов в одной записи убраны все данные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Кликнуть "Редактор вопросов по физике"       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Удалить все данные в полях ввода                                    3. Сохранить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question - NULL           fAnswer - NULL                  sAnswer - NULL                  tAnswer - NULL                  foAnswer - NULL           trueAnswer - NULL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Сообщение о некорректно введенных данных, изменения не сохранены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Сообщение о некорректно введенных данных, изменения не сохранены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Пройден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4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68" y="1933462"/>
            <a:ext cx="9353550" cy="4019550"/>
          </a:xfrm>
        </p:spPr>
      </p:pic>
    </p:spTree>
    <p:extLst>
      <p:ext uri="{BB962C8B-B14F-4D97-AF65-F5344CB8AC3E}">
        <p14:creationId xmlns:p14="http://schemas.microsoft.com/office/powerpoint/2010/main" val="29621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2" y="1690688"/>
            <a:ext cx="4455658" cy="4579809"/>
          </a:xfrm>
        </p:spPr>
      </p:pic>
    </p:spTree>
    <p:extLst>
      <p:ext uri="{BB962C8B-B14F-4D97-AF65-F5344CB8AC3E}">
        <p14:creationId xmlns:p14="http://schemas.microsoft.com/office/powerpoint/2010/main" val="255528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75506"/>
            <a:ext cx="9144000" cy="604837"/>
          </a:xfrm>
        </p:spPr>
        <p:txBody>
          <a:bodyPr>
            <a:noAutofit/>
          </a:bodyPr>
          <a:lstStyle/>
          <a:p>
            <a:r>
              <a:rPr lang="ru-RU" sz="3400" b="1" dirty="0" smtClean="0"/>
              <a:t>Задание:</a:t>
            </a:r>
            <a:r>
              <a:rPr lang="ru-RU" sz="3400" dirty="0" smtClean="0"/>
              <a:t> Разработать программу, позволяющую проводить тестирование, сохранять полученные результаты и редактировать исходные данные.</a:t>
            </a:r>
            <a:endParaRPr lang="ru-RU" sz="3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400" b="1" dirty="0">
                <a:latin typeface="+mj-lt"/>
                <a:ea typeface="+mj-ea"/>
                <a:cs typeface="+mj-cs"/>
              </a:rPr>
              <a:t>Условия:</a:t>
            </a:r>
            <a:r>
              <a:rPr lang="ru-RU" sz="3400" dirty="0">
                <a:latin typeface="+mj-lt"/>
                <a:ea typeface="+mj-ea"/>
                <a:cs typeface="+mj-cs"/>
              </a:rPr>
              <a:t> </a:t>
            </a:r>
            <a:r>
              <a:rPr lang="ru-RU" sz="3400" dirty="0" smtClean="0">
                <a:latin typeface="+mj-lt"/>
                <a:ea typeface="+mj-ea"/>
                <a:cs typeface="+mj-cs"/>
              </a:rPr>
              <a:t>Исходный код - С</a:t>
            </a:r>
            <a:r>
              <a:rPr lang="en-US" sz="3400" dirty="0">
                <a:latin typeface="+mj-lt"/>
                <a:ea typeface="+mj-ea"/>
                <a:cs typeface="+mj-cs"/>
              </a:rPr>
              <a:t>#</a:t>
            </a:r>
            <a:r>
              <a:rPr lang="ru-RU" sz="3400" dirty="0">
                <a:latin typeface="+mj-lt"/>
                <a:ea typeface="+mj-ea"/>
                <a:cs typeface="+mj-cs"/>
              </a:rPr>
              <a:t>, визуальная часть – </a:t>
            </a:r>
            <a:r>
              <a:rPr lang="en-US" sz="3400" dirty="0">
                <a:latin typeface="+mj-lt"/>
                <a:ea typeface="+mj-ea"/>
                <a:cs typeface="+mj-cs"/>
              </a:rPr>
              <a:t>WPF</a:t>
            </a:r>
            <a:r>
              <a:rPr lang="ru-RU" sz="3400" dirty="0">
                <a:latin typeface="+mj-lt"/>
                <a:ea typeface="+mj-ea"/>
                <a:cs typeface="+mj-cs"/>
              </a:rPr>
              <a:t>, база данных - </a:t>
            </a:r>
            <a:r>
              <a:rPr lang="en-US" sz="3400" dirty="0" err="1">
                <a:latin typeface="+mj-lt"/>
                <a:ea typeface="+mj-ea"/>
                <a:cs typeface="+mj-cs"/>
              </a:rPr>
              <a:t>MsSQL</a:t>
            </a:r>
            <a:endParaRPr lang="ru-RU" sz="3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34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Главная станица программы. Необходимо ввести данные и выбрать предмет тестирования (в данном случае реализовано два предмета на выбор)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72" y="1825624"/>
            <a:ext cx="6990996" cy="4904635"/>
          </a:xfrm>
        </p:spPr>
      </p:pic>
    </p:spTree>
    <p:extLst>
      <p:ext uri="{BB962C8B-B14F-4D97-AF65-F5344CB8AC3E}">
        <p14:creationId xmlns:p14="http://schemas.microsoft.com/office/powerpoint/2010/main" val="15831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проведение теста предусмотрен таймер, вопросы и 4 варианта ответа. Также возможно досрочно завершить тест.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63" y="1825624"/>
            <a:ext cx="9005620" cy="4792889"/>
          </a:xfrm>
        </p:spPr>
      </p:pic>
    </p:spTree>
    <p:extLst>
      <p:ext uri="{BB962C8B-B14F-4D97-AF65-F5344CB8AC3E}">
        <p14:creationId xmlns:p14="http://schemas.microsoft.com/office/powerpoint/2010/main" val="131339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По завершению теста указывается количество оставшихся попыток. Есть возможность пересдать тест или закончить и сохранить текущий результат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30" y="2763043"/>
            <a:ext cx="6024108" cy="3113853"/>
          </a:xfrm>
        </p:spPr>
      </p:pic>
    </p:spTree>
    <p:extLst>
      <p:ext uri="{BB962C8B-B14F-4D97-AF65-F5344CB8AC3E}">
        <p14:creationId xmlns:p14="http://schemas.microsoft.com/office/powerpoint/2010/main" val="18162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После сдачи теста результаты можно увидеть на главной странице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58" y="1825625"/>
            <a:ext cx="6899172" cy="4847620"/>
          </a:xfrm>
        </p:spPr>
      </p:pic>
    </p:spTree>
    <p:extLst>
      <p:ext uri="{BB962C8B-B14F-4D97-AF65-F5344CB8AC3E}">
        <p14:creationId xmlns:p14="http://schemas.microsoft.com/office/powerpoint/2010/main" val="6611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Отдельно от программы тестирования реализована возможность редактировать вопросы и просматривать все результаты тестов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567" y="2741045"/>
            <a:ext cx="8010100" cy="3354955"/>
          </a:xfrm>
        </p:spPr>
      </p:pic>
    </p:spTree>
    <p:extLst>
      <p:ext uri="{BB962C8B-B14F-4D97-AF65-F5344CB8AC3E}">
        <p14:creationId xmlns:p14="http://schemas.microsoft.com/office/powerpoint/2010/main" val="21764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Программа позволяет редактировать вопрос, варианты ответа, а также добавлять новые вопросы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1886857"/>
            <a:ext cx="7439025" cy="4219462"/>
          </a:xfrm>
        </p:spPr>
      </p:pic>
    </p:spTree>
    <p:extLst>
      <p:ext uri="{BB962C8B-B14F-4D97-AF65-F5344CB8AC3E}">
        <p14:creationId xmlns:p14="http://schemas.microsoft.com/office/powerpoint/2010/main" val="33551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В результатах указаны все итоги тестов по всем предметам, возможен поиск по фамилии, указанной при сдачи теста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996" y="1825625"/>
            <a:ext cx="7918008" cy="4351338"/>
          </a:xfrm>
        </p:spPr>
      </p:pic>
    </p:spTree>
    <p:extLst>
      <p:ext uri="{BB962C8B-B14F-4D97-AF65-F5344CB8AC3E}">
        <p14:creationId xmlns:p14="http://schemas.microsoft.com/office/powerpoint/2010/main" val="4353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768</Words>
  <Application>Microsoft Office PowerPoint</Application>
  <PresentationFormat>Широкоэкранный</PresentationFormat>
  <Paragraphs>102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Дипломная работа</vt:lpstr>
      <vt:lpstr>Задание: Разработать программу, позволяющую проводить тестирование, сохранять полученные результаты и редактировать исходные данные.</vt:lpstr>
      <vt:lpstr>Главная станица программы. Необходимо ввести данные и выбрать предмет тестирования (в данном случае реализовано два предмета на выбор)</vt:lpstr>
      <vt:lpstr>Для проведение теста предусмотрен таймер, вопросы и 4 варианта ответа. Также возможно досрочно завершить тест.</vt:lpstr>
      <vt:lpstr>По завершению теста указывается количество оставшихся попыток. Есть возможность пересдать тест или закончить и сохранить текущий результат</vt:lpstr>
      <vt:lpstr>После сдачи теста результаты можно увидеть на главной странице</vt:lpstr>
      <vt:lpstr>Отдельно от программы тестирования реализована возможность редактировать вопросы и просматривать все результаты тестов</vt:lpstr>
      <vt:lpstr>Программа позволяет редактировать вопрос, варианты ответа, а также добавлять новые вопросы</vt:lpstr>
      <vt:lpstr>В результатах указаны все итоги тестов по всем предметам, возможен поиск по фамилии, указанной при сдачи теста</vt:lpstr>
      <vt:lpstr>Презентация PowerPoint</vt:lpstr>
      <vt:lpstr>Презентация PowerPoint</vt:lpstr>
      <vt:lpstr>Диаграмма базы данных</vt:lpstr>
      <vt:lpstr>Диаграмма классов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</dc:title>
  <dc:creator>T Good</dc:creator>
  <cp:lastModifiedBy>T Good</cp:lastModifiedBy>
  <cp:revision>16</cp:revision>
  <dcterms:created xsi:type="dcterms:W3CDTF">2020-11-13T06:35:46Z</dcterms:created>
  <dcterms:modified xsi:type="dcterms:W3CDTF">2020-11-13T07:53:56Z</dcterms:modified>
</cp:coreProperties>
</file>