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61" r:id="rId3"/>
    <p:sldId id="263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36"/>
    <a:srgbClr val="003374"/>
    <a:srgbClr val="173A8D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161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5" b="7177"/>
          <a:stretch/>
        </p:blipFill>
        <p:spPr>
          <a:xfrm>
            <a:off x="0" y="3818964"/>
            <a:ext cx="9144000" cy="3039036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0" y="3818964"/>
            <a:ext cx="9144000" cy="1896036"/>
          </a:xfrm>
          <a:prstGeom prst="rect">
            <a:avLst/>
          </a:prstGeom>
          <a:gradFill>
            <a:gsLst>
              <a:gs pos="0">
                <a:srgbClr val="003374"/>
              </a:gs>
              <a:gs pos="100000">
                <a:srgbClr val="003374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3818964"/>
          </a:xfrm>
          <a:prstGeom prst="rect">
            <a:avLst/>
          </a:prstGeom>
          <a:gradFill>
            <a:gsLst>
              <a:gs pos="0">
                <a:srgbClr val="001736"/>
              </a:gs>
              <a:gs pos="100000">
                <a:srgbClr val="00337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9144000" cy="163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r="8313"/>
          <a:stretch/>
        </p:blipFill>
        <p:spPr>
          <a:xfrm>
            <a:off x="-1" y="-8530"/>
            <a:ext cx="9144000" cy="6866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020" y="474417"/>
            <a:ext cx="8176037" cy="4568174"/>
          </a:xfrm>
        </p:spPr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ru-RU" sz="4800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  <a:t>Игра</a:t>
            </a:r>
            <a:br>
              <a:rPr lang="ru-RU" sz="4800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</a:br>
            <a:r>
              <a:rPr lang="en-US" sz="4800" b="1" i="1" cap="all" dirty="0" err="1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  <a:t>Astrolum</a:t>
            </a:r>
            <a:br>
              <a:rPr lang="ru-RU" sz="4800" b="1" i="1" cap="all" dirty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</a:br>
            <a:br>
              <a:rPr lang="en-US" sz="4800" b="1" i="1" cap="all" dirty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</a:br>
            <a:r>
              <a:rPr lang="ru-RU" sz="4800" b="1" i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  <a:t>Автор</a:t>
            </a:r>
            <a:r>
              <a:rPr lang="ru-RU" sz="4800" b="1" i="1" cap="all" dirty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  <a:t> Николай Ким</a:t>
            </a:r>
            <a:br>
              <a:rPr lang="en-US" sz="4800" b="1" i="1" cap="all" dirty="0">
                <a:ln/>
                <a:solidFill>
                  <a:schemeClr val="accent4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 panose="020B0A04020102020204" pitchFamily="34" charset="0"/>
              </a:rPr>
            </a:br>
            <a:endParaRPr lang="en-US" sz="4800" b="1" i="1" cap="all" dirty="0">
              <a:ln/>
              <a:solidFill>
                <a:schemeClr val="accent4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E191F-1EC1-4024-9706-2C2EC91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97897"/>
            <a:ext cx="7839635" cy="939835"/>
          </a:xfr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b="1" i="1" u="sng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Базы Данных</a:t>
            </a:r>
            <a:endParaRPr lang="ru-KZ" b="1" i="1" u="sng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BECF8-28BF-4D32-BCE0-29F2ADF1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54" y="2126656"/>
            <a:ext cx="7869891" cy="623629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Для регистрации пользователя, хранения его данных и работы с ними использовалась технология </a:t>
            </a:r>
            <a:r>
              <a:rPr lang="en-US" sz="1600" dirty="0">
                <a:solidFill>
                  <a:schemeClr val="bg1"/>
                </a:solidFill>
              </a:rPr>
              <a:t>Entity Framework </a:t>
            </a:r>
            <a:r>
              <a:rPr lang="ru-RU" sz="1600" dirty="0">
                <a:solidFill>
                  <a:schemeClr val="bg1"/>
                </a:solidFill>
              </a:rPr>
              <a:t>и инструменты </a:t>
            </a:r>
            <a:r>
              <a:rPr lang="en-US" sz="1600" dirty="0" err="1">
                <a:solidFill>
                  <a:schemeClr val="bg1"/>
                </a:solidFill>
              </a:rPr>
              <a:t>ADO.Net</a:t>
            </a:r>
            <a:endParaRPr lang="ru-KZ" sz="16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F6DE2-4390-4551-B9D0-3A84918104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74" y="2873281"/>
            <a:ext cx="3058652" cy="33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2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E191F-1EC1-4024-9706-2C2EC91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97897"/>
            <a:ext cx="7839635" cy="939835"/>
          </a:xfr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i="1" u="sng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Стилизация игры</a:t>
            </a:r>
            <a:endParaRPr lang="ru-KZ" i="1" u="sng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BECF8-28BF-4D32-BCE0-29F2ADF1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54" y="1614547"/>
            <a:ext cx="7869891" cy="1756107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Для оформления игрового поля и остальных окон был использована оболочка </a:t>
            </a:r>
            <a:r>
              <a:rPr lang="en-US" sz="1600" dirty="0">
                <a:solidFill>
                  <a:schemeClr val="bg1"/>
                </a:solidFill>
              </a:rPr>
              <a:t>Windows Forms </a:t>
            </a:r>
            <a:r>
              <a:rPr lang="ru-RU" sz="1600" dirty="0">
                <a:solidFill>
                  <a:schemeClr val="bg1"/>
                </a:solidFill>
              </a:rPr>
              <a:t>на платформе </a:t>
            </a:r>
            <a:r>
              <a:rPr lang="en-US" sz="1600" dirty="0" err="1">
                <a:solidFill>
                  <a:schemeClr val="bg1"/>
                </a:solidFill>
              </a:rPr>
              <a:t>.Net</a:t>
            </a:r>
            <a:r>
              <a:rPr lang="en-US" sz="1600" dirty="0">
                <a:solidFill>
                  <a:schemeClr val="bg1"/>
                </a:solidFill>
              </a:rPr>
              <a:t> Framework,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Adobe Photoshop</a:t>
            </a:r>
            <a:endParaRPr lang="ru-KZ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Для звукового оформления использовались </a:t>
            </a:r>
            <a:r>
              <a:rPr lang="ru-RU" sz="1600" dirty="0" err="1">
                <a:solidFill>
                  <a:schemeClr val="bg1"/>
                </a:solidFill>
              </a:rPr>
              <a:t>сэмплы</a:t>
            </a:r>
            <a:r>
              <a:rPr lang="ru-RU" sz="1600" dirty="0">
                <a:solidFill>
                  <a:schemeClr val="bg1"/>
                </a:solidFill>
              </a:rPr>
              <a:t> формата </a:t>
            </a:r>
            <a:r>
              <a:rPr lang="en-US" sz="1600" dirty="0">
                <a:solidFill>
                  <a:schemeClr val="bg1"/>
                </a:solidFill>
              </a:rPr>
              <a:t>.wav </a:t>
            </a:r>
            <a:r>
              <a:rPr lang="ru-RU" sz="1600" dirty="0">
                <a:solidFill>
                  <a:schemeClr val="bg1"/>
                </a:solidFill>
              </a:rPr>
              <a:t>и методы библиотеки </a:t>
            </a:r>
            <a:r>
              <a:rPr lang="en-US" sz="1600" dirty="0">
                <a:solidFill>
                  <a:schemeClr val="bg1"/>
                </a:solidFill>
              </a:rPr>
              <a:t>winmm.dll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>
                <a:solidFill>
                  <a:schemeClr val="bg1"/>
                </a:solidFill>
              </a:rPr>
              <a:t>FL Studio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Для текстового оформления Был использован шрифт </a:t>
            </a:r>
            <a:r>
              <a:rPr lang="en-US" sz="1600" dirty="0">
                <a:solidFill>
                  <a:schemeClr val="bg1"/>
                </a:solidFill>
              </a:rPr>
              <a:t>urwTaurus.ttf </a:t>
            </a:r>
            <a:r>
              <a:rPr lang="ru-RU" sz="1600" dirty="0">
                <a:solidFill>
                  <a:schemeClr val="bg1"/>
                </a:solidFill>
              </a:rPr>
              <a:t>и библиотека </a:t>
            </a:r>
            <a:r>
              <a:rPr lang="en-US" sz="1600" dirty="0">
                <a:solidFill>
                  <a:schemeClr val="bg1"/>
                </a:solidFill>
              </a:rPr>
              <a:t>gdi32.dll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7B7A85-CC08-4321-97DA-D80B952A53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90" y="3487347"/>
            <a:ext cx="3339203" cy="25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7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E191F-1EC1-4024-9706-2C2EC91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97897"/>
            <a:ext cx="7839635" cy="939835"/>
          </a:xfr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i="1" u="sng" dirty="0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Алгоритмы игры</a:t>
            </a:r>
            <a:endParaRPr lang="ru-KZ" i="1" u="sng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BECF8-28BF-4D32-BCE0-29F2ADF1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54" y="1492118"/>
            <a:ext cx="7869891" cy="1813496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В процессе разработки игровых алгоритмов были использованы различные инструменты языка </a:t>
            </a:r>
            <a:r>
              <a:rPr lang="en-US" sz="1600" dirty="0">
                <a:solidFill>
                  <a:schemeClr val="bg1"/>
                </a:solidFill>
              </a:rPr>
              <a:t>C#, </a:t>
            </a:r>
            <a:r>
              <a:rPr lang="ru-RU" sz="1600" dirty="0">
                <a:solidFill>
                  <a:schemeClr val="bg1"/>
                </a:solidFill>
              </a:rPr>
              <a:t>принципы и возможности ООП.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    Такие как – Наследование, Генерация случайных чисел, Работа с Массивами и 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    Коллекциями, Сравнительные и Поисковые Циклы, Многопоточность т.д.</a:t>
            </a:r>
          </a:p>
          <a:p>
            <a:r>
              <a:rPr lang="ru-RU" sz="1600" dirty="0">
                <a:solidFill>
                  <a:schemeClr val="bg1"/>
                </a:solidFill>
              </a:rPr>
              <a:t>Также в процессе разработки, по мере возможностей, были учтены правила хорошего тона в написании кода и его читабельность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477A64-7218-46BC-AEDF-58F6BC9D4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79" y="3372948"/>
            <a:ext cx="3363520" cy="25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E191F-1EC1-4024-9706-2C2EC91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97897"/>
            <a:ext cx="7839635" cy="939835"/>
          </a:xfrm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i="1" u="sng" dirty="0" err="1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Парсинг</a:t>
            </a:r>
            <a:endParaRPr lang="ru-KZ" i="1" u="sng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BECF8-28BF-4D32-BCE0-29F2ADF1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54" y="1606896"/>
            <a:ext cx="7869891" cy="1212823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Для </a:t>
            </a:r>
            <a:r>
              <a:rPr lang="ru-RU" sz="1600" dirty="0" err="1">
                <a:solidFill>
                  <a:schemeClr val="bg1"/>
                </a:solidFill>
              </a:rPr>
              <a:t>раработки</a:t>
            </a:r>
            <a:r>
              <a:rPr lang="ru-RU" sz="1600" dirty="0">
                <a:solidFill>
                  <a:schemeClr val="bg1"/>
                </a:solidFill>
              </a:rPr>
              <a:t> парсера астрологического предсказания была использована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    библиотека  </a:t>
            </a:r>
            <a:r>
              <a:rPr lang="en-US" sz="1600" dirty="0" err="1">
                <a:solidFill>
                  <a:schemeClr val="bg1"/>
                </a:solidFill>
              </a:rPr>
              <a:t>HtmlAgilityPack</a:t>
            </a:r>
            <a:r>
              <a:rPr lang="ru-RU" sz="1600" dirty="0">
                <a:solidFill>
                  <a:schemeClr val="bg1"/>
                </a:solidFill>
              </a:rPr>
              <a:t> и другие приемы сетевого программирования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    Такие как </a:t>
            </a:r>
            <a:r>
              <a:rPr lang="en-US" sz="1700" dirty="0" err="1">
                <a:solidFill>
                  <a:schemeClr val="bg1"/>
                </a:solidFill>
              </a:rPr>
              <a:t>HttpWebRequest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ru-RU" sz="1700" dirty="0">
                <a:solidFill>
                  <a:schemeClr val="bg1"/>
                </a:solidFill>
              </a:rPr>
              <a:t>и </a:t>
            </a:r>
            <a:r>
              <a:rPr lang="en-US" sz="1700" dirty="0" err="1">
                <a:solidFill>
                  <a:schemeClr val="bg1"/>
                </a:solidFill>
              </a:rPr>
              <a:t>HttpWebResponse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E53F32-5417-4C53-817D-F68F2638C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1" y="3101662"/>
            <a:ext cx="3810537" cy="27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6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165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Times New Roman</vt:lpstr>
      <vt:lpstr>Office Theme</vt:lpstr>
      <vt:lpstr>Игра Astrolum  Автор Николай Ким </vt:lpstr>
      <vt:lpstr>Базы Данных</vt:lpstr>
      <vt:lpstr>Стилизация игры</vt:lpstr>
      <vt:lpstr>Алгоритмы игры</vt:lpstr>
      <vt:lpstr>Парсинг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Николай Ким</cp:lastModifiedBy>
  <cp:revision>44</cp:revision>
  <dcterms:created xsi:type="dcterms:W3CDTF">2016-11-18T14:12:19Z</dcterms:created>
  <dcterms:modified xsi:type="dcterms:W3CDTF">2020-11-16T15:16:38Z</dcterms:modified>
</cp:coreProperties>
</file>