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66" r:id="rId7"/>
    <p:sldId id="267" r:id="rId8"/>
    <p:sldId id="270" r:id="rId9"/>
    <p:sldId id="269" r:id="rId10"/>
    <p:sldId id="268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58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EC01-10A6-4170-8021-DEFBA91F5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ED851-1FA1-44E5-88D9-7094F4E26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2364E-DD49-4D9D-8933-95368FE0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1576-419F-4509-9052-16FF8725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06DC2-FB56-4BB7-874A-8B74FD20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0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7C84-B048-4E03-92E2-E5F46D9C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58B3B-BA5A-4F53-8E83-0DB84183A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75F8-8693-4E53-A849-224E1641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15EC-EEC3-45D0-95C9-CF196DC0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ABC7-CA4C-44E9-815C-D9B23889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11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7FA86-9EAD-4C7A-BC80-2B3D23B5B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6DD53-6121-481A-80BE-D2B7EF455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E06F-F889-40D4-B5A7-7F57418A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16FC9-B7D1-4BCF-8A1E-5AA60327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4538-ABA1-494B-BB8C-8B06CB40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3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ABE7-107A-4EE5-840E-B1B0485D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1B66-CBE0-4A59-83B1-F5A2078AF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D95F5-0E4A-443A-A46F-AAC75F30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B2F9D-11F3-43D7-ADF7-580FCA9B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3F08-EC9E-45FD-8557-48D45E88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1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E20B-C82C-4AEF-A9D8-614D73CD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C3AF0-655E-443B-82C3-966A4FB3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D3B2-B276-49DE-BCEE-9AC6DEC4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4C2B1-91E1-4A07-92E7-8015F858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0E68-11FF-4F53-8B40-430C4677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81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4C24-ACD4-4CB1-93AF-2D99C430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51A9-B8C9-4C96-8074-9D29C59AD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A6FBD-6233-4590-8920-E8E5F10D0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42D2E-A1EC-472D-A341-9F0E3FCB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658E0-CE6B-4A00-8450-C4C36A88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736B5-0895-45C3-81F7-2196FEAD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64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D106-75D7-4923-8C9D-D035CC46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417B7-11B5-45F9-9D82-A61692151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0CEFE-BF6B-44DA-A4E8-496D2B6BA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C0105-EF21-4FB4-B306-1025B9E45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086ED-FF07-4566-89A0-D32C77FBB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66254-1F81-4745-B415-2CE2661B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D45E3-03EA-47F0-9611-E73C7E27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A032B-74DD-41EC-88EE-5D6AB455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50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FB29-4C08-45B3-B1B2-2D20E3CC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6851B-39F0-414F-A055-8AD835BB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823AA-4D3A-4F7B-A42D-43C161D8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0E3F6-EF58-41EA-BDBF-5F114367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812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80001-DBB2-4650-B161-035172EA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CBB5C-117D-431C-A637-024106FC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66B79-D599-4533-90E5-F3B869C4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39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C72D-A4ED-4E07-8198-6D822CC5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B222A-EC2A-45D4-86E7-41166585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CADF3-214B-4F4E-8D7E-FB4DEAEED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65E13-A3DD-4426-AC93-90AD8926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84451-299E-4F7E-9EB1-112D65D2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F6B93-B03B-44FF-B5F9-41E9A40A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83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99A4-B15D-4E99-868E-26F5D92C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48355-9705-4672-B271-262C327DF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4026C-9DDC-460A-B39F-E34A3CF49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37F72-5364-4E6A-967A-45894E7D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197F0-EAA0-48A9-9ABF-6FBF107A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55367-C638-4444-9B64-13116647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10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F6C35-0EC6-4ED3-8C5D-E1E7A91D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D21A1-01E2-44DF-B7C6-79EDFC591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DFC5E-4520-4D38-9791-27D9B6C8F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38F2-E683-4544-98ED-C0B89851DC53}" type="datetimeFigureOut">
              <a:rPr lang="en-CA" smtClean="0"/>
              <a:t>2019-10-31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1968-D03B-4F68-B6C0-55C5EF40E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23D6-45C6-46F3-9764-598513946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055C-48C2-411B-80D3-FB72D096F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BDC-2490-4A79-ABF5-2C546FE28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Yelp dataset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4731-0C72-41FC-AC08-B8B803926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Results: ingestion, EDA, modeling</a:t>
            </a:r>
          </a:p>
          <a:p>
            <a:r>
              <a:rPr lang="en-US" dirty="0"/>
              <a:t>Prepared by: Stepan Oskin</a:t>
            </a:r>
          </a:p>
          <a:p>
            <a:r>
              <a:rPr lang="en-US" dirty="0"/>
              <a:t>Date: October 31</a:t>
            </a:r>
            <a:r>
              <a:rPr lang="en-US" baseline="30000" dirty="0"/>
              <a:t>st</a:t>
            </a:r>
            <a:r>
              <a:rPr lang="en-US" dirty="0"/>
              <a:t>,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33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B4BA-8CC6-4348-9381-1B0A9990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Dealing with class imbalance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B208B-CBD8-409A-A2CA-60B3A0732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73960"/>
            <a:ext cx="5489276" cy="36366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5BF989-F6CF-4A37-8A1B-D16D38C30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80" y="2073959"/>
            <a:ext cx="5681219" cy="3593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2B52BF-3F16-4AC1-99D5-D5E107E00F25}"/>
              </a:ext>
            </a:extLst>
          </p:cNvPr>
          <p:cNvSpPr txBox="1"/>
          <p:nvPr/>
        </p:nvSpPr>
        <p:spPr>
          <a:xfrm>
            <a:off x="2694330" y="5916863"/>
            <a:ext cx="680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address target class imbalance, majority classes were </a:t>
            </a:r>
            <a:r>
              <a:rPr lang="en-US" dirty="0" err="1"/>
              <a:t>downsampled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356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9E5D-7252-4F6A-B7DD-ACB64BF3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vectorization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6A926-4597-4EC0-8521-B7302CD8E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480"/>
            <a:ext cx="10515600" cy="4351338"/>
          </a:xfrm>
        </p:spPr>
        <p:txBody>
          <a:bodyPr/>
          <a:lstStyle/>
          <a:p>
            <a:r>
              <a:rPr lang="en-US" dirty="0"/>
              <a:t>Tokenization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 frequency (bag-of-words), unigrams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A7936-EF59-4596-AB22-8D023901B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58" y="2130903"/>
            <a:ext cx="5667375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C87040-32CC-4EEF-9ECE-63B1CADD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58" y="4147866"/>
            <a:ext cx="6296025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0FA89F-BA56-4C5C-B7FC-AC87EF426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058" y="4829224"/>
            <a:ext cx="64008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46C0-0A1A-49E9-B869-FCB34F7E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Modeling results: confusion matrix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96833-3033-4157-A171-E4F51D82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250" y="1333949"/>
            <a:ext cx="5362048" cy="5392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85A377-D4CB-4887-A5B3-06DC59F90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9" y="1333949"/>
            <a:ext cx="5438663" cy="547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8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BDC-2490-4A79-ABF5-2C546FE28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Section 1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4731-0C72-41FC-AC08-B8B803926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/>
              <a:t>Word clouds from Yelp reviews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37402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FE5CF01-E463-4983-A44A-E2F8A8C5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94" y="644222"/>
            <a:ext cx="10599915" cy="55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7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37BC6A-8817-4C7F-8AD0-B0EB5093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94" y="647356"/>
            <a:ext cx="10599910" cy="55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7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4E5995-6110-40FF-8F15-F7AC0EC19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94" y="611549"/>
            <a:ext cx="10599909" cy="56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15B3F3-AFCC-40EB-A210-8F8A0169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94" y="707904"/>
            <a:ext cx="10599910" cy="55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1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71CBCD-852B-4635-8833-46BD4DACD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95" y="644222"/>
            <a:ext cx="10599912" cy="564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4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149D-6664-45B0-923F-3F6DDD99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findings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0194-F150-4F0B-8EF7-02ED6AE1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all about customer service</a:t>
            </a:r>
          </a:p>
          <a:p>
            <a:r>
              <a:rPr lang="en-US" dirty="0"/>
              <a:t>Much more positive reviews, most are 5-star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0563C-84ED-4C6F-BDC0-234EE050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9505"/>
            <a:ext cx="5681219" cy="359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8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BDC-2490-4A79-ABF5-2C546FE28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Section 2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4731-0C72-41FC-AC08-B8B803926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/>
              <a:t>Modeling results: predicting rating from review text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111947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80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Yelp dataset</vt:lpstr>
      <vt:lpstr>Section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 findings</vt:lpstr>
      <vt:lpstr>Section 2</vt:lpstr>
      <vt:lpstr>Dealing with class imbalance</vt:lpstr>
      <vt:lpstr>Text vectorization</vt:lpstr>
      <vt:lpstr>Modeling results: 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dataset</dc:title>
  <dc:creator>Stepan Oskin</dc:creator>
  <cp:lastModifiedBy>Stepan Oskin</cp:lastModifiedBy>
  <cp:revision>7</cp:revision>
  <dcterms:created xsi:type="dcterms:W3CDTF">2019-11-01T02:43:17Z</dcterms:created>
  <dcterms:modified xsi:type="dcterms:W3CDTF">2019-11-01T05:37:08Z</dcterms:modified>
</cp:coreProperties>
</file>