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6" r:id="rId4"/>
    <p:sldId id="263" r:id="rId5"/>
    <p:sldId id="276" r:id="rId6"/>
    <p:sldId id="275" r:id="rId7"/>
    <p:sldId id="257" r:id="rId8"/>
    <p:sldId id="264" r:id="rId9"/>
    <p:sldId id="265" r:id="rId10"/>
    <p:sldId id="266" r:id="rId11"/>
    <p:sldId id="267" r:id="rId12"/>
    <p:sldId id="270" r:id="rId13"/>
    <p:sldId id="269" r:id="rId14"/>
    <p:sldId id="268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8" autoAdjust="0"/>
    <p:restoredTop sz="94660"/>
  </p:normalViewPr>
  <p:slideViewPr>
    <p:cSldViewPr snapToGrid="0">
      <p:cViewPr varScale="1">
        <p:scale>
          <a:sx n="71" d="100"/>
          <a:sy n="71" d="100"/>
        </p:scale>
        <p:origin x="58" y="7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E38F2-E683-4544-98ED-C0B89851DC53}" type="datetimeFigureOut">
              <a:rPr lang="en-CA" smtClean="0"/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055C-48C2-411B-80D3-FB72D096FB00}" type="slidenum">
              <a:rPr lang="en-CA" smtClean="0"/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E38F2-E683-4544-98ED-C0B89851DC53}" type="datetimeFigureOut">
              <a:rPr lang="en-CA" smtClean="0"/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055C-48C2-411B-80D3-FB72D096FB00}" type="slidenum">
              <a:rPr lang="en-CA" smtClean="0"/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E38F2-E683-4544-98ED-C0B89851DC53}" type="datetimeFigureOut">
              <a:rPr lang="en-CA" smtClean="0"/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055C-48C2-411B-80D3-FB72D096FB00}" type="slidenum">
              <a:rPr lang="en-CA" smtClean="0"/>
            </a:fld>
            <a:endParaRPr lang="en-CA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E38F2-E683-4544-98ED-C0B89851DC53}" type="datetimeFigureOut">
              <a:rPr lang="en-CA" smtClean="0"/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055C-48C2-411B-80D3-FB72D096FB00}" type="slidenum">
              <a:rPr lang="en-CA" smtClean="0"/>
            </a:fld>
            <a:endParaRPr lang="en-CA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E38F2-E683-4544-98ED-C0B89851DC53}" type="datetimeFigureOut">
              <a:rPr lang="en-CA" smtClean="0"/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055C-48C2-411B-80D3-FB72D096FB00}" type="slidenum">
              <a:rPr lang="en-CA" smtClean="0"/>
            </a:fld>
            <a:endParaRPr lang="en-CA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E38F2-E683-4544-98ED-C0B89851DC53}" type="datetimeFigureOut">
              <a:rPr lang="en-CA" smtClean="0"/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055C-48C2-411B-80D3-FB72D096FB00}" type="slidenum">
              <a:rPr lang="en-CA" smtClean="0"/>
            </a:fld>
            <a:endParaRPr lang="en-CA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E38F2-E683-4544-98ED-C0B89851DC53}" type="datetimeFigureOut">
              <a:rPr lang="en-CA" smtClean="0"/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055C-48C2-411B-80D3-FB72D096FB00}" type="slidenum">
              <a:rPr lang="en-CA" smtClean="0"/>
            </a:fld>
            <a:endParaRPr lang="en-CA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E38F2-E683-4544-98ED-C0B89851DC53}" type="datetimeFigureOut">
              <a:rPr lang="en-CA" smtClean="0"/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055C-48C2-411B-80D3-FB72D096FB00}" type="slidenum">
              <a:rPr lang="en-CA" smtClean="0"/>
            </a:fld>
            <a:endParaRPr lang="en-CA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E38F2-E683-4544-98ED-C0B89851DC53}" type="datetimeFigureOut">
              <a:rPr lang="en-CA" smtClean="0"/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055C-48C2-411B-80D3-FB72D096FB00}" type="slidenum">
              <a:rPr lang="en-CA" smtClean="0"/>
            </a:fld>
            <a:endParaRPr lang="en-CA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E38F2-E683-4544-98ED-C0B89851DC53}" type="datetimeFigureOut">
              <a:rPr lang="en-CA" smtClean="0"/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055C-48C2-411B-80D3-FB72D096FB00}" type="slidenum">
              <a:rPr lang="en-CA" smtClean="0"/>
            </a:fld>
            <a:endParaRPr lang="en-CA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E38F2-E683-4544-98ED-C0B89851DC53}" type="datetimeFigureOut">
              <a:rPr lang="en-CA" smtClean="0"/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055C-48C2-411B-80D3-FB72D096FB00}" type="slidenum">
              <a:rPr lang="en-CA" smtClean="0"/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E38F2-E683-4544-98ED-C0B89851DC53}" type="datetimeFigureOut">
              <a:rPr lang="en-CA" smtClean="0"/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055C-48C2-411B-80D3-FB72D096FB00}" type="slidenum">
              <a:rPr lang="en-CA" smtClean="0"/>
            </a:fld>
            <a:endParaRPr lang="en-CA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E38F2-E683-4544-98ED-C0B89851DC53}" type="datetimeFigureOut">
              <a:rPr lang="en-CA" smtClean="0"/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055C-48C2-411B-80D3-FB72D096FB00}" type="slidenum">
              <a:rPr lang="en-CA" smtClean="0"/>
            </a:fld>
            <a:endParaRPr lang="en-CA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E38F2-E683-4544-98ED-C0B89851DC53}" type="datetimeFigureOut">
              <a:rPr lang="en-CA" smtClean="0"/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055C-48C2-411B-80D3-FB72D096FB00}" type="slidenum">
              <a:rPr lang="en-CA" smtClean="0"/>
            </a:fld>
            <a:endParaRPr lang="en-CA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E38F2-E683-4544-98ED-C0B89851DC53}" type="datetimeFigureOut">
              <a:rPr lang="en-CA" smtClean="0"/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055C-48C2-411B-80D3-FB72D096FB00}" type="slidenum">
              <a:rPr lang="en-CA" smtClean="0"/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E38F2-E683-4544-98ED-C0B89851DC53}" type="datetimeFigureOut">
              <a:rPr lang="en-CA" smtClean="0"/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055C-48C2-411B-80D3-FB72D096FB00}" type="slidenum">
              <a:rPr lang="en-CA" smtClean="0"/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E38F2-E683-4544-98ED-C0B89851DC53}" type="datetimeFigureOut">
              <a:rPr lang="en-CA" smtClean="0"/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055C-48C2-411B-80D3-FB72D096FB00}" type="slidenum">
              <a:rPr lang="en-CA" smtClean="0"/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E38F2-E683-4544-98ED-C0B89851DC53}" type="datetimeFigureOut">
              <a:rPr lang="en-CA" smtClean="0"/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055C-48C2-411B-80D3-FB72D096FB00}" type="slidenum">
              <a:rPr lang="en-CA" smtClean="0"/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E38F2-E683-4544-98ED-C0B89851DC53}" type="datetimeFigureOut">
              <a:rPr lang="en-CA" smtClean="0"/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055C-48C2-411B-80D3-FB72D096FB00}" type="slidenum">
              <a:rPr lang="en-CA" smtClean="0"/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E38F2-E683-4544-98ED-C0B89851DC53}" type="datetimeFigureOut">
              <a:rPr lang="en-CA" smtClean="0"/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055C-48C2-411B-80D3-FB72D096FB00}" type="slidenum">
              <a:rPr lang="en-CA" smtClean="0"/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E38F2-E683-4544-98ED-C0B89851DC53}" type="datetimeFigureOut">
              <a:rPr lang="en-CA" smtClean="0"/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055C-48C2-411B-80D3-FB72D096FB00}" type="slidenum">
              <a:rPr lang="en-CA" smtClean="0"/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E38F2-E683-4544-98ED-C0B89851DC53}" type="datetimeFigureOut">
              <a:rPr lang="en-CA" smtClean="0"/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055C-48C2-411B-80D3-FB72D096FB00}" type="slidenum">
              <a:rPr lang="en-CA" smtClean="0"/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E38F2-E683-4544-98ED-C0B89851DC53}" type="datetimeFigureOut">
              <a:rPr lang="en-CA" smtClean="0"/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7055C-48C2-411B-80D3-FB72D096FB00}" type="slidenum">
              <a:rPr lang="en-CA" smtClean="0"/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E38F2-E683-4544-98ED-C0B89851DC53}" type="datetimeFigureOut">
              <a:rPr lang="en-CA" smtClean="0"/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7055C-48C2-411B-80D3-FB72D096FB00}" type="slidenum">
              <a:rPr lang="en-CA" smtClean="0"/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dirty="0"/>
              <a:t>Yelp dataset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dirty="0"/>
              <a:t>Results: ingestion, EDA, modeling</a:t>
            </a:r>
            <a:endParaRPr lang="en-US" dirty="0"/>
          </a:p>
          <a:p>
            <a:r>
              <a:rPr lang="en-US" dirty="0"/>
              <a:t>Prepared by: Stepan Oskin</a:t>
            </a:r>
            <a:endParaRPr lang="en-US" dirty="0"/>
          </a:p>
          <a:p>
            <a:r>
              <a:rPr lang="en-US" dirty="0"/>
              <a:t>Date: October 31</a:t>
            </a:r>
            <a:r>
              <a:rPr lang="en-US" baseline="30000" dirty="0"/>
              <a:t>st</a:t>
            </a:r>
            <a:r>
              <a:rPr lang="en-US" dirty="0"/>
              <a:t>, 2019</a:t>
            </a:r>
            <a:endParaRPr lang="en-CA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findings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all about customer service</a:t>
            </a:r>
            <a:endParaRPr lang="en-US" dirty="0"/>
          </a:p>
          <a:p>
            <a:r>
              <a:rPr lang="en-US" dirty="0"/>
              <a:t>Much more positive reviews, most are 5-star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899505"/>
            <a:ext cx="5681219" cy="359337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dirty="0"/>
              <a:t>Section </a:t>
            </a:r>
            <a:r>
              <a:rPr lang="" altLang="en-US" dirty="0"/>
              <a:t>4</a:t>
            </a:r>
            <a:endParaRPr lang="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r>
              <a:rPr lang="en-US" sz="4400" dirty="0"/>
              <a:t>Modeling results: predicting rating from review text</a:t>
            </a:r>
            <a:endParaRPr lang="en-CA" sz="4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344" y="300505"/>
            <a:ext cx="10506456" cy="11978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Dealing with class imbalance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5999" y="2073960"/>
            <a:ext cx="5489276" cy="363664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780" y="2073959"/>
            <a:ext cx="5681219" cy="359337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94330" y="5916863"/>
            <a:ext cx="680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address target class imbalance, majority classes were </a:t>
            </a:r>
            <a:r>
              <a:rPr lang="en-US" dirty="0" err="1"/>
              <a:t>downsampled</a:t>
            </a:r>
            <a:endParaRPr lang="en-CA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vectorization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4480"/>
            <a:ext cx="10515600" cy="4351338"/>
          </a:xfrm>
        </p:spPr>
        <p:txBody>
          <a:bodyPr/>
          <a:lstStyle/>
          <a:p>
            <a:r>
              <a:rPr lang="en-US" dirty="0"/>
              <a:t>Tokenization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Term frequency (bag-of-words), unigrams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98058" y="2130903"/>
            <a:ext cx="5667375" cy="1104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058" y="4147866"/>
            <a:ext cx="6296025" cy="647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8058" y="4829224"/>
            <a:ext cx="640080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Modeling results: confusion matrix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00250" y="1333949"/>
            <a:ext cx="5362048" cy="53929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089" y="1333949"/>
            <a:ext cx="5438663" cy="547751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dirty="0"/>
              <a:t>Section 1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r>
              <a:rPr lang="" sz="4400" dirty="0"/>
              <a:t>Data ingestion</a:t>
            </a:r>
            <a:endParaRPr lang="" sz="4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Data storage: PostgreSQL database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r>
              <a:rPr lang="" altLang="en-US"/>
              <a:t>PostgreSQL database has been chosen for data storage</a:t>
            </a:r>
            <a:endParaRPr lang="" altLang="en-US"/>
          </a:p>
          <a:p>
            <a:pPr marL="0" indent="0">
              <a:buNone/>
            </a:pPr>
            <a:endParaRPr lang="en-US"/>
          </a:p>
          <a:p>
            <a:r>
              <a:rPr lang="" altLang="en-US"/>
              <a:t>Yelp dataset is relational in nature, questions require joining tables -- relational database is a good fit</a:t>
            </a:r>
            <a:endParaRPr lang="" altLang="en-US"/>
          </a:p>
          <a:p>
            <a:endParaRPr lang="" altLang="en-US"/>
          </a:p>
          <a:p>
            <a:r>
              <a:rPr lang="" altLang="en-US"/>
              <a:t>PostgreSQL: high stability, ease of accessbility in cloud providers (AWS, Google Cloud, etc), open source</a:t>
            </a:r>
            <a:endParaRPr lang="" altLang="en-US"/>
          </a:p>
          <a:p>
            <a:endParaRPr lang="" altLang="en-US"/>
          </a:p>
          <a:p>
            <a:r>
              <a:rPr lang="" altLang="en-US"/>
              <a:t>psycopg2 python driver: actively maintained, thread-safe</a:t>
            </a:r>
            <a:endParaRPr lang="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dirty="0"/>
              <a:t>Section </a:t>
            </a:r>
            <a:r>
              <a:rPr lang="" altLang="en-US" dirty="0"/>
              <a:t>3</a:t>
            </a:r>
            <a:endParaRPr lang="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r>
              <a:rPr lang="en-US" sz="4400" dirty="0"/>
              <a:t>Word clouds from Yelp reviews</a:t>
            </a:r>
            <a:endParaRPr lang="en-CA" sz="4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5194" y="644222"/>
            <a:ext cx="10599915" cy="556954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5194" y="647356"/>
            <a:ext cx="10599910" cy="556642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5194" y="611549"/>
            <a:ext cx="10599909" cy="560222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5194" y="707904"/>
            <a:ext cx="10599910" cy="550584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5195" y="644222"/>
            <a:ext cx="10599912" cy="564443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854</Words>
  <Application>WPS Presentation</Application>
  <PresentationFormat>Widescreen</PresentationFormat>
  <Paragraphs>50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6" baseType="lpstr">
      <vt:lpstr>Arial</vt:lpstr>
      <vt:lpstr>SimSun</vt:lpstr>
      <vt:lpstr>Wingdings</vt:lpstr>
      <vt:lpstr>Calibri Light</vt:lpstr>
      <vt:lpstr>DejaVu Sans</vt:lpstr>
      <vt:lpstr>Calibri</vt:lpstr>
      <vt:lpstr>微软雅黑</vt:lpstr>
      <vt:lpstr>Droid Sans Fallback</vt:lpstr>
      <vt:lpstr>Arial Unicode MS</vt:lpstr>
      <vt:lpstr>OpenSymbol</vt:lpstr>
      <vt:lpstr>Office Theme</vt:lpstr>
      <vt:lpstr>1_Office Theme</vt:lpstr>
      <vt:lpstr>Yelp dataset</vt:lpstr>
      <vt:lpstr>Section 1</vt:lpstr>
      <vt:lpstr>PowerPoint 演示文稿</vt:lpstr>
      <vt:lpstr>Section 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EDA findings</vt:lpstr>
      <vt:lpstr>Section 2</vt:lpstr>
      <vt:lpstr>Dealing with class imbalance</vt:lpstr>
      <vt:lpstr>Text vectorization</vt:lpstr>
      <vt:lpstr>Modeling results: confusion matrix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Yelp dataset</dc:title>
  <dc:creator>Stepan Oskin</dc:creator>
  <cp:lastModifiedBy>stepan</cp:lastModifiedBy>
  <cp:revision>10</cp:revision>
  <dcterms:created xsi:type="dcterms:W3CDTF">2019-11-06T01:22:53Z</dcterms:created>
  <dcterms:modified xsi:type="dcterms:W3CDTF">2019-11-06T01:22:53Z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