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C01-10A6-4170-8021-DEFBA91F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ED851-1FA1-44E5-88D9-7094F4E2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364E-DD49-4D9D-8933-95368FE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1576-419F-4509-9052-16FF872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6DC2-FB56-4BB7-874A-8B74FD2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7C84-B048-4E03-92E2-E5F46D9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58B3B-BA5A-4F53-8E83-0DB84183A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75F8-8693-4E53-A849-224E1641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15EC-EEC3-45D0-95C9-CF196DC0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ABC7-CA4C-44E9-815C-D9B23889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1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7FA86-9EAD-4C7A-BC80-2B3D23B5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6DD53-6121-481A-80BE-D2B7EF45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E06F-F889-40D4-B5A7-7F57418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6FC9-B7D1-4BCF-8A1E-5AA60327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4538-ABA1-494B-BB8C-8B06CB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ABE7-107A-4EE5-840E-B1B0485D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B66-CBE0-4A59-83B1-F5A2078A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95F5-0E4A-443A-A46F-AAC75F30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2F9D-11F3-43D7-ADF7-580FCA9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3F08-EC9E-45FD-8557-48D45E88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20B-C82C-4AEF-A9D8-614D73CD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3AF0-655E-443B-82C3-966A4FB3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D3B2-B276-49DE-BCEE-9AC6DEC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C2B1-91E1-4A07-92E7-8015F85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0E68-11FF-4F53-8B40-430C467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81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C24-ACD4-4CB1-93AF-2D99C43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51A9-B8C9-4C96-8074-9D29C59A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6FBD-6233-4590-8920-E8E5F10D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2D2E-A1EC-472D-A341-9F0E3FCB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58E0-CE6B-4A00-8450-C4C36A8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36B5-0895-45C3-81F7-2196FEA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6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106-75D7-4923-8C9D-D035CC4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17B7-11B5-45F9-9D82-A6169215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CEFE-BF6B-44DA-A4E8-496D2B6B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C0105-EF21-4FB4-B306-1025B9E4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086ED-FF07-4566-89A0-D32C77FB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66254-1F81-4745-B415-2CE2661B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D45E3-03EA-47F0-9611-E73C7E27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A032B-74DD-41EC-88EE-5D6AB455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5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B29-4C08-45B3-B1B2-2D20E3CC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6851B-39F0-414F-A055-8AD835BB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23AA-4D3A-4F7B-A42D-43C161D8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0E3F6-EF58-41EA-BDBF-5F11436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2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80001-DBB2-4650-B161-035172EA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CBB5C-117D-431C-A637-024106F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66B79-D599-4533-90E5-F3B869C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3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C72D-A4ED-4E07-8198-6D822CC5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222A-EC2A-45D4-86E7-41166585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ADF3-214B-4F4E-8D7E-FB4DEAEE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65E13-A3DD-4426-AC93-90AD8926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4451-299E-4F7E-9EB1-112D65D2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6B93-B03B-44FF-B5F9-41E9A40A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8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99A4-B15D-4E99-868E-26F5D92C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48355-9705-4672-B271-262C327DF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026C-9DDC-460A-B39F-E34A3CF4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37F72-5364-4E6A-967A-45894E7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97F0-EAA0-48A9-9ABF-6FBF107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5367-C638-4444-9B64-131166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F6C35-0EC6-4ED3-8C5D-E1E7A91D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21A1-01E2-44DF-B7C6-79EDFC59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FC5E-4520-4D38-9791-27D9B6C8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1968-D03B-4F68-B6C0-55C5EF40E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23D6-45C6-46F3-9764-59851394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BDC-2490-4A79-ABF5-2C546FE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4731-0C72-41FC-AC08-B8B80392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</a:p>
          <a:p>
            <a:r>
              <a:rPr lang="en-US" dirty="0"/>
              <a:t>Prepared by: Stepan Oskin</a:t>
            </a:r>
          </a:p>
          <a:p>
            <a:r>
              <a:rPr lang="en-US" dirty="0"/>
              <a:t>Date: October 31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BDC-2490-4A79-ABF5-2C546FE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4731-0C72-41FC-AC08-B8B80392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7402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FE5CF01-E463-4983-A44A-E2F8A8C5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37BC6A-8817-4C7F-8AD0-B0EB5093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E5995-6110-40FF-8F15-F7AC0EC1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5B3F3-AFCC-40EB-A210-8F8A0169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1CBCD-852B-4635-8833-46BD4DAC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Yelp dataset</vt:lpstr>
      <vt:lpstr>Section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 Oskin</cp:lastModifiedBy>
  <cp:revision>7</cp:revision>
  <dcterms:created xsi:type="dcterms:W3CDTF">2019-10-31T19:46:24Z</dcterms:created>
  <dcterms:modified xsi:type="dcterms:W3CDTF">2019-11-01T00:42:54Z</dcterms:modified>
</cp:coreProperties>
</file>