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B11A2A-87B7-4429-93E3-3BFBFF136C9D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CA0B-FEFD-4ACD-9110-16433360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583-9EE0-4A22-A3F6-7ABD50D4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157-874B-40ED-9D96-42255AA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BC7-2C94-40BC-81F0-7D1D8A9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8537-6430-472D-B870-5B452C4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C1F6-A09B-459B-B48C-A606F593738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B4C-41EF-4560-B33A-3E0B618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848-62A4-4809-9965-0AF736BD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52B8-4529-4C1F-B999-9AFB7BE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8850-EE95-4FB7-BEBB-D2BAA04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E7E-E32F-4A45-BDF7-42626E5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7E882-FC7C-468D-B1C4-B8C9D88FE1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176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3AB6-538D-49F4-88B1-1DAE72D7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9DB8-CB06-48CA-9CE9-595DEEA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5F0E-F6B1-4E6C-B6B8-CA24FC8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4CCD-4964-4F85-B9C3-F87FCE4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6418-60D0-4AC6-98F0-BEFDF94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DC5EE-2B9E-4B10-967F-D43870CB13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0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2868-B729-426A-940B-D8FED710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B1C7-32DE-4E99-8F31-B0297F7B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CE10-0DB4-4797-90BE-62FCD860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3CE9-A73A-4E59-9B0F-68807B4F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1FF7-13FE-4731-8CF1-57E7829A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7652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260-D4F7-4341-B7E8-64625B28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97ED-7BC2-494C-B38F-20D7B533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F8FE-ADD1-4AD5-81E5-3B56D28E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501C-42D9-461F-BB25-2F336881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04E9-3543-4AD6-A4B2-A5E9E74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4251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2193-854A-406E-A02E-5A741CAF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0CA7-745A-4062-B7C9-92023BBF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ECE-911D-45F8-AB49-BC41BDE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EB51-4501-4CA5-8A3C-811BFA26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9B17-C26E-4B78-8646-9E8FE59B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7058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01C2-C865-4E91-B186-883C88E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D205-3653-4FCF-8C55-A7ABEFEF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EDA2C-2348-4FBD-982A-85826FF44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9646-54B4-4809-BA1F-2A17B821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E51BD-03E6-4FB7-80AA-7EA789A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6589-7F34-47E9-81A9-D153D206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6516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C6B-FA3D-4CA9-BB86-45922683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495E-21E0-47EB-9788-9DC0F1A7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FAAC-D265-4C16-AA00-07E41452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6833F-F883-4363-914A-75A58E53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93CC7-8776-4CED-8FBF-44994470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BAE0-A2AF-4689-9A94-BDDCF893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23CA9-CAEA-4E4A-A448-3B6313A5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5A15C-83C2-4281-A0E5-939CA091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5848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023-6DE8-4708-AD2B-F7FC10E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AE1CD-E7A7-456A-83BA-4B66A74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72FA-F8A5-4713-8761-1420237D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4208C-6FCA-418B-8AA2-0031D02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51639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85BED-BE8E-4365-AB3B-403B2A2F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25E61-8816-46D7-B9B7-0B7975C3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2A83-5348-4092-AF95-75C8AE21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477917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0992-DFFE-46C2-AA6C-F5EA559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9CDC-2F0A-48FA-B339-CFB015B4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F4FF-44A8-47D0-A1B6-44A22787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786B-1BB2-44EF-94E4-5A7033E3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6673-E78C-4349-B819-ABBED2A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09BA-2FF1-4092-A46A-E6EFF12C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43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D0-C256-4199-AD66-71971E7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F3C-2D5F-4286-83EC-3A7FA358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5103-1F15-4959-8814-5CE0EC4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39D-F617-42D5-9242-CAD1356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93D-9E9D-435B-93F9-3BC94DC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5A6D4-3547-4DF1-9959-CBCB5DA4C02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25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6594-A4F4-40C8-913D-51621059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8C759-B31C-48C6-B14A-3C5E03A86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6CFB-D1E6-494F-BDA6-32F08319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37511-8A5E-43A9-ABFC-E2E09D91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A1AE-E96A-4F39-B517-6C90041B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A3E3B-D0F3-48F0-9925-69B2FACC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18981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DEE0-E466-422B-84B8-7FE536C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AAEC9-972B-4824-8697-0748BEE6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DC7A-02F1-4CCB-A192-BE6B82AC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4EE5-5774-496E-A19A-F08DB352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65D5-6B2A-4AD7-8425-FF47CD5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9992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8B451-C69F-4772-A06A-A2FDF11B3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F8F77-5B67-4AD5-9C3D-A3330A74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954C-A7B2-4C7B-87EA-6944689A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DEEC-03C4-4C36-A20A-202725E6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EDB9-D2E4-424B-A44D-C06F1F5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1046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DEA-777D-4FCF-8F57-B2F5C7D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CEA-B5CE-4425-925A-CCE59C2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756-94CA-4D79-98EE-285C92F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7AF4-5076-4919-AC5D-96EB1FF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A75-D825-49EF-B0B8-538E30B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FE88D-107F-4804-9204-1E1267FAFC41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25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D25-6A02-4348-A83A-94B6285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DA9D-0D0F-4E21-8ECA-7395152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8D12-C007-495D-B431-942F166F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4612-7D99-4DD1-AE69-D235C55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AAE9-E397-46D0-A28C-B690E8F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F0F7-5F70-4040-95EC-C077FE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6E32E-8C3C-4746-BBFE-B8C87CE60C18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26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C99-72FF-443E-8A68-32E9EC8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71CD-2B5F-40F6-A117-B79E8A7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F01-0CE2-48D4-9BC7-C8DD2B53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8E3B-2C0E-4B88-9D66-C9B92CEBF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00503-3A1A-4AA6-B408-AF926E0C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48BB-5027-4402-902E-44136D5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16D9-E98D-4499-A939-419F04FE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0A28-C761-47FA-A8DA-3389346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9673-C9D3-4592-8E6A-9355706DA32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550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0C7-C21D-4371-87F3-4E17206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8068-5AF5-40BB-AA8E-E6C5622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2018-0330-4847-9878-E3112C9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E012-2CD2-40F3-A001-CA015B5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D5FE4-58DB-497A-9768-84232124FA8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A823E-A905-4AE3-BABB-266C300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794C-B87C-4835-BCAF-3225FC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21BA-9BF6-4DDD-80E9-8713262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63C4-5DA8-4FCC-9864-86F62A9096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0964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7A17-E66F-45CD-BA82-0928DC4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FB6-7DE1-44AE-95EE-1F4F553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1F2A-7381-4ABB-B2FF-CB32283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8189-8CAC-4299-9F0B-40AE9778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C3CF-07C8-4E3B-979B-D58D613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A686-3BF4-44A2-AC11-DB7ED6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FDEAE-8386-4566-BB33-E52874E350F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73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3E0-8691-416E-BF87-5348DE0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94B8-71C7-4116-9D2F-027FB95F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526-BAF8-49CC-AD31-369B8DF7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D2-6E7D-4A5D-95CE-3718A9A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FAAF-45B3-4DE8-92EF-E343327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7672-3872-484F-8930-1AB48FB9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92FF72-2E62-4D27-9C85-E619D18529A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62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425C-D068-4192-BA17-DFC782CF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6B3C-9A25-466E-8FEC-6C718F8F3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F679-FBFE-4AB2-91BE-EF40CECD5E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92F-8120-449F-8D7E-9A3BD515D0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FF0-D373-46C4-B0EC-237D2CB8A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699EDEE-2250-48CA-BFB3-5AD639586103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66E97-F1D9-4796-91A1-AB9CC5F7088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CA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CA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2EB43-C373-4AC8-ABCA-5FBCB8630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1B6A-D802-409F-95A9-51B4D6189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074D-C3DC-44DD-B865-049B46AA48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99C8-FCF3-4271-BA36-CF2A1F1D48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2B8F-1840-4E01-9815-88D13DE8A2D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CCA259F-6DE9-4007-AD12-54B83DE8E66E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4CD444-7EC1-4EAD-9DCF-0D3567B5907C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CA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CA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D256658-C1A1-4086-888C-D392B877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5BB5C5-7D09-40E9-98D0-3596AED1372F}" type="slidenum">
              <a:t>1</a:t>
            </a:fld>
            <a:r>
              <a:rPr lang="en-CA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00" y="3993480"/>
            <a:ext cx="8568000" cy="1661399"/>
          </a:xfrm>
        </p:spPr>
        <p:txBody>
          <a:bodyPr/>
          <a:lstStyle/>
          <a:p>
            <a:pPr lvl="0"/>
            <a:r>
              <a:rPr lang="en-CA"/>
              <a:t>Teranet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CA" sz="3200" dirty="0">
                <a:latin typeface="Noto Sans Regular" pitchFamily="34"/>
              </a:rPr>
              <a:t>EDA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6FA593-4977-4434-90DC-DBD2AA090280}" type="slidenum">
              <a:t>2</a:t>
            </a:fld>
            <a:r>
              <a:rPr lang="en-CA"/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300960"/>
            <a:ext cx="8855640" cy="5853599"/>
          </a:xfrm>
        </p:spPr>
        <p:txBody>
          <a:bodyPr anchor="ctr"/>
          <a:lstStyle/>
          <a:p>
            <a:pPr lvl="0" algn="ctr"/>
            <a:r>
              <a:rPr lang="en-CA" sz="3200" dirty="0">
                <a:latin typeface="Liberation Sans" pitchFamily="18"/>
              </a:rPr>
              <a:t>Large counts of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27-8B82-4539-A0C9-4C5AF9DC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Bamburgh circle in Scarborough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0773-7F7B-44A6-95EE-6427825A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480"/>
            <a:ext cx="10080625" cy="5359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0B1E25-8B2B-4EB1-89BB-C26208EAAEE5}"/>
              </a:ext>
            </a:extLst>
          </p:cNvPr>
          <p:cNvSpPr/>
          <p:nvPr/>
        </p:nvSpPr>
        <p:spPr>
          <a:xfrm>
            <a:off x="0" y="3363770"/>
            <a:ext cx="213360" cy="1137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DFB8-4EE8-47B6-B9F5-A1AEA87E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3362380"/>
            <a:ext cx="4688840" cy="39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27-8B82-4539-A0C9-4C5AF9DC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Bloor St East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B1E25-8B2B-4EB1-89BB-C26208EAAEE5}"/>
              </a:ext>
            </a:extLst>
          </p:cNvPr>
          <p:cNvSpPr/>
          <p:nvPr/>
        </p:nvSpPr>
        <p:spPr>
          <a:xfrm>
            <a:off x="0" y="3363770"/>
            <a:ext cx="213360" cy="1137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90276-0240-4CCD-9628-462336B7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26"/>
            <a:ext cx="10080625" cy="5333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5FD30-07C1-41BC-877F-24D19481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87" y="518160"/>
            <a:ext cx="5134394" cy="445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CF1F66-F3EC-4C38-9B0B-174D8F7AA50E}"/>
              </a:ext>
            </a:extLst>
          </p:cNvPr>
          <p:cNvSpPr/>
          <p:nvPr/>
        </p:nvSpPr>
        <p:spPr>
          <a:xfrm>
            <a:off x="9830381" y="1829610"/>
            <a:ext cx="250244" cy="314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Custom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Liberation Sans</vt:lpstr>
      <vt:lpstr>Noto Sans Bold</vt:lpstr>
      <vt:lpstr>Noto Sans Regular</vt:lpstr>
      <vt:lpstr>Impress</vt:lpstr>
      <vt:lpstr>Impress1</vt:lpstr>
      <vt:lpstr>Teranet dataset</vt:lpstr>
      <vt:lpstr>PowerPoint Presentation</vt:lpstr>
      <vt:lpstr>Bamburgh circle in Scarborough</vt:lpstr>
      <vt:lpstr>300 Bloor St 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4</cp:revision>
  <dcterms:created xsi:type="dcterms:W3CDTF">2019-08-11T06:54:17Z</dcterms:created>
  <dcterms:modified xsi:type="dcterms:W3CDTF">2019-08-11T07:27:53Z</dcterms:modified>
</cp:coreProperties>
</file>