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0" r:id="rId5"/>
    <p:sldId id="272" r:id="rId6"/>
    <p:sldId id="271" r:id="rId7"/>
    <p:sldId id="27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07" autoAdjust="0"/>
  </p:normalViewPr>
  <p:slideViewPr>
    <p:cSldViewPr snapToGrid="0">
      <p:cViewPr varScale="1">
        <p:scale>
          <a:sx n="67" d="100"/>
          <a:sy n="67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7348A-F04F-4D8A-8BE4-664D1423868C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DB6D24-20CD-4060-B085-B10CDAB53BAD}">
      <dgm:prSet/>
      <dgm:spPr/>
      <dgm:t>
        <a:bodyPr/>
        <a:lstStyle/>
        <a:p>
          <a:r>
            <a:rPr lang="en-US" dirty="0"/>
            <a:t>Teranet is connected to the following data sources:</a:t>
          </a:r>
        </a:p>
      </dgm:t>
    </dgm:pt>
    <dgm:pt modelId="{1267511D-469E-4FEA-B616-E38A683DBA02}" type="parTrans" cxnId="{46E274FA-0FE3-4CCE-B2D5-102F0ACA8D17}">
      <dgm:prSet/>
      <dgm:spPr/>
      <dgm:t>
        <a:bodyPr/>
        <a:lstStyle/>
        <a:p>
          <a:endParaRPr lang="en-US"/>
        </a:p>
      </dgm:t>
    </dgm:pt>
    <dgm:pt modelId="{5F1A905A-B2DF-4902-B2BE-58CFAA5B4ADE}" type="sibTrans" cxnId="{46E274FA-0FE3-4CCE-B2D5-102F0ACA8D17}">
      <dgm:prSet/>
      <dgm:spPr/>
      <dgm:t>
        <a:bodyPr/>
        <a:lstStyle/>
        <a:p>
          <a:endParaRPr lang="en-US"/>
        </a:p>
      </dgm:t>
    </dgm:pt>
    <dgm:pt modelId="{04554BA8-C6C7-40DD-9EEB-DAAC13DA290C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US" sz="1500" b="1" dirty="0"/>
            <a:t> </a:t>
          </a:r>
          <a:r>
            <a:rPr lang="en-US" sz="2000" b="1" dirty="0"/>
            <a:t>DA-level data</a:t>
          </a:r>
          <a:r>
            <a:rPr lang="en-US" sz="2000" dirty="0"/>
            <a:t>:</a:t>
          </a:r>
        </a:p>
      </dgm:t>
    </dgm:pt>
    <dgm:pt modelId="{3951D920-0132-4FBB-BBB0-FB698B8C75FD}" type="parTrans" cxnId="{2AB3C151-EF57-41C2-B240-27DAA028435C}">
      <dgm:prSet/>
      <dgm:spPr/>
      <dgm:t>
        <a:bodyPr/>
        <a:lstStyle/>
        <a:p>
          <a:endParaRPr lang="en-US"/>
        </a:p>
      </dgm:t>
    </dgm:pt>
    <dgm:pt modelId="{B9DF835A-61CC-4825-89AA-7C317C739159}" type="sibTrans" cxnId="{2AB3C151-EF57-41C2-B240-27DAA028435C}">
      <dgm:prSet/>
      <dgm:spPr/>
      <dgm:t>
        <a:bodyPr/>
        <a:lstStyle/>
        <a:p>
          <a:endParaRPr lang="en-US"/>
        </a:p>
      </dgm:t>
    </dgm:pt>
    <dgm:pt modelId="{2018A370-958E-4603-8224-D22BA9953E0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500" dirty="0"/>
            <a:t> </a:t>
          </a:r>
          <a:r>
            <a:rPr lang="en-US" sz="2000" dirty="0"/>
            <a:t>Census:</a:t>
          </a:r>
        </a:p>
      </dgm:t>
    </dgm:pt>
    <dgm:pt modelId="{ACA4BC78-530C-4159-BC89-87FB926A2B41}" type="parTrans" cxnId="{08D0904A-5566-4128-8CD3-210AF5BD97BA}">
      <dgm:prSet/>
      <dgm:spPr/>
      <dgm:t>
        <a:bodyPr/>
        <a:lstStyle/>
        <a:p>
          <a:endParaRPr lang="en-US"/>
        </a:p>
      </dgm:t>
    </dgm:pt>
    <dgm:pt modelId="{51300CB3-F9B1-4858-8D8C-C2AB954D162A}" type="sibTrans" cxnId="{08D0904A-5566-4128-8CD3-210AF5BD97BA}">
      <dgm:prSet/>
      <dgm:spPr/>
      <dgm:t>
        <a:bodyPr/>
        <a:lstStyle/>
        <a:p>
          <a:endParaRPr lang="en-US"/>
        </a:p>
      </dgm:t>
    </dgm:pt>
    <dgm:pt modelId="{5EC800BF-8DFC-4542-8EE0-2694DF66EB2E}">
      <dgm:prSet custT="1"/>
      <dgm:spPr/>
      <dgm:t>
        <a:bodyPr/>
        <a:lstStyle/>
        <a:p>
          <a:pPr marL="342900" indent="0">
            <a:buFont typeface="Courier New" panose="02070309020205020404" pitchFamily="49" charset="0"/>
            <a:buChar char="o"/>
          </a:pPr>
          <a:r>
            <a:rPr lang="en-US" sz="1500" dirty="0"/>
            <a:t> </a:t>
          </a:r>
          <a:r>
            <a:rPr lang="en-US" sz="1800" dirty="0"/>
            <a:t>Select census variables </a:t>
          </a:r>
          <a:endParaRPr lang="en-US" sz="1500" dirty="0"/>
        </a:p>
      </dgm:t>
    </dgm:pt>
    <dgm:pt modelId="{BB47C203-DBB3-41B9-8835-9B73A1DA60D2}" type="parTrans" cxnId="{967AAD9E-7A2E-4909-921B-C3E42B3FA326}">
      <dgm:prSet/>
      <dgm:spPr/>
      <dgm:t>
        <a:bodyPr/>
        <a:lstStyle/>
        <a:p>
          <a:endParaRPr lang="en-US"/>
        </a:p>
      </dgm:t>
    </dgm:pt>
    <dgm:pt modelId="{5D55CB2D-86C0-48E0-ABD2-540D5C52D149}" type="sibTrans" cxnId="{967AAD9E-7A2E-4909-921B-C3E42B3FA326}">
      <dgm:prSet/>
      <dgm:spPr/>
      <dgm:t>
        <a:bodyPr/>
        <a:lstStyle/>
        <a:p>
          <a:endParaRPr lang="en-US"/>
        </a:p>
      </dgm:t>
    </dgm:pt>
    <dgm:pt modelId="{2C716E54-7DF5-441A-AF62-837A25BB59A4}">
      <dgm:prSet custT="1"/>
      <dgm:spPr/>
      <dgm:t>
        <a:bodyPr/>
        <a:lstStyle/>
        <a:p>
          <a:pPr marL="342900" indent="0">
            <a:buFont typeface="Courier New" panose="02070309020205020404" pitchFamily="49" charset="0"/>
            <a:buChar char="o"/>
          </a:pPr>
          <a:r>
            <a:rPr lang="en-US" sz="1500" dirty="0"/>
            <a:t> </a:t>
          </a:r>
          <a:r>
            <a:rPr lang="en-US" sz="1800" dirty="0"/>
            <a:t>Profiles of Income, </a:t>
          </a:r>
          <a:r>
            <a:rPr lang="en-US" sz="1800" i="1" dirty="0"/>
            <a:t>etc.</a:t>
          </a:r>
          <a:endParaRPr lang="en-US" sz="1500" dirty="0"/>
        </a:p>
      </dgm:t>
    </dgm:pt>
    <dgm:pt modelId="{777A21A0-2BF2-4E01-860A-0CEA3AB8D81A}" type="parTrans" cxnId="{CC8F46F0-4DD8-4EA4-9C58-9E807C340A7A}">
      <dgm:prSet/>
      <dgm:spPr/>
      <dgm:t>
        <a:bodyPr/>
        <a:lstStyle/>
        <a:p>
          <a:endParaRPr lang="en-US"/>
        </a:p>
      </dgm:t>
    </dgm:pt>
    <dgm:pt modelId="{A4EB6DC7-B453-4D3C-9837-2490FA4D5F99}" type="sibTrans" cxnId="{CC8F46F0-4DD8-4EA4-9C58-9E807C340A7A}">
      <dgm:prSet/>
      <dgm:spPr/>
      <dgm:t>
        <a:bodyPr/>
        <a:lstStyle/>
        <a:p>
          <a:endParaRPr lang="en-US"/>
        </a:p>
      </dgm:t>
    </dgm:pt>
    <dgm:pt modelId="{BDF0D839-BA2A-49D8-A4E2-E7B34E8FDB48}">
      <dgm:prSet custT="1"/>
      <dgm:spPr/>
      <dgm:t>
        <a:bodyPr/>
        <a:lstStyle/>
        <a:p>
          <a:pPr marL="228600" indent="0"/>
          <a:r>
            <a:rPr lang="en-US" sz="1800" dirty="0"/>
            <a:t>Teranet aggregates grouped by DA (mean/median/std, spatial lag, </a:t>
          </a:r>
          <a:r>
            <a:rPr lang="en-US" sz="1800" i="1" dirty="0"/>
            <a:t>etc.</a:t>
          </a:r>
          <a:r>
            <a:rPr lang="en-US" sz="1800" dirty="0"/>
            <a:t>)</a:t>
          </a:r>
        </a:p>
      </dgm:t>
    </dgm:pt>
    <dgm:pt modelId="{490C1390-B64D-42D2-BE39-D4B1A148472A}" type="parTrans" cxnId="{C49C897A-BD46-4783-9401-12A5E339D1DA}">
      <dgm:prSet/>
      <dgm:spPr/>
      <dgm:t>
        <a:bodyPr/>
        <a:lstStyle/>
        <a:p>
          <a:endParaRPr lang="en-US"/>
        </a:p>
      </dgm:t>
    </dgm:pt>
    <dgm:pt modelId="{4DD581D1-F9FB-4FE0-97A2-0D11968BFB4A}" type="sibTrans" cxnId="{C49C897A-BD46-4783-9401-12A5E339D1DA}">
      <dgm:prSet/>
      <dgm:spPr/>
      <dgm:t>
        <a:bodyPr/>
        <a:lstStyle/>
        <a:p>
          <a:endParaRPr lang="en-US"/>
        </a:p>
      </dgm:t>
    </dgm:pt>
    <dgm:pt modelId="{2E142864-FA38-478B-B9B3-E099A6394F19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TAZ-level data</a:t>
          </a:r>
          <a:r>
            <a:rPr lang="en-CA" sz="2000" dirty="0"/>
            <a:t>:</a:t>
          </a:r>
          <a:endParaRPr lang="en-US" sz="2000" dirty="0"/>
        </a:p>
      </dgm:t>
    </dgm:pt>
    <dgm:pt modelId="{566112C3-95E2-4DB9-85A0-1F997148542F}" type="parTrans" cxnId="{2A6DC0C1-3DCC-465B-8143-C4827E600BB6}">
      <dgm:prSet/>
      <dgm:spPr/>
      <dgm:t>
        <a:bodyPr/>
        <a:lstStyle/>
        <a:p>
          <a:endParaRPr lang="en-US"/>
        </a:p>
      </dgm:t>
    </dgm:pt>
    <dgm:pt modelId="{8AA5E774-F4B1-49B5-B918-FB4DAB72F65F}" type="sibTrans" cxnId="{2A6DC0C1-3DCC-465B-8143-C4827E600BB6}">
      <dgm:prSet/>
      <dgm:spPr/>
      <dgm:t>
        <a:bodyPr/>
        <a:lstStyle/>
        <a:p>
          <a:endParaRPr lang="en-US"/>
        </a:p>
      </dgm:t>
    </dgm:pt>
    <dgm:pt modelId="{C586F2E7-43ED-4FF0-ABCD-1E049B1888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Select TTS variables </a:t>
          </a:r>
          <a:endParaRPr lang="en-US" sz="1500" dirty="0"/>
        </a:p>
      </dgm:t>
    </dgm:pt>
    <dgm:pt modelId="{99F13590-A8B6-4C7B-A488-CF46143CFAC4}" type="parTrans" cxnId="{307C266F-CD67-418E-A602-D9C74449E62A}">
      <dgm:prSet/>
      <dgm:spPr/>
      <dgm:t>
        <a:bodyPr/>
        <a:lstStyle/>
        <a:p>
          <a:endParaRPr lang="en-US"/>
        </a:p>
      </dgm:t>
    </dgm:pt>
    <dgm:pt modelId="{FF2FDA05-4869-415C-B0C9-67A71AC42819}" type="sibTrans" cxnId="{307C266F-CD67-418E-A602-D9C74449E62A}">
      <dgm:prSet/>
      <dgm:spPr/>
      <dgm:t>
        <a:bodyPr/>
        <a:lstStyle/>
        <a:p>
          <a:endParaRPr lang="en-US"/>
        </a:p>
      </dgm:t>
    </dgm:pt>
    <dgm:pt modelId="{FE773488-817E-41E4-AE13-BA57CA8E3D20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Time-indexed data</a:t>
          </a:r>
          <a:r>
            <a:rPr lang="en-CA" sz="2000" dirty="0"/>
            <a:t>:</a:t>
          </a:r>
          <a:endParaRPr lang="en-US" sz="2000" dirty="0"/>
        </a:p>
      </dgm:t>
    </dgm:pt>
    <dgm:pt modelId="{D93E4F5E-E992-4178-871D-9CBEFB6CF78A}" type="parTrans" cxnId="{83C0EAD7-1C23-4820-A025-1140EA523457}">
      <dgm:prSet/>
      <dgm:spPr/>
      <dgm:t>
        <a:bodyPr/>
        <a:lstStyle/>
        <a:p>
          <a:endParaRPr lang="en-US"/>
        </a:p>
      </dgm:t>
    </dgm:pt>
    <dgm:pt modelId="{C504CE2B-E9E1-4D86-A988-D0ABF2A8AF8A}" type="sibTrans" cxnId="{83C0EAD7-1C23-4820-A025-1140EA523457}">
      <dgm:prSet/>
      <dgm:spPr/>
      <dgm:t>
        <a:bodyPr/>
        <a:lstStyle/>
        <a:p>
          <a:endParaRPr lang="en-US"/>
        </a:p>
      </dgm:t>
    </dgm:pt>
    <dgm:pt modelId="{8AC1053C-FC62-4DDC-8B86-D4DF08CA9828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</a:t>
          </a:r>
          <a:r>
            <a:rPr lang="en-CA" sz="1800" dirty="0"/>
            <a:t>Fuel price in Toronto from StatsCan</a:t>
          </a:r>
          <a:endParaRPr lang="en-US" sz="1500" dirty="0"/>
        </a:p>
      </dgm:t>
    </dgm:pt>
    <dgm:pt modelId="{C2F06DD8-9721-4A91-AE4C-8BA445636794}" type="parTrans" cxnId="{8E240FE1-9F48-4D01-8A13-0EC066AAE4DC}">
      <dgm:prSet/>
      <dgm:spPr/>
      <dgm:t>
        <a:bodyPr/>
        <a:lstStyle/>
        <a:p>
          <a:endParaRPr lang="en-US"/>
        </a:p>
      </dgm:t>
    </dgm:pt>
    <dgm:pt modelId="{A2F84DF4-D6DB-4E51-B12A-968F90623601}" type="sibTrans" cxnId="{8E240FE1-9F48-4D01-8A13-0EC066AAE4DC}">
      <dgm:prSet/>
      <dgm:spPr/>
      <dgm:t>
        <a:bodyPr/>
        <a:lstStyle/>
        <a:p>
          <a:endParaRPr lang="en-US"/>
        </a:p>
      </dgm:t>
    </dgm:pt>
    <dgm:pt modelId="{9DDB7CB0-03A1-45A6-9B6C-BE04853638CF}">
      <dgm:prSet custT="1"/>
      <dgm:spPr/>
      <dgm:t>
        <a:bodyPr/>
        <a:lstStyle/>
        <a:p>
          <a:pPr marL="114300" indent="0">
            <a:buFontTx/>
            <a:buNone/>
          </a:pPr>
          <a:r>
            <a:rPr lang="en-CA" sz="1800" dirty="0"/>
            <a:t>(1986, 1991, 1996, 2001, 2006, 2011, 2016)</a:t>
          </a:r>
          <a:endParaRPr lang="en-US" sz="1500" dirty="0"/>
        </a:p>
      </dgm:t>
    </dgm:pt>
    <dgm:pt modelId="{6537A174-A667-4157-AACA-5614CD79BA00}" type="parTrans" cxnId="{F08533D0-4AC5-48AD-9E5A-459660D7024F}">
      <dgm:prSet/>
      <dgm:spPr/>
      <dgm:t>
        <a:bodyPr/>
        <a:lstStyle/>
        <a:p>
          <a:endParaRPr lang="en-US"/>
        </a:p>
      </dgm:t>
    </dgm:pt>
    <dgm:pt modelId="{BAC72DA3-17D6-4AA6-B336-013D5AF4618E}" type="sibTrans" cxnId="{F08533D0-4AC5-48AD-9E5A-459660D7024F}">
      <dgm:prSet/>
      <dgm:spPr/>
      <dgm:t>
        <a:bodyPr/>
        <a:lstStyle/>
        <a:p>
          <a:endParaRPr lang="en-US"/>
        </a:p>
      </dgm:t>
    </dgm:pt>
    <dgm:pt modelId="{B27F2335-A1CC-4791-97B4-BF265B7ED691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</a:t>
          </a:r>
          <a:r>
            <a:rPr lang="en-CA" sz="1800" dirty="0"/>
            <a:t>Inflation correction coefficients, </a:t>
          </a:r>
          <a:r>
            <a:rPr lang="en-CA" sz="1800" i="1" dirty="0"/>
            <a:t>etc.</a:t>
          </a:r>
          <a:endParaRPr lang="en-US" sz="1500" dirty="0"/>
        </a:p>
      </dgm:t>
    </dgm:pt>
    <dgm:pt modelId="{774920A5-B7C0-420E-996E-A173BB9C933B}" type="parTrans" cxnId="{A56E1AB3-1538-4ED6-8E93-5BB69D9CBA35}">
      <dgm:prSet/>
      <dgm:spPr/>
      <dgm:t>
        <a:bodyPr/>
        <a:lstStyle/>
        <a:p>
          <a:endParaRPr lang="en-US"/>
        </a:p>
      </dgm:t>
    </dgm:pt>
    <dgm:pt modelId="{077D250C-3DDA-4D5C-A417-C22D0793CAAF}" type="sibTrans" cxnId="{A56E1AB3-1538-4ED6-8E93-5BB69D9CBA35}">
      <dgm:prSet/>
      <dgm:spPr/>
      <dgm:t>
        <a:bodyPr/>
        <a:lstStyle/>
        <a:p>
          <a:endParaRPr lang="en-US"/>
        </a:p>
      </dgm:t>
    </dgm:pt>
    <dgm:pt modelId="{EE698577-01B7-4592-9105-CD93CB3D1A87}">
      <dgm:prSet custT="1"/>
      <dgm:spPr/>
      <dgm:t>
        <a:bodyPr/>
        <a:lstStyle/>
        <a:p>
          <a:pPr marL="342900" indent="0">
            <a:buFontTx/>
            <a:buNone/>
          </a:pPr>
          <a:r>
            <a:rPr lang="en-US" sz="1800" dirty="0"/>
            <a:t>(</a:t>
          </a:r>
          <a:r>
            <a:rPr lang="en-CA" sz="1800" dirty="0"/>
            <a:t>1971, 1976, 1981, 1986, 1991, 1996, 2001, 2006, 2011 , 2016) </a:t>
          </a:r>
          <a:endParaRPr lang="en-US" sz="1800" dirty="0"/>
        </a:p>
      </dgm:t>
    </dgm:pt>
    <dgm:pt modelId="{D6A05499-387C-49FA-A535-511448D8DE9F}" type="sibTrans" cxnId="{A05C64A0-6CC1-41BC-86F5-F0A419FE9B7B}">
      <dgm:prSet/>
      <dgm:spPr/>
      <dgm:t>
        <a:bodyPr/>
        <a:lstStyle/>
        <a:p>
          <a:endParaRPr lang="en-US"/>
        </a:p>
      </dgm:t>
    </dgm:pt>
    <dgm:pt modelId="{D45A790C-20D3-4695-9EA8-B70FC1E7C202}" type="parTrans" cxnId="{A05C64A0-6CC1-41BC-86F5-F0A419FE9B7B}">
      <dgm:prSet/>
      <dgm:spPr/>
      <dgm:t>
        <a:bodyPr/>
        <a:lstStyle/>
        <a:p>
          <a:endParaRPr lang="en-US"/>
        </a:p>
      </dgm:t>
    </dgm:pt>
    <dgm:pt modelId="{BEEC2B09-DA9D-4CE6-AC9B-5B8627B35223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800" dirty="0"/>
            <a:t> Number of jobs</a:t>
          </a:r>
          <a:endParaRPr lang="en-US" sz="1500" dirty="0"/>
        </a:p>
      </dgm:t>
    </dgm:pt>
    <dgm:pt modelId="{75EEE840-67DE-472F-A8AF-EEAAB4C4AE51}" type="parTrans" cxnId="{F5CEF0A4-72AE-4D64-A665-3602D7DD8FEC}">
      <dgm:prSet/>
      <dgm:spPr/>
      <dgm:t>
        <a:bodyPr/>
        <a:lstStyle/>
        <a:p>
          <a:endParaRPr lang="en-CA"/>
        </a:p>
      </dgm:t>
    </dgm:pt>
    <dgm:pt modelId="{C63B8210-4458-4D07-A2A2-A72241F53AFE}" type="sibTrans" cxnId="{F5CEF0A4-72AE-4D64-A665-3602D7DD8FEC}">
      <dgm:prSet/>
      <dgm:spPr/>
      <dgm:t>
        <a:bodyPr/>
        <a:lstStyle/>
        <a:p>
          <a:endParaRPr lang="en-CA"/>
        </a:p>
      </dgm:t>
    </dgm:pt>
    <dgm:pt modelId="{CF4A409B-B512-41B6-B422-BEBF9680C05B}">
      <dgm:prSet custT="1"/>
      <dgm:spPr/>
      <dgm:t>
        <a:bodyPr/>
        <a:lstStyle/>
        <a:p>
          <a:pPr marL="342900" indent="0">
            <a:buFontTx/>
            <a:buNone/>
          </a:pPr>
          <a:r>
            <a:rPr lang="en-CA" sz="1800" dirty="0"/>
            <a:t>(1986, 1991, 1996, 2001, 2006, 2011, 2016)</a:t>
          </a:r>
          <a:endParaRPr lang="en-US" sz="1800" dirty="0"/>
        </a:p>
      </dgm:t>
    </dgm:pt>
    <dgm:pt modelId="{7B587EE9-F89B-4160-912F-06C167746CE3}" type="parTrans" cxnId="{FAB1AFE7-8110-47DB-AE12-198680F25DB6}">
      <dgm:prSet/>
      <dgm:spPr/>
      <dgm:t>
        <a:bodyPr/>
        <a:lstStyle/>
        <a:p>
          <a:endParaRPr lang="en-CA"/>
        </a:p>
      </dgm:t>
    </dgm:pt>
    <dgm:pt modelId="{55FA6B86-6D3D-4DDB-90CD-E710624E1D4A}" type="sibTrans" cxnId="{FAB1AFE7-8110-47DB-AE12-198680F25DB6}">
      <dgm:prSet/>
      <dgm:spPr/>
      <dgm:t>
        <a:bodyPr/>
        <a:lstStyle/>
        <a:p>
          <a:endParaRPr lang="en-CA"/>
        </a:p>
      </dgm:t>
    </dgm:pt>
    <dgm:pt modelId="{107E2101-38DF-4561-A0D4-ABDC1141BF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800" dirty="0"/>
            <a:t>TAZ info (length, area, geometry)</a:t>
          </a:r>
          <a:r>
            <a:rPr lang="en-CA" sz="1500" dirty="0"/>
            <a:t> </a:t>
          </a:r>
          <a:endParaRPr lang="en-US" sz="1500" dirty="0"/>
        </a:p>
      </dgm:t>
    </dgm:pt>
    <dgm:pt modelId="{D9FE6DA7-108C-4272-81F8-4B78ABB0557C}" type="parTrans" cxnId="{AFE31537-9654-4886-8A6F-3BE7608C3836}">
      <dgm:prSet/>
      <dgm:spPr/>
      <dgm:t>
        <a:bodyPr/>
        <a:lstStyle/>
        <a:p>
          <a:endParaRPr lang="en-CA"/>
        </a:p>
      </dgm:t>
    </dgm:pt>
    <dgm:pt modelId="{1C6C8745-EF68-4430-940C-24FCACF800AE}" type="sibTrans" cxnId="{AFE31537-9654-4886-8A6F-3BE7608C3836}">
      <dgm:prSet/>
      <dgm:spPr/>
      <dgm:t>
        <a:bodyPr/>
        <a:lstStyle/>
        <a:p>
          <a:endParaRPr lang="en-CA"/>
        </a:p>
      </dgm:t>
    </dgm:pt>
    <dgm:pt modelId="{76DA5E19-EA81-4BBA-AE1B-644E538BD822}">
      <dgm:prSet custT="1"/>
      <dgm:spPr/>
      <dgm:t>
        <a:bodyPr/>
        <a:lstStyle/>
        <a:p>
          <a:pPr marL="228600" indent="0">
            <a:buFontTx/>
            <a:buNone/>
          </a:pPr>
          <a:r>
            <a:rPr lang="en-CA" sz="1800" dirty="0"/>
            <a:t>(1991, 1996, 2001, 2006, 2011, 2016), </a:t>
          </a:r>
          <a:r>
            <a:rPr lang="en-CA" sz="1800" i="1" dirty="0"/>
            <a:t>etc.</a:t>
          </a:r>
          <a:r>
            <a:rPr lang="en-CA" sz="1800" dirty="0"/>
            <a:t>  </a:t>
          </a:r>
          <a:endParaRPr lang="en-US" sz="1500" dirty="0"/>
        </a:p>
      </dgm:t>
    </dgm:pt>
    <dgm:pt modelId="{93C37291-3982-4238-A59A-97629D9DFB99}" type="parTrans" cxnId="{1BAB2F0F-67D6-4B7C-9783-1B1FA3983471}">
      <dgm:prSet/>
      <dgm:spPr/>
      <dgm:t>
        <a:bodyPr/>
        <a:lstStyle/>
        <a:p>
          <a:endParaRPr lang="en-CA"/>
        </a:p>
      </dgm:t>
    </dgm:pt>
    <dgm:pt modelId="{20226BE0-17C7-4C40-A3B4-6473CC979711}" type="sibTrans" cxnId="{1BAB2F0F-67D6-4B7C-9783-1B1FA3983471}">
      <dgm:prSet/>
      <dgm:spPr/>
      <dgm:t>
        <a:bodyPr/>
        <a:lstStyle/>
        <a:p>
          <a:endParaRPr lang="en-CA"/>
        </a:p>
      </dgm:t>
    </dgm:pt>
    <dgm:pt modelId="{8BF613C7-11F7-4DB0-A433-B96A5FA6E073}">
      <dgm:prSet custT="1"/>
      <dgm:spPr/>
      <dgm:t>
        <a:bodyPr/>
        <a:lstStyle/>
        <a:p>
          <a:pPr marL="228600" indent="0"/>
          <a:endParaRPr lang="en-US" sz="1800" dirty="0"/>
        </a:p>
      </dgm:t>
    </dgm:pt>
    <dgm:pt modelId="{92F32E20-AD6B-4C75-9A75-D689159A7C0A}" type="parTrans" cxnId="{4964AB60-811A-4120-B6B5-9E0820E1DE16}">
      <dgm:prSet/>
      <dgm:spPr/>
      <dgm:t>
        <a:bodyPr/>
        <a:lstStyle/>
        <a:p>
          <a:endParaRPr lang="en-CA"/>
        </a:p>
      </dgm:t>
    </dgm:pt>
    <dgm:pt modelId="{A27E5557-E2CE-4570-89FF-5F92E8565D99}" type="sibTrans" cxnId="{4964AB60-811A-4120-B6B5-9E0820E1DE16}">
      <dgm:prSet/>
      <dgm:spPr/>
      <dgm:t>
        <a:bodyPr/>
        <a:lstStyle/>
        <a:p>
          <a:endParaRPr lang="en-CA"/>
        </a:p>
      </dgm:t>
    </dgm:pt>
    <dgm:pt modelId="{C8DEAA7C-6525-49B3-ABD7-D9559F88DF3F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E7718985-0170-4542-B881-7045DD90895B}" type="parTrans" cxnId="{F97BFDE3-A312-488F-8BFD-A3461A5E2A9A}">
      <dgm:prSet/>
      <dgm:spPr/>
      <dgm:t>
        <a:bodyPr/>
        <a:lstStyle/>
        <a:p>
          <a:endParaRPr lang="en-CA"/>
        </a:p>
      </dgm:t>
    </dgm:pt>
    <dgm:pt modelId="{10C252B2-7010-420A-BC61-70DF74E3432F}" type="sibTrans" cxnId="{F97BFDE3-A312-488F-8BFD-A3461A5E2A9A}">
      <dgm:prSet/>
      <dgm:spPr/>
      <dgm:t>
        <a:bodyPr/>
        <a:lstStyle/>
        <a:p>
          <a:endParaRPr lang="en-CA"/>
        </a:p>
      </dgm:t>
    </dgm:pt>
    <dgm:pt modelId="{B158B532-6F56-4F0B-8E07-0EB5EBC38679}" type="pres">
      <dgm:prSet presAssocID="{4D87348A-F04F-4D8A-8BE4-664D1423868C}" presName="linear" presStyleCnt="0">
        <dgm:presLayoutVars>
          <dgm:animLvl val="lvl"/>
          <dgm:resizeHandles val="exact"/>
        </dgm:presLayoutVars>
      </dgm:prSet>
      <dgm:spPr/>
    </dgm:pt>
    <dgm:pt modelId="{875D4B07-EBD3-4790-89DA-926911DAE499}" type="pres">
      <dgm:prSet presAssocID="{F8DB6D24-20CD-4060-B085-B10CDAB53BA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27AFE1-4077-47F1-880D-0FB26A2596D4}" type="pres">
      <dgm:prSet presAssocID="{F8DB6D24-20CD-4060-B085-B10CDAB53B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65D90E-9FF2-4403-8396-316ED2962CA8}" type="presOf" srcId="{9DDB7CB0-03A1-45A6-9B6C-BE04853638CF}" destId="{B927AFE1-4077-47F1-880D-0FB26A2596D4}" srcOrd="0" destOrd="16" presId="urn:microsoft.com/office/officeart/2005/8/layout/vList2"/>
    <dgm:cxn modelId="{1BAB2F0F-67D6-4B7C-9783-1B1FA3983471}" srcId="{F8DB6D24-20CD-4060-B085-B10CDAB53BAD}" destId="{76DA5E19-EA81-4BBA-AE1B-644E538BD822}" srcOrd="4" destOrd="0" parTransId="{93C37291-3982-4238-A59A-97629D9DFB99}" sibTransId="{20226BE0-17C7-4C40-A3B4-6473CC979711}"/>
    <dgm:cxn modelId="{A098C61F-3F5C-408F-A923-C3BB14A07B39}" type="presOf" srcId="{F8DB6D24-20CD-4060-B085-B10CDAB53BAD}" destId="{875D4B07-EBD3-4790-89DA-926911DAE499}" srcOrd="0" destOrd="0" presId="urn:microsoft.com/office/officeart/2005/8/layout/vList2"/>
    <dgm:cxn modelId="{AFE31537-9654-4886-8A6F-3BE7608C3836}" srcId="{76DA5E19-EA81-4BBA-AE1B-644E538BD822}" destId="{107E2101-38DF-4561-A0D4-ABDC1141BF14}" srcOrd="0" destOrd="0" parTransId="{D9FE6DA7-108C-4272-81F8-4B78ABB0557C}" sibTransId="{1C6C8745-EF68-4430-940C-24FCACF800AE}"/>
    <dgm:cxn modelId="{6A4EEA38-F323-495C-93C9-18ED78E41A01}" type="presOf" srcId="{EE698577-01B7-4592-9105-CD93CB3D1A87}" destId="{B927AFE1-4077-47F1-880D-0FB26A2596D4}" srcOrd="0" destOrd="3" presId="urn:microsoft.com/office/officeart/2005/8/layout/vList2"/>
    <dgm:cxn modelId="{BFA43A60-90B7-4AAC-8320-5548AC170204}" type="presOf" srcId="{B27F2335-A1CC-4791-97B4-BF265B7ED691}" destId="{B927AFE1-4077-47F1-880D-0FB26A2596D4}" srcOrd="0" destOrd="17" presId="urn:microsoft.com/office/officeart/2005/8/layout/vList2"/>
    <dgm:cxn modelId="{4964AB60-811A-4120-B6B5-9E0820E1DE16}" srcId="{F8DB6D24-20CD-4060-B085-B10CDAB53BAD}" destId="{8BF613C7-11F7-4DB0-A433-B96A5FA6E073}" srcOrd="1" destOrd="0" parTransId="{92F32E20-AD6B-4C75-9A75-D689159A7C0A}" sibTransId="{A27E5557-E2CE-4570-89FF-5F92E8565D99}"/>
    <dgm:cxn modelId="{D1F91942-065E-4D79-90C0-56EDC2AC1325}" type="presOf" srcId="{5EC800BF-8DFC-4542-8EE0-2694DF66EB2E}" destId="{B927AFE1-4077-47F1-880D-0FB26A2596D4}" srcOrd="0" destOrd="2" presId="urn:microsoft.com/office/officeart/2005/8/layout/vList2"/>
    <dgm:cxn modelId="{08D0904A-5566-4128-8CD3-210AF5BD97BA}" srcId="{04554BA8-C6C7-40DD-9EEB-DAAC13DA290C}" destId="{2018A370-958E-4603-8224-D22BA9953E02}" srcOrd="0" destOrd="0" parTransId="{ACA4BC78-530C-4159-BC89-87FB926A2B41}" sibTransId="{51300CB3-F9B1-4858-8D8C-C2AB954D162A}"/>
    <dgm:cxn modelId="{307C266F-CD67-418E-A602-D9C74449E62A}" srcId="{2E142864-FA38-478B-B9B3-E099A6394F19}" destId="{C586F2E7-43ED-4FF0-ABCD-1E049B188814}" srcOrd="0" destOrd="0" parTransId="{99F13590-A8B6-4C7B-A488-CF46143CFAC4}" sibTransId="{FF2FDA05-4869-415C-B0C9-67A71AC42819}"/>
    <dgm:cxn modelId="{2AB3C151-EF57-41C2-B240-27DAA028435C}" srcId="{F8DB6D24-20CD-4060-B085-B10CDAB53BAD}" destId="{04554BA8-C6C7-40DD-9EEB-DAAC13DA290C}" srcOrd="0" destOrd="0" parTransId="{3951D920-0132-4FBB-BBB0-FB698B8C75FD}" sibTransId="{B9DF835A-61CC-4825-89AA-7C317C739159}"/>
    <dgm:cxn modelId="{C49C897A-BD46-4783-9401-12A5E339D1DA}" srcId="{04554BA8-C6C7-40DD-9EEB-DAAC13DA290C}" destId="{BDF0D839-BA2A-49D8-A4E2-E7B34E8FDB48}" srcOrd="2" destOrd="0" parTransId="{490C1390-B64D-42D2-BE39-D4B1A148472A}" sibTransId="{4DD581D1-F9FB-4FE0-97A2-0D11968BFB4A}"/>
    <dgm:cxn modelId="{BEF0607C-60C5-4494-852A-6B38DFDDB1CE}" type="presOf" srcId="{BDF0D839-BA2A-49D8-A4E2-E7B34E8FDB48}" destId="{B927AFE1-4077-47F1-880D-0FB26A2596D4}" srcOrd="0" destOrd="5" presId="urn:microsoft.com/office/officeart/2005/8/layout/vList2"/>
    <dgm:cxn modelId="{83471E7D-58CC-4C42-B283-B3E3EFBBA3F1}" type="presOf" srcId="{76DA5E19-EA81-4BBA-AE1B-644E538BD822}" destId="{B927AFE1-4077-47F1-880D-0FB26A2596D4}" srcOrd="0" destOrd="11" presId="urn:microsoft.com/office/officeart/2005/8/layout/vList2"/>
    <dgm:cxn modelId="{3BD9188A-0A4A-4FAA-905E-1A16685B4690}" type="presOf" srcId="{BEEC2B09-DA9D-4CE6-AC9B-5B8627B35223}" destId="{B927AFE1-4077-47F1-880D-0FB26A2596D4}" srcOrd="0" destOrd="10" presId="urn:microsoft.com/office/officeart/2005/8/layout/vList2"/>
    <dgm:cxn modelId="{E0703196-A3A0-4CE7-AD4D-493059685877}" type="presOf" srcId="{8BF613C7-11F7-4DB0-A433-B96A5FA6E073}" destId="{B927AFE1-4077-47F1-880D-0FB26A2596D4}" srcOrd="0" destOrd="6" presId="urn:microsoft.com/office/officeart/2005/8/layout/vList2"/>
    <dgm:cxn modelId="{F86EF99C-746A-488B-BB9D-36B448660D21}" type="presOf" srcId="{107E2101-38DF-4561-A0D4-ABDC1141BF14}" destId="{B927AFE1-4077-47F1-880D-0FB26A2596D4}" srcOrd="0" destOrd="12" presId="urn:microsoft.com/office/officeart/2005/8/layout/vList2"/>
    <dgm:cxn modelId="{967AAD9E-7A2E-4909-921B-C3E42B3FA326}" srcId="{2018A370-958E-4603-8224-D22BA9953E02}" destId="{5EC800BF-8DFC-4542-8EE0-2694DF66EB2E}" srcOrd="0" destOrd="0" parTransId="{BB47C203-DBB3-41B9-8835-9B73A1DA60D2}" sibTransId="{5D55CB2D-86C0-48E0-ABD2-540D5C52D149}"/>
    <dgm:cxn modelId="{A05C64A0-6CC1-41BC-86F5-F0A419FE9B7B}" srcId="{04554BA8-C6C7-40DD-9EEB-DAAC13DA290C}" destId="{EE698577-01B7-4592-9105-CD93CB3D1A87}" srcOrd="1" destOrd="0" parTransId="{D45A790C-20D3-4695-9EA8-B70FC1E7C202}" sibTransId="{D6A05499-387C-49FA-A535-511448D8DE9F}"/>
    <dgm:cxn modelId="{E79C8DA4-57CF-4CF9-BD45-DAE334335AAD}" type="presOf" srcId="{2E142864-FA38-478B-B9B3-E099A6394F19}" destId="{B927AFE1-4077-47F1-880D-0FB26A2596D4}" srcOrd="0" destOrd="7" presId="urn:microsoft.com/office/officeart/2005/8/layout/vList2"/>
    <dgm:cxn modelId="{F5CEF0A4-72AE-4D64-A665-3602D7DD8FEC}" srcId="{F8DB6D24-20CD-4060-B085-B10CDAB53BAD}" destId="{BEEC2B09-DA9D-4CE6-AC9B-5B8627B35223}" srcOrd="3" destOrd="0" parTransId="{75EEE840-67DE-472F-A8AF-EEAAB4C4AE51}" sibTransId="{C63B8210-4458-4D07-A2A2-A72241F53AFE}"/>
    <dgm:cxn modelId="{61C494AF-E011-4A49-837F-595B15C25A56}" type="presOf" srcId="{FE773488-817E-41E4-AE13-BA57CA8E3D20}" destId="{B927AFE1-4077-47F1-880D-0FB26A2596D4}" srcOrd="0" destOrd="14" presId="urn:microsoft.com/office/officeart/2005/8/layout/vList2"/>
    <dgm:cxn modelId="{5A54A2B0-F129-4172-9159-37B0C6761D82}" type="presOf" srcId="{8AC1053C-FC62-4DDC-8B86-D4DF08CA9828}" destId="{B927AFE1-4077-47F1-880D-0FB26A2596D4}" srcOrd="0" destOrd="15" presId="urn:microsoft.com/office/officeart/2005/8/layout/vList2"/>
    <dgm:cxn modelId="{450405B2-D3DD-48C4-978D-22F97A0D7ABB}" type="presOf" srcId="{2C716E54-7DF5-441A-AF62-837A25BB59A4}" destId="{B927AFE1-4077-47F1-880D-0FB26A2596D4}" srcOrd="0" destOrd="4" presId="urn:microsoft.com/office/officeart/2005/8/layout/vList2"/>
    <dgm:cxn modelId="{E2E659B2-6083-4920-A6CB-C54EE72DC18C}" type="presOf" srcId="{C586F2E7-43ED-4FF0-ABCD-1E049B188814}" destId="{B927AFE1-4077-47F1-880D-0FB26A2596D4}" srcOrd="0" destOrd="8" presId="urn:microsoft.com/office/officeart/2005/8/layout/vList2"/>
    <dgm:cxn modelId="{A56E1AB3-1538-4ED6-8E93-5BB69D9CBA35}" srcId="{9DDB7CB0-03A1-45A6-9B6C-BE04853638CF}" destId="{B27F2335-A1CC-4791-97B4-BF265B7ED691}" srcOrd="0" destOrd="0" parTransId="{774920A5-B7C0-420E-996E-A173BB9C933B}" sibTransId="{077D250C-3DDA-4D5C-A417-C22D0793CAAF}"/>
    <dgm:cxn modelId="{050471B7-5310-49EB-8434-595472283AAC}" type="presOf" srcId="{C8DEAA7C-6525-49B3-ABD7-D9559F88DF3F}" destId="{B927AFE1-4077-47F1-880D-0FB26A2596D4}" srcOrd="0" destOrd="13" presId="urn:microsoft.com/office/officeart/2005/8/layout/vList2"/>
    <dgm:cxn modelId="{2A6DC0C1-3DCC-465B-8143-C4827E600BB6}" srcId="{F8DB6D24-20CD-4060-B085-B10CDAB53BAD}" destId="{2E142864-FA38-478B-B9B3-E099A6394F19}" srcOrd="2" destOrd="0" parTransId="{566112C3-95E2-4DB9-85A0-1F997148542F}" sibTransId="{8AA5E774-F4B1-49B5-B918-FB4DAB72F65F}"/>
    <dgm:cxn modelId="{DAFE6DCC-E638-44FA-88D2-4365CF043CA1}" type="presOf" srcId="{2018A370-958E-4603-8224-D22BA9953E02}" destId="{B927AFE1-4077-47F1-880D-0FB26A2596D4}" srcOrd="0" destOrd="1" presId="urn:microsoft.com/office/officeart/2005/8/layout/vList2"/>
    <dgm:cxn modelId="{F08533D0-4AC5-48AD-9E5A-459660D7024F}" srcId="{F8DB6D24-20CD-4060-B085-B10CDAB53BAD}" destId="{9DDB7CB0-03A1-45A6-9B6C-BE04853638CF}" srcOrd="6" destOrd="0" parTransId="{6537A174-A667-4157-AACA-5614CD79BA00}" sibTransId="{BAC72DA3-17D6-4AA6-B336-013D5AF4618E}"/>
    <dgm:cxn modelId="{83C0EAD7-1C23-4820-A025-1140EA523457}" srcId="{F8DB6D24-20CD-4060-B085-B10CDAB53BAD}" destId="{FE773488-817E-41E4-AE13-BA57CA8E3D20}" srcOrd="5" destOrd="0" parTransId="{D93E4F5E-E992-4178-871D-9CBEFB6CF78A}" sibTransId="{C504CE2B-E9E1-4D86-A988-D0ABF2A8AF8A}"/>
    <dgm:cxn modelId="{BD4814DC-F179-4373-B00B-1BF03F041F9F}" type="presOf" srcId="{CF4A409B-B512-41B6-B422-BEBF9680C05B}" destId="{B927AFE1-4077-47F1-880D-0FB26A2596D4}" srcOrd="0" destOrd="9" presId="urn:microsoft.com/office/officeart/2005/8/layout/vList2"/>
    <dgm:cxn modelId="{50973BDD-F317-4319-B9D1-F07EB58EA79A}" type="presOf" srcId="{04554BA8-C6C7-40DD-9EEB-DAAC13DA290C}" destId="{B927AFE1-4077-47F1-880D-0FB26A2596D4}" srcOrd="0" destOrd="0" presId="urn:microsoft.com/office/officeart/2005/8/layout/vList2"/>
    <dgm:cxn modelId="{8E240FE1-9F48-4D01-8A13-0EC066AAE4DC}" srcId="{FE773488-817E-41E4-AE13-BA57CA8E3D20}" destId="{8AC1053C-FC62-4DDC-8B86-D4DF08CA9828}" srcOrd="0" destOrd="0" parTransId="{C2F06DD8-9721-4A91-AE4C-8BA445636794}" sibTransId="{A2F84DF4-D6DB-4E51-B12A-968F90623601}"/>
    <dgm:cxn modelId="{F97BFDE3-A312-488F-8BFD-A3461A5E2A9A}" srcId="{76DA5E19-EA81-4BBA-AE1B-644E538BD822}" destId="{C8DEAA7C-6525-49B3-ABD7-D9559F88DF3F}" srcOrd="1" destOrd="0" parTransId="{E7718985-0170-4542-B881-7045DD90895B}" sibTransId="{10C252B2-7010-420A-BC61-70DF74E3432F}"/>
    <dgm:cxn modelId="{FAB1AFE7-8110-47DB-AE12-198680F25DB6}" srcId="{2E142864-FA38-478B-B9B3-E099A6394F19}" destId="{CF4A409B-B512-41B6-B422-BEBF9680C05B}" srcOrd="1" destOrd="0" parTransId="{7B587EE9-F89B-4160-912F-06C167746CE3}" sibTransId="{55FA6B86-6D3D-4DDB-90CD-E710624E1D4A}"/>
    <dgm:cxn modelId="{CC8F46F0-4DD8-4EA4-9C58-9E807C340A7A}" srcId="{EE698577-01B7-4592-9105-CD93CB3D1A87}" destId="{2C716E54-7DF5-441A-AF62-837A25BB59A4}" srcOrd="0" destOrd="0" parTransId="{777A21A0-2BF2-4E01-860A-0CEA3AB8D81A}" sibTransId="{A4EB6DC7-B453-4D3C-9837-2490FA4D5F99}"/>
    <dgm:cxn modelId="{46E274FA-0FE3-4CCE-B2D5-102F0ACA8D17}" srcId="{4D87348A-F04F-4D8A-8BE4-664D1423868C}" destId="{F8DB6D24-20CD-4060-B085-B10CDAB53BAD}" srcOrd="0" destOrd="0" parTransId="{1267511D-469E-4FEA-B616-E38A683DBA02}" sibTransId="{5F1A905A-B2DF-4902-B2BE-58CFAA5B4ADE}"/>
    <dgm:cxn modelId="{56C3C8FF-E4F5-409B-AA65-9FD24B6307F7}" type="presOf" srcId="{4D87348A-F04F-4D8A-8BE4-664D1423868C}" destId="{B158B532-6F56-4F0B-8E07-0EB5EBC38679}" srcOrd="0" destOrd="0" presId="urn:microsoft.com/office/officeart/2005/8/layout/vList2"/>
    <dgm:cxn modelId="{6FFD8BDB-B6E1-49DD-831E-B36B3C0DABA4}" type="presParOf" srcId="{B158B532-6F56-4F0B-8E07-0EB5EBC38679}" destId="{875D4B07-EBD3-4790-89DA-926911DAE499}" srcOrd="0" destOrd="0" presId="urn:microsoft.com/office/officeart/2005/8/layout/vList2"/>
    <dgm:cxn modelId="{CDAC16B9-9F99-45F6-98D8-5DBE99FB589B}" type="presParOf" srcId="{B158B532-6F56-4F0B-8E07-0EB5EBC38679}" destId="{B927AFE1-4077-47F1-880D-0FB26A2596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7348A-F04F-4D8A-8BE4-664D1423868C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DB6D24-20CD-4060-B085-B10CDAB53BAD}">
      <dgm:prSet/>
      <dgm:spPr/>
      <dgm:t>
        <a:bodyPr/>
        <a:lstStyle/>
        <a:p>
          <a:r>
            <a:rPr lang="en-US" dirty="0"/>
            <a:t>Teranet is connected to the following data sources:</a:t>
          </a:r>
        </a:p>
      </dgm:t>
    </dgm:pt>
    <dgm:pt modelId="{1267511D-469E-4FEA-B616-E38A683DBA02}" type="parTrans" cxnId="{46E274FA-0FE3-4CCE-B2D5-102F0ACA8D17}">
      <dgm:prSet/>
      <dgm:spPr/>
      <dgm:t>
        <a:bodyPr/>
        <a:lstStyle/>
        <a:p>
          <a:endParaRPr lang="en-US"/>
        </a:p>
      </dgm:t>
    </dgm:pt>
    <dgm:pt modelId="{5F1A905A-B2DF-4902-B2BE-58CFAA5B4ADE}" type="sibTrans" cxnId="{46E274FA-0FE3-4CCE-B2D5-102F0ACA8D17}">
      <dgm:prSet/>
      <dgm:spPr/>
      <dgm:t>
        <a:bodyPr/>
        <a:lstStyle/>
        <a:p>
          <a:endParaRPr lang="en-US"/>
        </a:p>
      </dgm:t>
    </dgm:pt>
    <dgm:pt modelId="{04554BA8-C6C7-40DD-9EEB-DAAC13DA290C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US" sz="1500" b="1" dirty="0"/>
            <a:t> </a:t>
          </a:r>
          <a:r>
            <a:rPr lang="en-US" sz="2000" b="1" dirty="0"/>
            <a:t>Parcel-level data</a:t>
          </a:r>
          <a:r>
            <a:rPr lang="en-US" sz="2000" dirty="0"/>
            <a:t>:</a:t>
          </a:r>
        </a:p>
      </dgm:t>
    </dgm:pt>
    <dgm:pt modelId="{3951D920-0132-4FBB-BBB0-FB698B8C75FD}" type="parTrans" cxnId="{2AB3C151-EF57-41C2-B240-27DAA028435C}">
      <dgm:prSet/>
      <dgm:spPr/>
      <dgm:t>
        <a:bodyPr/>
        <a:lstStyle/>
        <a:p>
          <a:endParaRPr lang="en-US"/>
        </a:p>
      </dgm:t>
    </dgm:pt>
    <dgm:pt modelId="{B9DF835A-61CC-4825-89AA-7C317C739159}" type="sibTrans" cxnId="{2AB3C151-EF57-41C2-B240-27DAA028435C}">
      <dgm:prSet/>
      <dgm:spPr/>
      <dgm:t>
        <a:bodyPr/>
        <a:lstStyle/>
        <a:p>
          <a:endParaRPr lang="en-US"/>
        </a:p>
      </dgm:t>
    </dgm:pt>
    <dgm:pt modelId="{2018A370-958E-4603-8224-D22BA9953E0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500" dirty="0"/>
            <a:t> </a:t>
          </a:r>
          <a:r>
            <a:rPr lang="en-US" sz="2000" dirty="0"/>
            <a:t>Land use information</a:t>
          </a:r>
        </a:p>
      </dgm:t>
    </dgm:pt>
    <dgm:pt modelId="{ACA4BC78-530C-4159-BC89-87FB926A2B41}" type="parTrans" cxnId="{08D0904A-5566-4128-8CD3-210AF5BD97BA}">
      <dgm:prSet/>
      <dgm:spPr/>
      <dgm:t>
        <a:bodyPr/>
        <a:lstStyle/>
        <a:p>
          <a:endParaRPr lang="en-US"/>
        </a:p>
      </dgm:t>
    </dgm:pt>
    <dgm:pt modelId="{51300CB3-F9B1-4858-8D8C-C2AB954D162A}" type="sibTrans" cxnId="{08D0904A-5566-4128-8CD3-210AF5BD97BA}">
      <dgm:prSet/>
      <dgm:spPr/>
      <dgm:t>
        <a:bodyPr/>
        <a:lstStyle/>
        <a:p>
          <a:endParaRPr lang="en-US"/>
        </a:p>
      </dgm:t>
    </dgm:pt>
    <dgm:pt modelId="{BDF0D839-BA2A-49D8-A4E2-E7B34E8FDB48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800" dirty="0"/>
            <a:t> Enhanced Points of Interest (EPOI), from DMTI</a:t>
          </a:r>
        </a:p>
      </dgm:t>
    </dgm:pt>
    <dgm:pt modelId="{490C1390-B64D-42D2-BE39-D4B1A148472A}" type="parTrans" cxnId="{C49C897A-BD46-4783-9401-12A5E339D1DA}">
      <dgm:prSet/>
      <dgm:spPr/>
      <dgm:t>
        <a:bodyPr/>
        <a:lstStyle/>
        <a:p>
          <a:endParaRPr lang="en-US"/>
        </a:p>
      </dgm:t>
    </dgm:pt>
    <dgm:pt modelId="{4DD581D1-F9FB-4FE0-97A2-0D11968BFB4A}" type="sibTrans" cxnId="{C49C897A-BD46-4783-9401-12A5E339D1DA}">
      <dgm:prSet/>
      <dgm:spPr/>
      <dgm:t>
        <a:bodyPr/>
        <a:lstStyle/>
        <a:p>
          <a:endParaRPr lang="en-US"/>
        </a:p>
      </dgm:t>
    </dgm:pt>
    <dgm:pt modelId="{2E142864-FA38-478B-B9B3-E099A6394F19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Postal-code-level data</a:t>
          </a:r>
          <a:r>
            <a:rPr lang="en-CA" sz="2000" dirty="0"/>
            <a:t>:</a:t>
          </a:r>
          <a:endParaRPr lang="en-US" sz="2000" dirty="0"/>
        </a:p>
      </dgm:t>
    </dgm:pt>
    <dgm:pt modelId="{566112C3-95E2-4DB9-85A0-1F997148542F}" type="parTrans" cxnId="{2A6DC0C1-3DCC-465B-8143-C4827E600BB6}">
      <dgm:prSet/>
      <dgm:spPr/>
      <dgm:t>
        <a:bodyPr/>
        <a:lstStyle/>
        <a:p>
          <a:endParaRPr lang="en-US"/>
        </a:p>
      </dgm:t>
    </dgm:pt>
    <dgm:pt modelId="{8AA5E774-F4B1-49B5-B918-FB4DAB72F65F}" type="sibTrans" cxnId="{2A6DC0C1-3DCC-465B-8143-C4827E600BB6}">
      <dgm:prSet/>
      <dgm:spPr/>
      <dgm:t>
        <a:bodyPr/>
        <a:lstStyle/>
        <a:p>
          <a:endParaRPr lang="en-US"/>
        </a:p>
      </dgm:t>
    </dgm:pt>
    <dgm:pt modelId="{C586F2E7-43ED-4FF0-ABCD-1E049B1888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99F13590-A8B6-4C7B-A488-CF46143CFAC4}" type="parTrans" cxnId="{307C266F-CD67-418E-A602-D9C74449E62A}">
      <dgm:prSet/>
      <dgm:spPr/>
      <dgm:t>
        <a:bodyPr/>
        <a:lstStyle/>
        <a:p>
          <a:endParaRPr lang="en-US"/>
        </a:p>
      </dgm:t>
    </dgm:pt>
    <dgm:pt modelId="{FF2FDA05-4869-415C-B0C9-67A71AC42819}" type="sibTrans" cxnId="{307C266F-CD67-418E-A602-D9C74449E62A}">
      <dgm:prSet/>
      <dgm:spPr/>
      <dgm:t>
        <a:bodyPr/>
        <a:lstStyle/>
        <a:p>
          <a:endParaRPr lang="en-US"/>
        </a:p>
      </dgm:t>
    </dgm:pt>
    <dgm:pt modelId="{FE773488-817E-41E4-AE13-BA57CA8E3D20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Municipality-level data</a:t>
          </a:r>
          <a:r>
            <a:rPr lang="en-CA" sz="2000" dirty="0"/>
            <a:t>:</a:t>
          </a:r>
          <a:endParaRPr lang="en-US" sz="2000" dirty="0"/>
        </a:p>
      </dgm:t>
    </dgm:pt>
    <dgm:pt modelId="{D93E4F5E-E992-4178-871D-9CBEFB6CF78A}" type="parTrans" cxnId="{83C0EAD7-1C23-4820-A025-1140EA523457}">
      <dgm:prSet/>
      <dgm:spPr/>
      <dgm:t>
        <a:bodyPr/>
        <a:lstStyle/>
        <a:p>
          <a:endParaRPr lang="en-US"/>
        </a:p>
      </dgm:t>
    </dgm:pt>
    <dgm:pt modelId="{C504CE2B-E9E1-4D86-A988-D0ABF2A8AF8A}" type="sibTrans" cxnId="{83C0EAD7-1C23-4820-A025-1140EA523457}">
      <dgm:prSet/>
      <dgm:spPr/>
      <dgm:t>
        <a:bodyPr/>
        <a:lstStyle/>
        <a:p>
          <a:endParaRPr lang="en-US"/>
        </a:p>
      </dgm:t>
    </dgm:pt>
    <dgm:pt modelId="{8BF613C7-11F7-4DB0-A433-B96A5FA6E073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800" i="1" dirty="0"/>
            <a:t> etc.</a:t>
          </a:r>
        </a:p>
      </dgm:t>
    </dgm:pt>
    <dgm:pt modelId="{92F32E20-AD6B-4C75-9A75-D689159A7C0A}" type="parTrans" cxnId="{4964AB60-811A-4120-B6B5-9E0820E1DE16}">
      <dgm:prSet/>
      <dgm:spPr/>
      <dgm:t>
        <a:bodyPr/>
        <a:lstStyle/>
        <a:p>
          <a:endParaRPr lang="en-CA"/>
        </a:p>
      </dgm:t>
    </dgm:pt>
    <dgm:pt modelId="{A27E5557-E2CE-4570-89FF-5F92E8565D99}" type="sibTrans" cxnId="{4964AB60-811A-4120-B6B5-9E0820E1DE16}">
      <dgm:prSet/>
      <dgm:spPr/>
      <dgm:t>
        <a:bodyPr/>
        <a:lstStyle/>
        <a:p>
          <a:endParaRPr lang="en-CA"/>
        </a:p>
      </dgm:t>
    </dgm:pt>
    <dgm:pt modelId="{C787DDE6-3004-4FCE-A73A-3A7377B3705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800" i="1" dirty="0"/>
        </a:p>
      </dgm:t>
    </dgm:pt>
    <dgm:pt modelId="{342B4474-78FF-41AA-84A8-FCA192C431B0}" type="parTrans" cxnId="{E83CBD5D-2BB5-490C-BCE1-B4718D03B459}">
      <dgm:prSet/>
      <dgm:spPr/>
      <dgm:t>
        <a:bodyPr/>
        <a:lstStyle/>
        <a:p>
          <a:endParaRPr lang="en-CA"/>
        </a:p>
      </dgm:t>
    </dgm:pt>
    <dgm:pt modelId="{23DFF8B0-8D99-4784-922E-38D441BE2BC5}" type="sibTrans" cxnId="{E83CBD5D-2BB5-490C-BCE1-B4718D03B459}">
      <dgm:prSet/>
      <dgm:spPr/>
      <dgm:t>
        <a:bodyPr/>
        <a:lstStyle/>
        <a:p>
          <a:endParaRPr lang="en-CA"/>
        </a:p>
      </dgm:t>
    </dgm:pt>
    <dgm:pt modelId="{B27F2335-A1CC-4791-97B4-BF265B7ED691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077D250C-3DDA-4D5C-A417-C22D0793CAAF}" type="sibTrans" cxnId="{A56E1AB3-1538-4ED6-8E93-5BB69D9CBA35}">
      <dgm:prSet/>
      <dgm:spPr/>
      <dgm:t>
        <a:bodyPr/>
        <a:lstStyle/>
        <a:p>
          <a:endParaRPr lang="en-US"/>
        </a:p>
      </dgm:t>
    </dgm:pt>
    <dgm:pt modelId="{774920A5-B7C0-420E-996E-A173BB9C933B}" type="parTrans" cxnId="{A56E1AB3-1538-4ED6-8E93-5BB69D9CBA35}">
      <dgm:prSet/>
      <dgm:spPr/>
      <dgm:t>
        <a:bodyPr/>
        <a:lstStyle/>
        <a:p>
          <a:endParaRPr lang="en-US"/>
        </a:p>
      </dgm:t>
    </dgm:pt>
    <dgm:pt modelId="{B158B532-6F56-4F0B-8E07-0EB5EBC38679}" type="pres">
      <dgm:prSet presAssocID="{4D87348A-F04F-4D8A-8BE4-664D1423868C}" presName="linear" presStyleCnt="0">
        <dgm:presLayoutVars>
          <dgm:animLvl val="lvl"/>
          <dgm:resizeHandles val="exact"/>
        </dgm:presLayoutVars>
      </dgm:prSet>
      <dgm:spPr/>
    </dgm:pt>
    <dgm:pt modelId="{875D4B07-EBD3-4790-89DA-926911DAE499}" type="pres">
      <dgm:prSet presAssocID="{F8DB6D24-20CD-4060-B085-B10CDAB53BAD}" presName="parentText" presStyleLbl="node1" presStyleIdx="0" presStyleCnt="1" custScaleY="82867">
        <dgm:presLayoutVars>
          <dgm:chMax val="0"/>
          <dgm:bulletEnabled val="1"/>
        </dgm:presLayoutVars>
      </dgm:prSet>
      <dgm:spPr/>
    </dgm:pt>
    <dgm:pt modelId="{B927AFE1-4077-47F1-880D-0FB26A2596D4}" type="pres">
      <dgm:prSet presAssocID="{F8DB6D24-20CD-4060-B085-B10CDAB53BAD}" presName="childText" presStyleLbl="revTx" presStyleIdx="0" presStyleCnt="1" custScaleY="197990">
        <dgm:presLayoutVars>
          <dgm:bulletEnabled val="1"/>
        </dgm:presLayoutVars>
      </dgm:prSet>
      <dgm:spPr/>
    </dgm:pt>
  </dgm:ptLst>
  <dgm:cxnLst>
    <dgm:cxn modelId="{A098C61F-3F5C-408F-A923-C3BB14A07B39}" type="presOf" srcId="{F8DB6D24-20CD-4060-B085-B10CDAB53BAD}" destId="{875D4B07-EBD3-4790-89DA-926911DAE499}" srcOrd="0" destOrd="0" presId="urn:microsoft.com/office/officeart/2005/8/layout/vList2"/>
    <dgm:cxn modelId="{E83CBD5D-2BB5-490C-BCE1-B4718D03B459}" srcId="{F8DB6D24-20CD-4060-B085-B10CDAB53BAD}" destId="{C787DDE6-3004-4FCE-A73A-3A7377B37052}" srcOrd="2" destOrd="0" parTransId="{342B4474-78FF-41AA-84A8-FCA192C431B0}" sibTransId="{23DFF8B0-8D99-4784-922E-38D441BE2BC5}"/>
    <dgm:cxn modelId="{BFA43A60-90B7-4AAC-8320-5548AC170204}" type="presOf" srcId="{B27F2335-A1CC-4791-97B4-BF265B7ED691}" destId="{B927AFE1-4077-47F1-880D-0FB26A2596D4}" srcOrd="0" destOrd="8" presId="urn:microsoft.com/office/officeart/2005/8/layout/vList2"/>
    <dgm:cxn modelId="{4964AB60-811A-4120-B6B5-9E0820E1DE16}" srcId="{F8DB6D24-20CD-4060-B085-B10CDAB53BAD}" destId="{8BF613C7-11F7-4DB0-A433-B96A5FA6E073}" srcOrd="1" destOrd="0" parTransId="{92F32E20-AD6B-4C75-9A75-D689159A7C0A}" sibTransId="{A27E5557-E2CE-4570-89FF-5F92E8565D99}"/>
    <dgm:cxn modelId="{08D0904A-5566-4128-8CD3-210AF5BD97BA}" srcId="{04554BA8-C6C7-40DD-9EEB-DAAC13DA290C}" destId="{2018A370-958E-4603-8224-D22BA9953E02}" srcOrd="0" destOrd="0" parTransId="{ACA4BC78-530C-4159-BC89-87FB926A2B41}" sibTransId="{51300CB3-F9B1-4858-8D8C-C2AB954D162A}"/>
    <dgm:cxn modelId="{307C266F-CD67-418E-A602-D9C74449E62A}" srcId="{2E142864-FA38-478B-B9B3-E099A6394F19}" destId="{C586F2E7-43ED-4FF0-ABCD-1E049B188814}" srcOrd="0" destOrd="0" parTransId="{99F13590-A8B6-4C7B-A488-CF46143CFAC4}" sibTransId="{FF2FDA05-4869-415C-B0C9-67A71AC42819}"/>
    <dgm:cxn modelId="{2AB3C151-EF57-41C2-B240-27DAA028435C}" srcId="{F8DB6D24-20CD-4060-B085-B10CDAB53BAD}" destId="{04554BA8-C6C7-40DD-9EEB-DAAC13DA290C}" srcOrd="0" destOrd="0" parTransId="{3951D920-0132-4FBB-BBB0-FB698B8C75FD}" sibTransId="{B9DF835A-61CC-4825-89AA-7C317C739159}"/>
    <dgm:cxn modelId="{C49C897A-BD46-4783-9401-12A5E339D1DA}" srcId="{04554BA8-C6C7-40DD-9EEB-DAAC13DA290C}" destId="{BDF0D839-BA2A-49D8-A4E2-E7B34E8FDB48}" srcOrd="1" destOrd="0" parTransId="{490C1390-B64D-42D2-BE39-D4B1A148472A}" sibTransId="{4DD581D1-F9FB-4FE0-97A2-0D11968BFB4A}"/>
    <dgm:cxn modelId="{BEF0607C-60C5-4494-852A-6B38DFDDB1CE}" type="presOf" srcId="{BDF0D839-BA2A-49D8-A4E2-E7B34E8FDB48}" destId="{B927AFE1-4077-47F1-880D-0FB26A2596D4}" srcOrd="0" destOrd="2" presId="urn:microsoft.com/office/officeart/2005/8/layout/vList2"/>
    <dgm:cxn modelId="{E0703196-A3A0-4CE7-AD4D-493059685877}" type="presOf" srcId="{8BF613C7-11F7-4DB0-A433-B96A5FA6E073}" destId="{B927AFE1-4077-47F1-880D-0FB26A2596D4}" srcOrd="0" destOrd="3" presId="urn:microsoft.com/office/officeart/2005/8/layout/vList2"/>
    <dgm:cxn modelId="{E79C8DA4-57CF-4CF9-BD45-DAE334335AAD}" type="presOf" srcId="{2E142864-FA38-478B-B9B3-E099A6394F19}" destId="{B927AFE1-4077-47F1-880D-0FB26A2596D4}" srcOrd="0" destOrd="5" presId="urn:microsoft.com/office/officeart/2005/8/layout/vList2"/>
    <dgm:cxn modelId="{61C494AF-E011-4A49-837F-595B15C25A56}" type="presOf" srcId="{FE773488-817E-41E4-AE13-BA57CA8E3D20}" destId="{B927AFE1-4077-47F1-880D-0FB26A2596D4}" srcOrd="0" destOrd="7" presId="urn:microsoft.com/office/officeart/2005/8/layout/vList2"/>
    <dgm:cxn modelId="{E2E659B2-6083-4920-A6CB-C54EE72DC18C}" type="presOf" srcId="{C586F2E7-43ED-4FF0-ABCD-1E049B188814}" destId="{B927AFE1-4077-47F1-880D-0FB26A2596D4}" srcOrd="0" destOrd="6" presId="urn:microsoft.com/office/officeart/2005/8/layout/vList2"/>
    <dgm:cxn modelId="{A56E1AB3-1538-4ED6-8E93-5BB69D9CBA35}" srcId="{F8DB6D24-20CD-4060-B085-B10CDAB53BAD}" destId="{B27F2335-A1CC-4791-97B4-BF265B7ED691}" srcOrd="5" destOrd="0" parTransId="{774920A5-B7C0-420E-996E-A173BB9C933B}" sibTransId="{077D250C-3DDA-4D5C-A417-C22D0793CAAF}"/>
    <dgm:cxn modelId="{2A6DC0C1-3DCC-465B-8143-C4827E600BB6}" srcId="{F8DB6D24-20CD-4060-B085-B10CDAB53BAD}" destId="{2E142864-FA38-478B-B9B3-E099A6394F19}" srcOrd="3" destOrd="0" parTransId="{566112C3-95E2-4DB9-85A0-1F997148542F}" sibTransId="{8AA5E774-F4B1-49B5-B918-FB4DAB72F65F}"/>
    <dgm:cxn modelId="{DAFE6DCC-E638-44FA-88D2-4365CF043CA1}" type="presOf" srcId="{2018A370-958E-4603-8224-D22BA9953E02}" destId="{B927AFE1-4077-47F1-880D-0FB26A2596D4}" srcOrd="0" destOrd="1" presId="urn:microsoft.com/office/officeart/2005/8/layout/vList2"/>
    <dgm:cxn modelId="{83C0EAD7-1C23-4820-A025-1140EA523457}" srcId="{F8DB6D24-20CD-4060-B085-B10CDAB53BAD}" destId="{FE773488-817E-41E4-AE13-BA57CA8E3D20}" srcOrd="4" destOrd="0" parTransId="{D93E4F5E-E992-4178-871D-9CBEFB6CF78A}" sibTransId="{C504CE2B-E9E1-4D86-A988-D0ABF2A8AF8A}"/>
    <dgm:cxn modelId="{829861DA-A9DE-45F0-A2F4-54762ED60E16}" type="presOf" srcId="{C787DDE6-3004-4FCE-A73A-3A7377B37052}" destId="{B927AFE1-4077-47F1-880D-0FB26A2596D4}" srcOrd="0" destOrd="4" presId="urn:microsoft.com/office/officeart/2005/8/layout/vList2"/>
    <dgm:cxn modelId="{50973BDD-F317-4319-B9D1-F07EB58EA79A}" type="presOf" srcId="{04554BA8-C6C7-40DD-9EEB-DAAC13DA290C}" destId="{B927AFE1-4077-47F1-880D-0FB26A2596D4}" srcOrd="0" destOrd="0" presId="urn:microsoft.com/office/officeart/2005/8/layout/vList2"/>
    <dgm:cxn modelId="{46E274FA-0FE3-4CCE-B2D5-102F0ACA8D17}" srcId="{4D87348A-F04F-4D8A-8BE4-664D1423868C}" destId="{F8DB6D24-20CD-4060-B085-B10CDAB53BAD}" srcOrd="0" destOrd="0" parTransId="{1267511D-469E-4FEA-B616-E38A683DBA02}" sibTransId="{5F1A905A-B2DF-4902-B2BE-58CFAA5B4ADE}"/>
    <dgm:cxn modelId="{56C3C8FF-E4F5-409B-AA65-9FD24B6307F7}" type="presOf" srcId="{4D87348A-F04F-4D8A-8BE4-664D1423868C}" destId="{B158B532-6F56-4F0B-8E07-0EB5EBC38679}" srcOrd="0" destOrd="0" presId="urn:microsoft.com/office/officeart/2005/8/layout/vList2"/>
    <dgm:cxn modelId="{6FFD8BDB-B6E1-49DD-831E-B36B3C0DABA4}" type="presParOf" srcId="{B158B532-6F56-4F0B-8E07-0EB5EBC38679}" destId="{875D4B07-EBD3-4790-89DA-926911DAE499}" srcOrd="0" destOrd="0" presId="urn:microsoft.com/office/officeart/2005/8/layout/vList2"/>
    <dgm:cxn modelId="{CDAC16B9-9F99-45F6-98D8-5DBE99FB589B}" type="presParOf" srcId="{B158B532-6F56-4F0B-8E07-0EB5EBC38679}" destId="{B927AFE1-4077-47F1-880D-0FB26A2596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4B07-EBD3-4790-89DA-926911DAE499}">
      <dsp:nvSpPr>
        <dsp:cNvPr id="0" name=""/>
        <dsp:cNvSpPr/>
      </dsp:nvSpPr>
      <dsp:spPr>
        <a:xfrm>
          <a:off x="0" y="16756"/>
          <a:ext cx="869454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Teranet is connected to the following data sources:</a:t>
          </a:r>
        </a:p>
      </dsp:txBody>
      <dsp:txXfrm>
        <a:off x="25759" y="42515"/>
        <a:ext cx="8643022" cy="476152"/>
      </dsp:txXfrm>
    </dsp:sp>
    <dsp:sp modelId="{B927AFE1-4077-47F1-880D-0FB26A2596D4}">
      <dsp:nvSpPr>
        <dsp:cNvPr id="0" name=""/>
        <dsp:cNvSpPr/>
      </dsp:nvSpPr>
      <dsp:spPr>
        <a:xfrm>
          <a:off x="0" y="544426"/>
          <a:ext cx="8694540" cy="555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052" tIns="19050" rIns="106680" bIns="19050" numCol="1" spcCol="1270" anchor="t" anchorCtr="0">
          <a:noAutofit/>
        </a:bodyPr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500" b="1" kern="1200" dirty="0"/>
            <a:t> </a:t>
          </a:r>
          <a:r>
            <a:rPr lang="en-US" sz="2000" b="1" kern="1200" dirty="0"/>
            <a:t>DA-level data</a:t>
          </a:r>
          <a:r>
            <a:rPr lang="en-US" sz="2000" kern="1200" dirty="0"/>
            <a:t>:</a:t>
          </a:r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 </a:t>
          </a:r>
          <a:r>
            <a:rPr lang="en-US" sz="2000" kern="1200" dirty="0"/>
            <a:t>Census:</a:t>
          </a:r>
        </a:p>
        <a:p>
          <a:pPr marL="342900" lvl="3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kern="1200" dirty="0"/>
            <a:t> </a:t>
          </a:r>
          <a:r>
            <a:rPr lang="en-US" sz="1800" kern="1200" dirty="0"/>
            <a:t>Select census variables </a:t>
          </a:r>
          <a:endParaRPr lang="en-US" sz="15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kern="1200" dirty="0"/>
            <a:t>(</a:t>
          </a:r>
          <a:r>
            <a:rPr lang="en-CA" sz="1800" kern="1200" dirty="0"/>
            <a:t>1971, 1976, 1981, 1986, 1991, 1996, 2001, 2006, 2011 , 2016) </a:t>
          </a:r>
          <a:endParaRPr lang="en-US" sz="1800" kern="1200" dirty="0"/>
        </a:p>
        <a:p>
          <a:pPr marL="342900" lvl="3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kern="1200" dirty="0"/>
            <a:t> </a:t>
          </a:r>
          <a:r>
            <a:rPr lang="en-US" sz="1800" kern="1200" dirty="0"/>
            <a:t>Profiles of Income, </a:t>
          </a:r>
          <a:r>
            <a:rPr lang="en-US" sz="1800" i="1" kern="1200" dirty="0"/>
            <a:t>etc.</a:t>
          </a:r>
          <a:endParaRPr lang="en-US" sz="1500" kern="1200" dirty="0"/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Teranet aggregates grouped by DA (mean/median/std, spatial lag, </a:t>
          </a:r>
          <a:r>
            <a:rPr lang="en-US" sz="1800" i="1" kern="1200" dirty="0"/>
            <a:t>etc.</a:t>
          </a:r>
          <a:r>
            <a:rPr lang="en-US" sz="1800" kern="1200" dirty="0"/>
            <a:t>)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TAZ-level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Select TTS variables </a:t>
          </a:r>
          <a:endParaRPr lang="en-US" sz="15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(1986, 1991, 1996, 2001, 2006, 2011, 2016)</a:t>
          </a:r>
          <a:endParaRPr lang="en-US" sz="1800" kern="1200" dirty="0"/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800" kern="1200" dirty="0"/>
            <a:t> Number of jobs</a:t>
          </a:r>
          <a:endParaRPr lang="en-US" sz="1500" kern="1200" dirty="0"/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(1991, 1996, 2001, 2006, 2011, 2016), </a:t>
          </a:r>
          <a:r>
            <a:rPr lang="en-CA" sz="1800" i="1" kern="1200" dirty="0"/>
            <a:t>etc.</a:t>
          </a:r>
          <a:r>
            <a:rPr lang="en-CA" sz="1800" kern="1200" dirty="0"/>
            <a:t>  </a:t>
          </a:r>
          <a:endParaRPr lang="en-US" sz="1500" kern="1200" dirty="0"/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800" kern="1200" dirty="0"/>
            <a:t>TAZ info (length, area, geometry)</a:t>
          </a:r>
          <a:r>
            <a:rPr lang="en-CA" sz="1500" kern="1200" dirty="0"/>
            <a:t> </a:t>
          </a:r>
          <a:endParaRPr lang="en-US" sz="15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Time-indexed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</a:t>
          </a:r>
          <a:r>
            <a:rPr lang="en-CA" sz="1800" kern="1200" dirty="0"/>
            <a:t>Fuel price in Toronto from StatsCan</a:t>
          </a:r>
          <a:endParaRPr lang="en-US" sz="1500" kern="1200" dirty="0"/>
        </a:p>
        <a:p>
          <a:pPr marL="1143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(1986, 1991, 1996, 2001, 2006, 2011, 2016)</a:t>
          </a:r>
          <a:endParaRPr lang="en-US" sz="15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</a:t>
          </a:r>
          <a:r>
            <a:rPr lang="en-CA" sz="1800" kern="1200" dirty="0"/>
            <a:t>Inflation correction coefficients, </a:t>
          </a:r>
          <a:r>
            <a:rPr lang="en-CA" sz="1800" i="1" kern="1200" dirty="0"/>
            <a:t>etc.</a:t>
          </a:r>
          <a:endParaRPr lang="en-US" sz="1500" kern="1200" dirty="0"/>
        </a:p>
      </dsp:txBody>
      <dsp:txXfrm>
        <a:off x="0" y="544426"/>
        <a:ext cx="8694540" cy="555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4B07-EBD3-4790-89DA-926911DAE499}">
      <dsp:nvSpPr>
        <dsp:cNvPr id="0" name=""/>
        <dsp:cNvSpPr/>
      </dsp:nvSpPr>
      <dsp:spPr>
        <a:xfrm>
          <a:off x="0" y="23794"/>
          <a:ext cx="8694540" cy="53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Teranet is connected to the following data sources:</a:t>
          </a:r>
        </a:p>
      </dsp:txBody>
      <dsp:txXfrm>
        <a:off x="26197" y="49991"/>
        <a:ext cx="8642146" cy="484248"/>
      </dsp:txXfrm>
    </dsp:sp>
    <dsp:sp modelId="{B927AFE1-4077-47F1-880D-0FB26A2596D4}">
      <dsp:nvSpPr>
        <dsp:cNvPr id="0" name=""/>
        <dsp:cNvSpPr/>
      </dsp:nvSpPr>
      <dsp:spPr>
        <a:xfrm>
          <a:off x="0" y="560437"/>
          <a:ext cx="8694540" cy="553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052" tIns="19050" rIns="106680" bIns="19050" numCol="1" spcCol="1270" anchor="t" anchorCtr="0">
          <a:noAutofit/>
        </a:bodyPr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500" b="1" kern="1200" dirty="0"/>
            <a:t> </a:t>
          </a:r>
          <a:r>
            <a:rPr lang="en-US" sz="2000" b="1" kern="1200" dirty="0"/>
            <a:t>Parcel-level data</a:t>
          </a:r>
          <a:r>
            <a:rPr lang="en-US" sz="2000" kern="1200" dirty="0"/>
            <a:t>:</a:t>
          </a:r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 </a:t>
          </a:r>
          <a:r>
            <a:rPr lang="en-US" sz="2000" kern="1200" dirty="0"/>
            <a:t>Land use information</a:t>
          </a:r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 Enhanced Points of Interest (EPOI), from DMTI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800" i="1" kern="1200" dirty="0"/>
            <a:t> etc.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800" i="1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Postal-code-level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Municipality-level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</dsp:txBody>
      <dsp:txXfrm>
        <a:off x="0" y="560437"/>
        <a:ext cx="8694540" cy="553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CA0B-FEFD-4ACD-9110-16433360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583-9EE0-4A22-A3F6-7ABD50D4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157-874B-40ED-9D96-42255AA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BC7-2C94-40BC-81F0-7D1D8A9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8537-6430-472D-B870-5B452C4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C1F6-A09B-459B-B48C-A606F593738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B4C-41EF-4560-B33A-3E0B618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848-62A4-4809-9965-0AF736BD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52B8-4529-4C1F-B999-9AFB7BE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8850-EE95-4FB7-BEBB-D2BAA04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E7E-E32F-4A45-BDF7-42626E5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7E882-FC7C-468D-B1C4-B8C9D88FE1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176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3AB6-538D-49F4-88B1-1DAE72D7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9DB8-CB06-48CA-9CE9-595DEEA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5F0E-F6B1-4E6C-B6B8-CA24FC8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4CCD-4964-4F85-B9C3-F87FCE4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6418-60D0-4AC6-98F0-BEFDF94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DC5EE-2B9E-4B10-967F-D43870CB13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0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D0-C256-4199-AD66-71971E7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F3C-2D5F-4286-83EC-3A7FA358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5103-1F15-4959-8814-5CE0EC4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39D-F617-42D5-9242-CAD1356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93D-9E9D-435B-93F9-3BC94DC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5A6D4-3547-4DF1-9959-CBCB5DA4C02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25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DEA-777D-4FCF-8F57-B2F5C7D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CEA-B5CE-4425-925A-CCE59C2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756-94CA-4D79-98EE-285C92F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7AF4-5076-4919-AC5D-96EB1FF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A75-D825-49EF-B0B8-538E30B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FE88D-107F-4804-9204-1E1267FAFC41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25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D25-6A02-4348-A83A-94B6285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DA9D-0D0F-4E21-8ECA-7395152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8D12-C007-495D-B431-942F166F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4612-7D99-4DD1-AE69-D235C55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AAE9-E397-46D0-A28C-B690E8F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F0F7-5F70-4040-95EC-C077FE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6E32E-8C3C-4746-BBFE-B8C87CE60C18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26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C99-72FF-443E-8A68-32E9EC8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71CD-2B5F-40F6-A117-B79E8A7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F01-0CE2-48D4-9BC7-C8DD2B53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8E3B-2C0E-4B88-9D66-C9B92CEBF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00503-3A1A-4AA6-B408-AF926E0C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48BB-5027-4402-902E-44136D5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16D9-E98D-4499-A939-419F04FE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0A28-C761-47FA-A8DA-3389346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9673-C9D3-4592-8E6A-9355706DA32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550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0C7-C21D-4371-87F3-4E17206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8068-5AF5-40BB-AA8E-E6C5622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2018-0330-4847-9878-E3112C9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E012-2CD2-40F3-A001-CA015B5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D5FE4-58DB-497A-9768-84232124FA8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A823E-A905-4AE3-BABB-266C300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794C-B87C-4835-BCAF-3225FC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21BA-9BF6-4DDD-80E9-8713262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63C4-5DA8-4FCC-9864-86F62A9096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0964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7A17-E66F-45CD-BA82-0928DC4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FB6-7DE1-44AE-95EE-1F4F553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1F2A-7381-4ABB-B2FF-CB32283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8189-8CAC-4299-9F0B-40AE9778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C3CF-07C8-4E3B-979B-D58D613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A686-3BF4-44A2-AC11-DB7ED6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FDEAE-8386-4566-BB33-E52874E350F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73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3E0-8691-416E-BF87-5348DE0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94B8-71C7-4116-9D2F-027FB95F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526-BAF8-49CC-AD31-369B8DF7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D2-6E7D-4A5D-95CE-3718A9A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FAAF-45B3-4DE8-92EF-E343327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7672-3872-484F-8930-1AB48FB9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92FF72-2E62-4D27-9C85-E619D18529A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62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425C-D068-4192-BA17-DFC782CF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6B3C-9A25-466E-8FEC-6C718F8F3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F679-FBFE-4AB2-91BE-EF40CECD5E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92F-8120-449F-8D7E-9A3BD515D0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FF0-D373-46C4-B0EC-237D2CB8A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699EDEE-2250-48CA-BFB3-5AD639586103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66E97-F1D9-4796-91A1-AB9CC5F7088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CA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CA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3416" y="705569"/>
            <a:ext cx="5187975" cy="442947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GTHA</a:t>
            </a:r>
            <a:b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63416" y="5287641"/>
            <a:ext cx="5187975" cy="156646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</a:t>
            </a:r>
          </a:p>
        </p:txBody>
      </p:sp>
      <p:pic>
        <p:nvPicPr>
          <p:cNvPr id="1026" name="Picture 2" descr="Low Angle Photo of Balconies">
            <a:extLst>
              <a:ext uri="{FF2B5EF4-FFF2-40B4-BE49-F238E27FC236}">
                <a16:creationId xmlns:a16="http://schemas.microsoft.com/office/drawing/2014/main" id="{AD95F328-83D9-43F9-AB0C-2AF6AE50C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7824" b="-1"/>
          <a:stretch/>
        </p:blipFill>
        <p:spPr bwMode="auto">
          <a:xfrm>
            <a:off x="20" y="10"/>
            <a:ext cx="3848259" cy="75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D256658-C1A1-4086-888C-D392B877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5635" y="7006698"/>
            <a:ext cx="991946" cy="4024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spcAft>
                <a:spcPts val="600"/>
              </a:spcAft>
              <a:defRPr/>
            </a:pPr>
            <a:fld id="{CB5BB5C5-7D09-40E9-98D0-3596AED1372F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hangingPunct="1">
                <a:spcAft>
                  <a:spcPts val="600"/>
                </a:spcAft>
                <a:defRPr/>
              </a:pPr>
              <a:t>1</a:t>
            </a:fld>
            <a:r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1.1 Relationship between datasets</a:t>
            </a:r>
            <a:endParaRPr lang="en-CA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64ACB-B87A-42DC-B367-D9D79C0D8DAD}"/>
              </a:ext>
            </a:extLst>
          </p:cNvPr>
          <p:cNvSpPr txBox="1"/>
          <p:nvPr/>
        </p:nvSpPr>
        <p:spPr>
          <a:xfrm>
            <a:off x="6623781" y="5369127"/>
            <a:ext cx="1130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92256" y="538279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572485" y="5795168"/>
            <a:ext cx="117051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79516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48300" y="1705796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0126" y="1381993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0EE67-A363-469B-B191-2A206141A32B}"/>
              </a:ext>
            </a:extLst>
          </p:cNvPr>
          <p:cNvCxnSpPr>
            <a:cxnSpLocks/>
          </p:cNvCxnSpPr>
          <p:nvPr/>
        </p:nvCxnSpPr>
        <p:spPr>
          <a:xfrm flipH="1">
            <a:off x="5791795" y="1966502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298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13355" y="3132726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16136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postal_code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69394" y="1953048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>
            <a:off x="9399958" y="3132726"/>
            <a:ext cx="392004" cy="1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16174" y="138199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</p:cNvCxnSpPr>
          <p:nvPr/>
        </p:nvCxnSpPr>
        <p:spPr>
          <a:xfrm rot="5400000" flipH="1" flipV="1">
            <a:off x="2144563" y="4451990"/>
            <a:ext cx="359228" cy="2412268"/>
          </a:xfrm>
          <a:prstGeom prst="bentConnector4">
            <a:avLst>
              <a:gd name="adj1" fmla="val -63636"/>
              <a:gd name="adj2" fmla="val 99544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8024" y="5269960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>
            <a:off x="1582099" y="0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F72AAC0-07F0-4970-9B65-95B77AF02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331334"/>
              </p:ext>
            </p:extLst>
          </p:nvPr>
        </p:nvGraphicFramePr>
        <p:xfrm>
          <a:off x="693042" y="1040130"/>
          <a:ext cx="8694540" cy="611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>
            <a:off x="1582099" y="0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F72AAC0-07F0-4970-9B65-95B77AF02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900624"/>
              </p:ext>
            </p:extLst>
          </p:nvPr>
        </p:nvGraphicFramePr>
        <p:xfrm>
          <a:off x="693042" y="1040130"/>
          <a:ext cx="8694540" cy="611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610392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317</Words>
  <Application>Microsoft Office PowerPoint</Application>
  <PresentationFormat>Custom</PresentationFormat>
  <Paragraphs>85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Liberation Sans</vt:lpstr>
      <vt:lpstr>Noto Sans Bold</vt:lpstr>
      <vt:lpstr>Noto Sans Regular</vt:lpstr>
      <vt:lpstr>Wingdings</vt:lpstr>
      <vt:lpstr>Impress</vt:lpstr>
      <vt:lpstr>Office Theme</vt:lpstr>
      <vt:lpstr>GTHA housing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60</cp:revision>
  <dcterms:created xsi:type="dcterms:W3CDTF">2019-08-12T18:41:19Z</dcterms:created>
  <dcterms:modified xsi:type="dcterms:W3CDTF">2019-08-20T01:34:46Z</dcterms:modified>
</cp:coreProperties>
</file>