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2" r:id="rId2"/>
  </p:sldMasterIdLst>
  <p:notesMasterIdLst>
    <p:notesMasterId r:id="rId9"/>
  </p:notesMasterIdLst>
  <p:handoutMasterIdLst>
    <p:handoutMasterId r:id="rId10"/>
  </p:handoutMasterIdLst>
  <p:sldIdLst>
    <p:sldId id="256" r:id="rId3"/>
    <p:sldId id="269" r:id="rId4"/>
    <p:sldId id="270" r:id="rId5"/>
    <p:sldId id="272" r:id="rId6"/>
    <p:sldId id="271" r:id="rId7"/>
    <p:sldId id="273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D5"/>
    <a:srgbClr val="FF61B4"/>
    <a:srgbClr val="AFEBF7"/>
    <a:srgbClr val="9EF8E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7" autoAdjust="0"/>
  </p:normalViewPr>
  <p:slideViewPr>
    <p:cSldViewPr snapToGrid="0">
      <p:cViewPr varScale="1">
        <p:scale>
          <a:sx n="67" d="100"/>
          <a:sy n="67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7348A-F04F-4D8A-8BE4-664D1423868C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8DB6D24-20CD-4060-B085-B10CDAB53BAD}">
      <dgm:prSet/>
      <dgm:spPr/>
      <dgm:t>
        <a:bodyPr/>
        <a:lstStyle/>
        <a:p>
          <a:r>
            <a:rPr lang="en-US" dirty="0"/>
            <a:t>Teranet is connected to the following data sources:</a:t>
          </a:r>
        </a:p>
      </dgm:t>
    </dgm:pt>
    <dgm:pt modelId="{1267511D-469E-4FEA-B616-E38A683DBA02}" type="parTrans" cxnId="{46E274FA-0FE3-4CCE-B2D5-102F0ACA8D17}">
      <dgm:prSet/>
      <dgm:spPr/>
      <dgm:t>
        <a:bodyPr/>
        <a:lstStyle/>
        <a:p>
          <a:endParaRPr lang="en-US"/>
        </a:p>
      </dgm:t>
    </dgm:pt>
    <dgm:pt modelId="{5F1A905A-B2DF-4902-B2BE-58CFAA5B4ADE}" type="sibTrans" cxnId="{46E274FA-0FE3-4CCE-B2D5-102F0ACA8D17}">
      <dgm:prSet/>
      <dgm:spPr/>
      <dgm:t>
        <a:bodyPr/>
        <a:lstStyle/>
        <a:p>
          <a:endParaRPr lang="en-US"/>
        </a:p>
      </dgm:t>
    </dgm:pt>
    <dgm:pt modelId="{04554BA8-C6C7-40DD-9EEB-DAAC13DA290C}">
      <dgm:prSet custT="1"/>
      <dgm:spPr/>
      <dgm:t>
        <a:bodyPr/>
        <a:lstStyle/>
        <a:p>
          <a:pPr marL="114300" indent="0">
            <a:buFont typeface="Wingdings" panose="05000000000000000000" pitchFamily="2" charset="2"/>
            <a:buChar char="v"/>
          </a:pPr>
          <a:r>
            <a:rPr lang="en-US" sz="1500" b="1" dirty="0"/>
            <a:t> </a:t>
          </a:r>
          <a:r>
            <a:rPr lang="en-US" sz="2000" b="1" dirty="0"/>
            <a:t>DA-level data</a:t>
          </a:r>
          <a:r>
            <a:rPr lang="en-US" sz="2000" dirty="0"/>
            <a:t>:</a:t>
          </a:r>
        </a:p>
      </dgm:t>
    </dgm:pt>
    <dgm:pt modelId="{3951D920-0132-4FBB-BBB0-FB698B8C75FD}" type="parTrans" cxnId="{2AB3C151-EF57-41C2-B240-27DAA028435C}">
      <dgm:prSet/>
      <dgm:spPr/>
      <dgm:t>
        <a:bodyPr/>
        <a:lstStyle/>
        <a:p>
          <a:endParaRPr lang="en-US"/>
        </a:p>
      </dgm:t>
    </dgm:pt>
    <dgm:pt modelId="{B9DF835A-61CC-4825-89AA-7C317C739159}" type="sibTrans" cxnId="{2AB3C151-EF57-41C2-B240-27DAA028435C}">
      <dgm:prSet/>
      <dgm:spPr/>
      <dgm:t>
        <a:bodyPr/>
        <a:lstStyle/>
        <a:p>
          <a:endParaRPr lang="en-US"/>
        </a:p>
      </dgm:t>
    </dgm:pt>
    <dgm:pt modelId="{2018A370-958E-4603-8224-D22BA9953E02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US" sz="1500" dirty="0"/>
            <a:t> </a:t>
          </a:r>
          <a:r>
            <a:rPr lang="en-US" sz="2000" dirty="0"/>
            <a:t>Census:</a:t>
          </a:r>
        </a:p>
      </dgm:t>
    </dgm:pt>
    <dgm:pt modelId="{ACA4BC78-530C-4159-BC89-87FB926A2B41}" type="parTrans" cxnId="{08D0904A-5566-4128-8CD3-210AF5BD97BA}">
      <dgm:prSet/>
      <dgm:spPr/>
      <dgm:t>
        <a:bodyPr/>
        <a:lstStyle/>
        <a:p>
          <a:endParaRPr lang="en-US"/>
        </a:p>
      </dgm:t>
    </dgm:pt>
    <dgm:pt modelId="{51300CB3-F9B1-4858-8D8C-C2AB954D162A}" type="sibTrans" cxnId="{08D0904A-5566-4128-8CD3-210AF5BD97BA}">
      <dgm:prSet/>
      <dgm:spPr/>
      <dgm:t>
        <a:bodyPr/>
        <a:lstStyle/>
        <a:p>
          <a:endParaRPr lang="en-US"/>
        </a:p>
      </dgm:t>
    </dgm:pt>
    <dgm:pt modelId="{5EC800BF-8DFC-4542-8EE0-2694DF66EB2E}">
      <dgm:prSet custT="1"/>
      <dgm:spPr/>
      <dgm:t>
        <a:bodyPr/>
        <a:lstStyle/>
        <a:p>
          <a:pPr marL="342900" indent="0">
            <a:buFont typeface="Courier New" panose="02070309020205020404" pitchFamily="49" charset="0"/>
            <a:buChar char="o"/>
          </a:pPr>
          <a:r>
            <a:rPr lang="en-US" sz="1500" dirty="0"/>
            <a:t> </a:t>
          </a:r>
          <a:r>
            <a:rPr lang="en-US" sz="1800" dirty="0"/>
            <a:t>Select census variables </a:t>
          </a:r>
          <a:endParaRPr lang="en-US" sz="1500" dirty="0"/>
        </a:p>
      </dgm:t>
    </dgm:pt>
    <dgm:pt modelId="{BB47C203-DBB3-41B9-8835-9B73A1DA60D2}" type="parTrans" cxnId="{967AAD9E-7A2E-4909-921B-C3E42B3FA326}">
      <dgm:prSet/>
      <dgm:spPr/>
      <dgm:t>
        <a:bodyPr/>
        <a:lstStyle/>
        <a:p>
          <a:endParaRPr lang="en-US"/>
        </a:p>
      </dgm:t>
    </dgm:pt>
    <dgm:pt modelId="{5D55CB2D-86C0-48E0-ABD2-540D5C52D149}" type="sibTrans" cxnId="{967AAD9E-7A2E-4909-921B-C3E42B3FA326}">
      <dgm:prSet/>
      <dgm:spPr/>
      <dgm:t>
        <a:bodyPr/>
        <a:lstStyle/>
        <a:p>
          <a:endParaRPr lang="en-US"/>
        </a:p>
      </dgm:t>
    </dgm:pt>
    <dgm:pt modelId="{2C716E54-7DF5-441A-AF62-837A25BB59A4}">
      <dgm:prSet custT="1"/>
      <dgm:spPr/>
      <dgm:t>
        <a:bodyPr/>
        <a:lstStyle/>
        <a:p>
          <a:pPr marL="342900" indent="0">
            <a:buFont typeface="Courier New" panose="02070309020205020404" pitchFamily="49" charset="0"/>
            <a:buChar char="o"/>
          </a:pPr>
          <a:r>
            <a:rPr lang="en-US" sz="1500" dirty="0"/>
            <a:t> </a:t>
          </a:r>
          <a:r>
            <a:rPr lang="en-US" sz="1800" dirty="0"/>
            <a:t>Profiles of Income, </a:t>
          </a:r>
          <a:r>
            <a:rPr lang="en-US" sz="1800" i="1" dirty="0"/>
            <a:t>etc.</a:t>
          </a:r>
          <a:endParaRPr lang="en-US" sz="1500" dirty="0"/>
        </a:p>
      </dgm:t>
    </dgm:pt>
    <dgm:pt modelId="{777A21A0-2BF2-4E01-860A-0CEA3AB8D81A}" type="parTrans" cxnId="{CC8F46F0-4DD8-4EA4-9C58-9E807C340A7A}">
      <dgm:prSet/>
      <dgm:spPr/>
      <dgm:t>
        <a:bodyPr/>
        <a:lstStyle/>
        <a:p>
          <a:endParaRPr lang="en-US"/>
        </a:p>
      </dgm:t>
    </dgm:pt>
    <dgm:pt modelId="{A4EB6DC7-B453-4D3C-9837-2490FA4D5F99}" type="sibTrans" cxnId="{CC8F46F0-4DD8-4EA4-9C58-9E807C340A7A}">
      <dgm:prSet/>
      <dgm:spPr/>
      <dgm:t>
        <a:bodyPr/>
        <a:lstStyle/>
        <a:p>
          <a:endParaRPr lang="en-US"/>
        </a:p>
      </dgm:t>
    </dgm:pt>
    <dgm:pt modelId="{BDF0D839-BA2A-49D8-A4E2-E7B34E8FDB48}">
      <dgm:prSet custT="1"/>
      <dgm:spPr/>
      <dgm:t>
        <a:bodyPr/>
        <a:lstStyle/>
        <a:p>
          <a:pPr marL="228600" indent="0"/>
          <a:r>
            <a:rPr lang="en-US" sz="1800" dirty="0"/>
            <a:t>Teranet aggregates grouped by DA (mean/median/std, spatial lag, </a:t>
          </a:r>
          <a:r>
            <a:rPr lang="en-US" sz="1800" i="1" dirty="0"/>
            <a:t>etc.</a:t>
          </a:r>
          <a:r>
            <a:rPr lang="en-US" sz="1800" dirty="0"/>
            <a:t>)</a:t>
          </a:r>
        </a:p>
      </dgm:t>
    </dgm:pt>
    <dgm:pt modelId="{490C1390-B64D-42D2-BE39-D4B1A148472A}" type="parTrans" cxnId="{C49C897A-BD46-4783-9401-12A5E339D1DA}">
      <dgm:prSet/>
      <dgm:spPr/>
      <dgm:t>
        <a:bodyPr/>
        <a:lstStyle/>
        <a:p>
          <a:endParaRPr lang="en-US"/>
        </a:p>
      </dgm:t>
    </dgm:pt>
    <dgm:pt modelId="{4DD581D1-F9FB-4FE0-97A2-0D11968BFB4A}" type="sibTrans" cxnId="{C49C897A-BD46-4783-9401-12A5E339D1DA}">
      <dgm:prSet/>
      <dgm:spPr/>
      <dgm:t>
        <a:bodyPr/>
        <a:lstStyle/>
        <a:p>
          <a:endParaRPr lang="en-US"/>
        </a:p>
      </dgm:t>
    </dgm:pt>
    <dgm:pt modelId="{2E142864-FA38-478B-B9B3-E099A6394F19}">
      <dgm:prSet custT="1"/>
      <dgm:spPr/>
      <dgm:t>
        <a:bodyPr/>
        <a:lstStyle/>
        <a:p>
          <a:pPr marL="114300" indent="0">
            <a:buFont typeface="Wingdings" panose="05000000000000000000" pitchFamily="2" charset="2"/>
            <a:buChar char="v"/>
          </a:pPr>
          <a:r>
            <a:rPr lang="en-CA" sz="1500" b="1" dirty="0"/>
            <a:t> </a:t>
          </a:r>
          <a:r>
            <a:rPr lang="en-CA" sz="2000" b="1" dirty="0"/>
            <a:t>TAZ-level data</a:t>
          </a:r>
          <a:r>
            <a:rPr lang="en-CA" sz="2000" dirty="0"/>
            <a:t>:</a:t>
          </a:r>
          <a:endParaRPr lang="en-US" sz="2000" dirty="0"/>
        </a:p>
      </dgm:t>
    </dgm:pt>
    <dgm:pt modelId="{566112C3-95E2-4DB9-85A0-1F997148542F}" type="parTrans" cxnId="{2A6DC0C1-3DCC-465B-8143-C4827E600BB6}">
      <dgm:prSet/>
      <dgm:spPr/>
      <dgm:t>
        <a:bodyPr/>
        <a:lstStyle/>
        <a:p>
          <a:endParaRPr lang="en-US"/>
        </a:p>
      </dgm:t>
    </dgm:pt>
    <dgm:pt modelId="{8AA5E774-F4B1-49B5-B918-FB4DAB72F65F}" type="sibTrans" cxnId="{2A6DC0C1-3DCC-465B-8143-C4827E600BB6}">
      <dgm:prSet/>
      <dgm:spPr/>
      <dgm:t>
        <a:bodyPr/>
        <a:lstStyle/>
        <a:p>
          <a:endParaRPr lang="en-US"/>
        </a:p>
      </dgm:t>
    </dgm:pt>
    <dgm:pt modelId="{C586F2E7-43ED-4FF0-ABCD-1E049B188814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CA" sz="1500" dirty="0"/>
            <a:t> Select TTS variables </a:t>
          </a:r>
          <a:endParaRPr lang="en-US" sz="1500" dirty="0"/>
        </a:p>
      </dgm:t>
    </dgm:pt>
    <dgm:pt modelId="{99F13590-A8B6-4C7B-A488-CF46143CFAC4}" type="parTrans" cxnId="{307C266F-CD67-418E-A602-D9C74449E62A}">
      <dgm:prSet/>
      <dgm:spPr/>
      <dgm:t>
        <a:bodyPr/>
        <a:lstStyle/>
        <a:p>
          <a:endParaRPr lang="en-US"/>
        </a:p>
      </dgm:t>
    </dgm:pt>
    <dgm:pt modelId="{FF2FDA05-4869-415C-B0C9-67A71AC42819}" type="sibTrans" cxnId="{307C266F-CD67-418E-A602-D9C74449E62A}">
      <dgm:prSet/>
      <dgm:spPr/>
      <dgm:t>
        <a:bodyPr/>
        <a:lstStyle/>
        <a:p>
          <a:endParaRPr lang="en-US"/>
        </a:p>
      </dgm:t>
    </dgm:pt>
    <dgm:pt modelId="{FE773488-817E-41E4-AE13-BA57CA8E3D20}">
      <dgm:prSet custT="1"/>
      <dgm:spPr/>
      <dgm:t>
        <a:bodyPr/>
        <a:lstStyle/>
        <a:p>
          <a:pPr marL="114300" indent="0">
            <a:buFont typeface="Wingdings" panose="05000000000000000000" pitchFamily="2" charset="2"/>
            <a:buChar char="v"/>
          </a:pPr>
          <a:r>
            <a:rPr lang="en-CA" sz="1500" b="1" dirty="0"/>
            <a:t> </a:t>
          </a:r>
          <a:r>
            <a:rPr lang="en-CA" sz="2000" b="1" dirty="0"/>
            <a:t>Time-indexed data</a:t>
          </a:r>
          <a:r>
            <a:rPr lang="en-CA" sz="2000" dirty="0"/>
            <a:t>:</a:t>
          </a:r>
          <a:endParaRPr lang="en-US" sz="2000" dirty="0"/>
        </a:p>
      </dgm:t>
    </dgm:pt>
    <dgm:pt modelId="{D93E4F5E-E992-4178-871D-9CBEFB6CF78A}" type="parTrans" cxnId="{83C0EAD7-1C23-4820-A025-1140EA523457}">
      <dgm:prSet/>
      <dgm:spPr/>
      <dgm:t>
        <a:bodyPr/>
        <a:lstStyle/>
        <a:p>
          <a:endParaRPr lang="en-US"/>
        </a:p>
      </dgm:t>
    </dgm:pt>
    <dgm:pt modelId="{C504CE2B-E9E1-4D86-A988-D0ABF2A8AF8A}" type="sibTrans" cxnId="{83C0EAD7-1C23-4820-A025-1140EA523457}">
      <dgm:prSet/>
      <dgm:spPr/>
      <dgm:t>
        <a:bodyPr/>
        <a:lstStyle/>
        <a:p>
          <a:endParaRPr lang="en-US"/>
        </a:p>
      </dgm:t>
    </dgm:pt>
    <dgm:pt modelId="{8AC1053C-FC62-4DDC-8B86-D4DF08CA9828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CA" sz="1500" dirty="0"/>
            <a:t> </a:t>
          </a:r>
          <a:r>
            <a:rPr lang="en-CA" sz="1800" dirty="0"/>
            <a:t>Fuel price in Toronto from StatsCan</a:t>
          </a:r>
          <a:endParaRPr lang="en-US" sz="1500" dirty="0"/>
        </a:p>
      </dgm:t>
    </dgm:pt>
    <dgm:pt modelId="{C2F06DD8-9721-4A91-AE4C-8BA445636794}" type="parTrans" cxnId="{8E240FE1-9F48-4D01-8A13-0EC066AAE4DC}">
      <dgm:prSet/>
      <dgm:spPr/>
      <dgm:t>
        <a:bodyPr/>
        <a:lstStyle/>
        <a:p>
          <a:endParaRPr lang="en-US"/>
        </a:p>
      </dgm:t>
    </dgm:pt>
    <dgm:pt modelId="{A2F84DF4-D6DB-4E51-B12A-968F90623601}" type="sibTrans" cxnId="{8E240FE1-9F48-4D01-8A13-0EC066AAE4DC}">
      <dgm:prSet/>
      <dgm:spPr/>
      <dgm:t>
        <a:bodyPr/>
        <a:lstStyle/>
        <a:p>
          <a:endParaRPr lang="en-US"/>
        </a:p>
      </dgm:t>
    </dgm:pt>
    <dgm:pt modelId="{9DDB7CB0-03A1-45A6-9B6C-BE04853638CF}">
      <dgm:prSet custT="1"/>
      <dgm:spPr/>
      <dgm:t>
        <a:bodyPr/>
        <a:lstStyle/>
        <a:p>
          <a:pPr marL="114300" indent="0">
            <a:buFontTx/>
            <a:buNone/>
          </a:pPr>
          <a:r>
            <a:rPr lang="en-CA" sz="1800" dirty="0"/>
            <a:t>(1986, 1991, 1996, 2001, 2006, 2011, 2016)</a:t>
          </a:r>
          <a:endParaRPr lang="en-US" sz="1500" dirty="0"/>
        </a:p>
      </dgm:t>
    </dgm:pt>
    <dgm:pt modelId="{6537A174-A667-4157-AACA-5614CD79BA00}" type="parTrans" cxnId="{F08533D0-4AC5-48AD-9E5A-459660D7024F}">
      <dgm:prSet/>
      <dgm:spPr/>
      <dgm:t>
        <a:bodyPr/>
        <a:lstStyle/>
        <a:p>
          <a:endParaRPr lang="en-US"/>
        </a:p>
      </dgm:t>
    </dgm:pt>
    <dgm:pt modelId="{BAC72DA3-17D6-4AA6-B336-013D5AF4618E}" type="sibTrans" cxnId="{F08533D0-4AC5-48AD-9E5A-459660D7024F}">
      <dgm:prSet/>
      <dgm:spPr/>
      <dgm:t>
        <a:bodyPr/>
        <a:lstStyle/>
        <a:p>
          <a:endParaRPr lang="en-US"/>
        </a:p>
      </dgm:t>
    </dgm:pt>
    <dgm:pt modelId="{B27F2335-A1CC-4791-97B4-BF265B7ED691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CA" sz="1500" dirty="0"/>
            <a:t> </a:t>
          </a:r>
          <a:r>
            <a:rPr lang="en-CA" sz="1800" dirty="0"/>
            <a:t>Inflation correction coefficients, </a:t>
          </a:r>
          <a:r>
            <a:rPr lang="en-CA" sz="1800" i="1" dirty="0"/>
            <a:t>etc.</a:t>
          </a:r>
          <a:endParaRPr lang="en-US" sz="1500" dirty="0"/>
        </a:p>
      </dgm:t>
    </dgm:pt>
    <dgm:pt modelId="{774920A5-B7C0-420E-996E-A173BB9C933B}" type="parTrans" cxnId="{A56E1AB3-1538-4ED6-8E93-5BB69D9CBA35}">
      <dgm:prSet/>
      <dgm:spPr/>
      <dgm:t>
        <a:bodyPr/>
        <a:lstStyle/>
        <a:p>
          <a:endParaRPr lang="en-US"/>
        </a:p>
      </dgm:t>
    </dgm:pt>
    <dgm:pt modelId="{077D250C-3DDA-4D5C-A417-C22D0793CAAF}" type="sibTrans" cxnId="{A56E1AB3-1538-4ED6-8E93-5BB69D9CBA35}">
      <dgm:prSet/>
      <dgm:spPr/>
      <dgm:t>
        <a:bodyPr/>
        <a:lstStyle/>
        <a:p>
          <a:endParaRPr lang="en-US"/>
        </a:p>
      </dgm:t>
    </dgm:pt>
    <dgm:pt modelId="{EE698577-01B7-4592-9105-CD93CB3D1A87}">
      <dgm:prSet custT="1"/>
      <dgm:spPr/>
      <dgm:t>
        <a:bodyPr/>
        <a:lstStyle/>
        <a:p>
          <a:pPr marL="342900" indent="0">
            <a:buFontTx/>
            <a:buNone/>
          </a:pPr>
          <a:r>
            <a:rPr lang="en-US" sz="1800" dirty="0"/>
            <a:t>(</a:t>
          </a:r>
          <a:r>
            <a:rPr lang="en-CA" sz="1800" dirty="0"/>
            <a:t>1971, 1976, 1981, 1986, 1991, 1996, 2001, 2006, 2011 , 2016) </a:t>
          </a:r>
          <a:endParaRPr lang="en-US" sz="1800" dirty="0"/>
        </a:p>
      </dgm:t>
    </dgm:pt>
    <dgm:pt modelId="{D6A05499-387C-49FA-A535-511448D8DE9F}" type="sibTrans" cxnId="{A05C64A0-6CC1-41BC-86F5-F0A419FE9B7B}">
      <dgm:prSet/>
      <dgm:spPr/>
      <dgm:t>
        <a:bodyPr/>
        <a:lstStyle/>
        <a:p>
          <a:endParaRPr lang="en-US"/>
        </a:p>
      </dgm:t>
    </dgm:pt>
    <dgm:pt modelId="{D45A790C-20D3-4695-9EA8-B70FC1E7C202}" type="parTrans" cxnId="{A05C64A0-6CC1-41BC-86F5-F0A419FE9B7B}">
      <dgm:prSet/>
      <dgm:spPr/>
      <dgm:t>
        <a:bodyPr/>
        <a:lstStyle/>
        <a:p>
          <a:endParaRPr lang="en-US"/>
        </a:p>
      </dgm:t>
    </dgm:pt>
    <dgm:pt modelId="{BEEC2B09-DA9D-4CE6-AC9B-5B8627B35223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CA" sz="1800" dirty="0"/>
            <a:t> Number of jobs</a:t>
          </a:r>
          <a:endParaRPr lang="en-US" sz="1500" dirty="0"/>
        </a:p>
      </dgm:t>
    </dgm:pt>
    <dgm:pt modelId="{75EEE840-67DE-472F-A8AF-EEAAB4C4AE51}" type="parTrans" cxnId="{F5CEF0A4-72AE-4D64-A665-3602D7DD8FEC}">
      <dgm:prSet/>
      <dgm:spPr/>
      <dgm:t>
        <a:bodyPr/>
        <a:lstStyle/>
        <a:p>
          <a:endParaRPr lang="en-CA"/>
        </a:p>
      </dgm:t>
    </dgm:pt>
    <dgm:pt modelId="{C63B8210-4458-4D07-A2A2-A72241F53AFE}" type="sibTrans" cxnId="{F5CEF0A4-72AE-4D64-A665-3602D7DD8FEC}">
      <dgm:prSet/>
      <dgm:spPr/>
      <dgm:t>
        <a:bodyPr/>
        <a:lstStyle/>
        <a:p>
          <a:endParaRPr lang="en-CA"/>
        </a:p>
      </dgm:t>
    </dgm:pt>
    <dgm:pt modelId="{CF4A409B-B512-41B6-B422-BEBF9680C05B}">
      <dgm:prSet custT="1"/>
      <dgm:spPr/>
      <dgm:t>
        <a:bodyPr/>
        <a:lstStyle/>
        <a:p>
          <a:pPr marL="342900" indent="0">
            <a:buFontTx/>
            <a:buNone/>
          </a:pPr>
          <a:r>
            <a:rPr lang="en-CA" sz="1800" dirty="0"/>
            <a:t>(1986, 1991, 1996, 2001, 2006, 2011, 2016)</a:t>
          </a:r>
          <a:endParaRPr lang="en-US" sz="1800" dirty="0"/>
        </a:p>
      </dgm:t>
    </dgm:pt>
    <dgm:pt modelId="{7B587EE9-F89B-4160-912F-06C167746CE3}" type="parTrans" cxnId="{FAB1AFE7-8110-47DB-AE12-198680F25DB6}">
      <dgm:prSet/>
      <dgm:spPr/>
      <dgm:t>
        <a:bodyPr/>
        <a:lstStyle/>
        <a:p>
          <a:endParaRPr lang="en-CA"/>
        </a:p>
      </dgm:t>
    </dgm:pt>
    <dgm:pt modelId="{55FA6B86-6D3D-4DDB-90CD-E710624E1D4A}" type="sibTrans" cxnId="{FAB1AFE7-8110-47DB-AE12-198680F25DB6}">
      <dgm:prSet/>
      <dgm:spPr/>
      <dgm:t>
        <a:bodyPr/>
        <a:lstStyle/>
        <a:p>
          <a:endParaRPr lang="en-CA"/>
        </a:p>
      </dgm:t>
    </dgm:pt>
    <dgm:pt modelId="{107E2101-38DF-4561-A0D4-ABDC1141BF14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CA" sz="1800" dirty="0"/>
            <a:t>TAZ info (length, area, geometry)</a:t>
          </a:r>
          <a:r>
            <a:rPr lang="en-CA" sz="1500" dirty="0"/>
            <a:t> </a:t>
          </a:r>
          <a:endParaRPr lang="en-US" sz="1500" dirty="0"/>
        </a:p>
      </dgm:t>
    </dgm:pt>
    <dgm:pt modelId="{D9FE6DA7-108C-4272-81F8-4B78ABB0557C}" type="parTrans" cxnId="{AFE31537-9654-4886-8A6F-3BE7608C3836}">
      <dgm:prSet/>
      <dgm:spPr/>
      <dgm:t>
        <a:bodyPr/>
        <a:lstStyle/>
        <a:p>
          <a:endParaRPr lang="en-CA"/>
        </a:p>
      </dgm:t>
    </dgm:pt>
    <dgm:pt modelId="{1C6C8745-EF68-4430-940C-24FCACF800AE}" type="sibTrans" cxnId="{AFE31537-9654-4886-8A6F-3BE7608C3836}">
      <dgm:prSet/>
      <dgm:spPr/>
      <dgm:t>
        <a:bodyPr/>
        <a:lstStyle/>
        <a:p>
          <a:endParaRPr lang="en-CA"/>
        </a:p>
      </dgm:t>
    </dgm:pt>
    <dgm:pt modelId="{76DA5E19-EA81-4BBA-AE1B-644E538BD822}">
      <dgm:prSet custT="1"/>
      <dgm:spPr/>
      <dgm:t>
        <a:bodyPr/>
        <a:lstStyle/>
        <a:p>
          <a:pPr marL="228600" indent="0">
            <a:buFontTx/>
            <a:buNone/>
          </a:pPr>
          <a:r>
            <a:rPr lang="en-CA" sz="1800" dirty="0"/>
            <a:t>(1991, 1996, 2001, 2006, 2011, 2016), </a:t>
          </a:r>
          <a:r>
            <a:rPr lang="en-CA" sz="1800" i="1" dirty="0"/>
            <a:t>etc.</a:t>
          </a:r>
          <a:r>
            <a:rPr lang="en-CA" sz="1800" dirty="0"/>
            <a:t>  </a:t>
          </a:r>
          <a:endParaRPr lang="en-US" sz="1500" dirty="0"/>
        </a:p>
      </dgm:t>
    </dgm:pt>
    <dgm:pt modelId="{93C37291-3982-4238-A59A-97629D9DFB99}" type="parTrans" cxnId="{1BAB2F0F-67D6-4B7C-9783-1B1FA3983471}">
      <dgm:prSet/>
      <dgm:spPr/>
      <dgm:t>
        <a:bodyPr/>
        <a:lstStyle/>
        <a:p>
          <a:endParaRPr lang="en-CA"/>
        </a:p>
      </dgm:t>
    </dgm:pt>
    <dgm:pt modelId="{20226BE0-17C7-4C40-A3B4-6473CC979711}" type="sibTrans" cxnId="{1BAB2F0F-67D6-4B7C-9783-1B1FA3983471}">
      <dgm:prSet/>
      <dgm:spPr/>
      <dgm:t>
        <a:bodyPr/>
        <a:lstStyle/>
        <a:p>
          <a:endParaRPr lang="en-CA"/>
        </a:p>
      </dgm:t>
    </dgm:pt>
    <dgm:pt modelId="{8BF613C7-11F7-4DB0-A433-B96A5FA6E073}">
      <dgm:prSet custT="1"/>
      <dgm:spPr/>
      <dgm:t>
        <a:bodyPr/>
        <a:lstStyle/>
        <a:p>
          <a:pPr marL="228600" indent="0"/>
          <a:endParaRPr lang="en-US" sz="1800" dirty="0"/>
        </a:p>
      </dgm:t>
    </dgm:pt>
    <dgm:pt modelId="{92F32E20-AD6B-4C75-9A75-D689159A7C0A}" type="parTrans" cxnId="{4964AB60-811A-4120-B6B5-9E0820E1DE16}">
      <dgm:prSet/>
      <dgm:spPr/>
      <dgm:t>
        <a:bodyPr/>
        <a:lstStyle/>
        <a:p>
          <a:endParaRPr lang="en-CA"/>
        </a:p>
      </dgm:t>
    </dgm:pt>
    <dgm:pt modelId="{A27E5557-E2CE-4570-89FF-5F92E8565D99}" type="sibTrans" cxnId="{4964AB60-811A-4120-B6B5-9E0820E1DE16}">
      <dgm:prSet/>
      <dgm:spPr/>
      <dgm:t>
        <a:bodyPr/>
        <a:lstStyle/>
        <a:p>
          <a:endParaRPr lang="en-CA"/>
        </a:p>
      </dgm:t>
    </dgm:pt>
    <dgm:pt modelId="{C8DEAA7C-6525-49B3-ABD7-D9559F88DF3F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endParaRPr lang="en-US" sz="1500" dirty="0"/>
        </a:p>
      </dgm:t>
    </dgm:pt>
    <dgm:pt modelId="{E7718985-0170-4542-B881-7045DD90895B}" type="parTrans" cxnId="{F97BFDE3-A312-488F-8BFD-A3461A5E2A9A}">
      <dgm:prSet/>
      <dgm:spPr/>
      <dgm:t>
        <a:bodyPr/>
        <a:lstStyle/>
        <a:p>
          <a:endParaRPr lang="en-CA"/>
        </a:p>
      </dgm:t>
    </dgm:pt>
    <dgm:pt modelId="{10C252B2-7010-420A-BC61-70DF74E3432F}" type="sibTrans" cxnId="{F97BFDE3-A312-488F-8BFD-A3461A5E2A9A}">
      <dgm:prSet/>
      <dgm:spPr/>
      <dgm:t>
        <a:bodyPr/>
        <a:lstStyle/>
        <a:p>
          <a:endParaRPr lang="en-CA"/>
        </a:p>
      </dgm:t>
    </dgm:pt>
    <dgm:pt modelId="{B158B532-6F56-4F0B-8E07-0EB5EBC38679}" type="pres">
      <dgm:prSet presAssocID="{4D87348A-F04F-4D8A-8BE4-664D1423868C}" presName="linear" presStyleCnt="0">
        <dgm:presLayoutVars>
          <dgm:animLvl val="lvl"/>
          <dgm:resizeHandles val="exact"/>
        </dgm:presLayoutVars>
      </dgm:prSet>
      <dgm:spPr/>
    </dgm:pt>
    <dgm:pt modelId="{875D4B07-EBD3-4790-89DA-926911DAE499}" type="pres">
      <dgm:prSet presAssocID="{F8DB6D24-20CD-4060-B085-B10CDAB53BA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927AFE1-4077-47F1-880D-0FB26A2596D4}" type="pres">
      <dgm:prSet presAssocID="{F8DB6D24-20CD-4060-B085-B10CDAB53BA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65D90E-9FF2-4403-8396-316ED2962CA8}" type="presOf" srcId="{9DDB7CB0-03A1-45A6-9B6C-BE04853638CF}" destId="{B927AFE1-4077-47F1-880D-0FB26A2596D4}" srcOrd="0" destOrd="16" presId="urn:microsoft.com/office/officeart/2005/8/layout/vList2"/>
    <dgm:cxn modelId="{1BAB2F0F-67D6-4B7C-9783-1B1FA3983471}" srcId="{F8DB6D24-20CD-4060-B085-B10CDAB53BAD}" destId="{76DA5E19-EA81-4BBA-AE1B-644E538BD822}" srcOrd="4" destOrd="0" parTransId="{93C37291-3982-4238-A59A-97629D9DFB99}" sibTransId="{20226BE0-17C7-4C40-A3B4-6473CC979711}"/>
    <dgm:cxn modelId="{A098C61F-3F5C-408F-A923-C3BB14A07B39}" type="presOf" srcId="{F8DB6D24-20CD-4060-B085-B10CDAB53BAD}" destId="{875D4B07-EBD3-4790-89DA-926911DAE499}" srcOrd="0" destOrd="0" presId="urn:microsoft.com/office/officeart/2005/8/layout/vList2"/>
    <dgm:cxn modelId="{AFE31537-9654-4886-8A6F-3BE7608C3836}" srcId="{76DA5E19-EA81-4BBA-AE1B-644E538BD822}" destId="{107E2101-38DF-4561-A0D4-ABDC1141BF14}" srcOrd="0" destOrd="0" parTransId="{D9FE6DA7-108C-4272-81F8-4B78ABB0557C}" sibTransId="{1C6C8745-EF68-4430-940C-24FCACF800AE}"/>
    <dgm:cxn modelId="{6A4EEA38-F323-495C-93C9-18ED78E41A01}" type="presOf" srcId="{EE698577-01B7-4592-9105-CD93CB3D1A87}" destId="{B927AFE1-4077-47F1-880D-0FB26A2596D4}" srcOrd="0" destOrd="3" presId="urn:microsoft.com/office/officeart/2005/8/layout/vList2"/>
    <dgm:cxn modelId="{BFA43A60-90B7-4AAC-8320-5548AC170204}" type="presOf" srcId="{B27F2335-A1CC-4791-97B4-BF265B7ED691}" destId="{B927AFE1-4077-47F1-880D-0FB26A2596D4}" srcOrd="0" destOrd="17" presId="urn:microsoft.com/office/officeart/2005/8/layout/vList2"/>
    <dgm:cxn modelId="{4964AB60-811A-4120-B6B5-9E0820E1DE16}" srcId="{F8DB6D24-20CD-4060-B085-B10CDAB53BAD}" destId="{8BF613C7-11F7-4DB0-A433-B96A5FA6E073}" srcOrd="1" destOrd="0" parTransId="{92F32E20-AD6B-4C75-9A75-D689159A7C0A}" sibTransId="{A27E5557-E2CE-4570-89FF-5F92E8565D99}"/>
    <dgm:cxn modelId="{D1F91942-065E-4D79-90C0-56EDC2AC1325}" type="presOf" srcId="{5EC800BF-8DFC-4542-8EE0-2694DF66EB2E}" destId="{B927AFE1-4077-47F1-880D-0FB26A2596D4}" srcOrd="0" destOrd="2" presId="urn:microsoft.com/office/officeart/2005/8/layout/vList2"/>
    <dgm:cxn modelId="{08D0904A-5566-4128-8CD3-210AF5BD97BA}" srcId="{04554BA8-C6C7-40DD-9EEB-DAAC13DA290C}" destId="{2018A370-958E-4603-8224-D22BA9953E02}" srcOrd="0" destOrd="0" parTransId="{ACA4BC78-530C-4159-BC89-87FB926A2B41}" sibTransId="{51300CB3-F9B1-4858-8D8C-C2AB954D162A}"/>
    <dgm:cxn modelId="{307C266F-CD67-418E-A602-D9C74449E62A}" srcId="{2E142864-FA38-478B-B9B3-E099A6394F19}" destId="{C586F2E7-43ED-4FF0-ABCD-1E049B188814}" srcOrd="0" destOrd="0" parTransId="{99F13590-A8B6-4C7B-A488-CF46143CFAC4}" sibTransId="{FF2FDA05-4869-415C-B0C9-67A71AC42819}"/>
    <dgm:cxn modelId="{2AB3C151-EF57-41C2-B240-27DAA028435C}" srcId="{F8DB6D24-20CD-4060-B085-B10CDAB53BAD}" destId="{04554BA8-C6C7-40DD-9EEB-DAAC13DA290C}" srcOrd="0" destOrd="0" parTransId="{3951D920-0132-4FBB-BBB0-FB698B8C75FD}" sibTransId="{B9DF835A-61CC-4825-89AA-7C317C739159}"/>
    <dgm:cxn modelId="{C49C897A-BD46-4783-9401-12A5E339D1DA}" srcId="{04554BA8-C6C7-40DD-9EEB-DAAC13DA290C}" destId="{BDF0D839-BA2A-49D8-A4E2-E7B34E8FDB48}" srcOrd="2" destOrd="0" parTransId="{490C1390-B64D-42D2-BE39-D4B1A148472A}" sibTransId="{4DD581D1-F9FB-4FE0-97A2-0D11968BFB4A}"/>
    <dgm:cxn modelId="{BEF0607C-60C5-4494-852A-6B38DFDDB1CE}" type="presOf" srcId="{BDF0D839-BA2A-49D8-A4E2-E7B34E8FDB48}" destId="{B927AFE1-4077-47F1-880D-0FB26A2596D4}" srcOrd="0" destOrd="5" presId="urn:microsoft.com/office/officeart/2005/8/layout/vList2"/>
    <dgm:cxn modelId="{83471E7D-58CC-4C42-B283-B3E3EFBBA3F1}" type="presOf" srcId="{76DA5E19-EA81-4BBA-AE1B-644E538BD822}" destId="{B927AFE1-4077-47F1-880D-0FB26A2596D4}" srcOrd="0" destOrd="11" presId="urn:microsoft.com/office/officeart/2005/8/layout/vList2"/>
    <dgm:cxn modelId="{3BD9188A-0A4A-4FAA-905E-1A16685B4690}" type="presOf" srcId="{BEEC2B09-DA9D-4CE6-AC9B-5B8627B35223}" destId="{B927AFE1-4077-47F1-880D-0FB26A2596D4}" srcOrd="0" destOrd="10" presId="urn:microsoft.com/office/officeart/2005/8/layout/vList2"/>
    <dgm:cxn modelId="{E0703196-A3A0-4CE7-AD4D-493059685877}" type="presOf" srcId="{8BF613C7-11F7-4DB0-A433-B96A5FA6E073}" destId="{B927AFE1-4077-47F1-880D-0FB26A2596D4}" srcOrd="0" destOrd="6" presId="urn:microsoft.com/office/officeart/2005/8/layout/vList2"/>
    <dgm:cxn modelId="{F86EF99C-746A-488B-BB9D-36B448660D21}" type="presOf" srcId="{107E2101-38DF-4561-A0D4-ABDC1141BF14}" destId="{B927AFE1-4077-47F1-880D-0FB26A2596D4}" srcOrd="0" destOrd="12" presId="urn:microsoft.com/office/officeart/2005/8/layout/vList2"/>
    <dgm:cxn modelId="{967AAD9E-7A2E-4909-921B-C3E42B3FA326}" srcId="{2018A370-958E-4603-8224-D22BA9953E02}" destId="{5EC800BF-8DFC-4542-8EE0-2694DF66EB2E}" srcOrd="0" destOrd="0" parTransId="{BB47C203-DBB3-41B9-8835-9B73A1DA60D2}" sibTransId="{5D55CB2D-86C0-48E0-ABD2-540D5C52D149}"/>
    <dgm:cxn modelId="{A05C64A0-6CC1-41BC-86F5-F0A419FE9B7B}" srcId="{04554BA8-C6C7-40DD-9EEB-DAAC13DA290C}" destId="{EE698577-01B7-4592-9105-CD93CB3D1A87}" srcOrd="1" destOrd="0" parTransId="{D45A790C-20D3-4695-9EA8-B70FC1E7C202}" sibTransId="{D6A05499-387C-49FA-A535-511448D8DE9F}"/>
    <dgm:cxn modelId="{E79C8DA4-57CF-4CF9-BD45-DAE334335AAD}" type="presOf" srcId="{2E142864-FA38-478B-B9B3-E099A6394F19}" destId="{B927AFE1-4077-47F1-880D-0FB26A2596D4}" srcOrd="0" destOrd="7" presId="urn:microsoft.com/office/officeart/2005/8/layout/vList2"/>
    <dgm:cxn modelId="{F5CEF0A4-72AE-4D64-A665-3602D7DD8FEC}" srcId="{F8DB6D24-20CD-4060-B085-B10CDAB53BAD}" destId="{BEEC2B09-DA9D-4CE6-AC9B-5B8627B35223}" srcOrd="3" destOrd="0" parTransId="{75EEE840-67DE-472F-A8AF-EEAAB4C4AE51}" sibTransId="{C63B8210-4458-4D07-A2A2-A72241F53AFE}"/>
    <dgm:cxn modelId="{61C494AF-E011-4A49-837F-595B15C25A56}" type="presOf" srcId="{FE773488-817E-41E4-AE13-BA57CA8E3D20}" destId="{B927AFE1-4077-47F1-880D-0FB26A2596D4}" srcOrd="0" destOrd="14" presId="urn:microsoft.com/office/officeart/2005/8/layout/vList2"/>
    <dgm:cxn modelId="{5A54A2B0-F129-4172-9159-37B0C6761D82}" type="presOf" srcId="{8AC1053C-FC62-4DDC-8B86-D4DF08CA9828}" destId="{B927AFE1-4077-47F1-880D-0FB26A2596D4}" srcOrd="0" destOrd="15" presId="urn:microsoft.com/office/officeart/2005/8/layout/vList2"/>
    <dgm:cxn modelId="{450405B2-D3DD-48C4-978D-22F97A0D7ABB}" type="presOf" srcId="{2C716E54-7DF5-441A-AF62-837A25BB59A4}" destId="{B927AFE1-4077-47F1-880D-0FB26A2596D4}" srcOrd="0" destOrd="4" presId="urn:microsoft.com/office/officeart/2005/8/layout/vList2"/>
    <dgm:cxn modelId="{E2E659B2-6083-4920-A6CB-C54EE72DC18C}" type="presOf" srcId="{C586F2E7-43ED-4FF0-ABCD-1E049B188814}" destId="{B927AFE1-4077-47F1-880D-0FB26A2596D4}" srcOrd="0" destOrd="8" presId="urn:microsoft.com/office/officeart/2005/8/layout/vList2"/>
    <dgm:cxn modelId="{A56E1AB3-1538-4ED6-8E93-5BB69D9CBA35}" srcId="{9DDB7CB0-03A1-45A6-9B6C-BE04853638CF}" destId="{B27F2335-A1CC-4791-97B4-BF265B7ED691}" srcOrd="0" destOrd="0" parTransId="{774920A5-B7C0-420E-996E-A173BB9C933B}" sibTransId="{077D250C-3DDA-4D5C-A417-C22D0793CAAF}"/>
    <dgm:cxn modelId="{050471B7-5310-49EB-8434-595472283AAC}" type="presOf" srcId="{C8DEAA7C-6525-49B3-ABD7-D9559F88DF3F}" destId="{B927AFE1-4077-47F1-880D-0FB26A2596D4}" srcOrd="0" destOrd="13" presId="urn:microsoft.com/office/officeart/2005/8/layout/vList2"/>
    <dgm:cxn modelId="{2A6DC0C1-3DCC-465B-8143-C4827E600BB6}" srcId="{F8DB6D24-20CD-4060-B085-B10CDAB53BAD}" destId="{2E142864-FA38-478B-B9B3-E099A6394F19}" srcOrd="2" destOrd="0" parTransId="{566112C3-95E2-4DB9-85A0-1F997148542F}" sibTransId="{8AA5E774-F4B1-49B5-B918-FB4DAB72F65F}"/>
    <dgm:cxn modelId="{DAFE6DCC-E638-44FA-88D2-4365CF043CA1}" type="presOf" srcId="{2018A370-958E-4603-8224-D22BA9953E02}" destId="{B927AFE1-4077-47F1-880D-0FB26A2596D4}" srcOrd="0" destOrd="1" presId="urn:microsoft.com/office/officeart/2005/8/layout/vList2"/>
    <dgm:cxn modelId="{F08533D0-4AC5-48AD-9E5A-459660D7024F}" srcId="{F8DB6D24-20CD-4060-B085-B10CDAB53BAD}" destId="{9DDB7CB0-03A1-45A6-9B6C-BE04853638CF}" srcOrd="6" destOrd="0" parTransId="{6537A174-A667-4157-AACA-5614CD79BA00}" sibTransId="{BAC72DA3-17D6-4AA6-B336-013D5AF4618E}"/>
    <dgm:cxn modelId="{83C0EAD7-1C23-4820-A025-1140EA523457}" srcId="{F8DB6D24-20CD-4060-B085-B10CDAB53BAD}" destId="{FE773488-817E-41E4-AE13-BA57CA8E3D20}" srcOrd="5" destOrd="0" parTransId="{D93E4F5E-E992-4178-871D-9CBEFB6CF78A}" sibTransId="{C504CE2B-E9E1-4D86-A988-D0ABF2A8AF8A}"/>
    <dgm:cxn modelId="{BD4814DC-F179-4373-B00B-1BF03F041F9F}" type="presOf" srcId="{CF4A409B-B512-41B6-B422-BEBF9680C05B}" destId="{B927AFE1-4077-47F1-880D-0FB26A2596D4}" srcOrd="0" destOrd="9" presId="urn:microsoft.com/office/officeart/2005/8/layout/vList2"/>
    <dgm:cxn modelId="{50973BDD-F317-4319-B9D1-F07EB58EA79A}" type="presOf" srcId="{04554BA8-C6C7-40DD-9EEB-DAAC13DA290C}" destId="{B927AFE1-4077-47F1-880D-0FB26A2596D4}" srcOrd="0" destOrd="0" presId="urn:microsoft.com/office/officeart/2005/8/layout/vList2"/>
    <dgm:cxn modelId="{8E240FE1-9F48-4D01-8A13-0EC066AAE4DC}" srcId="{FE773488-817E-41E4-AE13-BA57CA8E3D20}" destId="{8AC1053C-FC62-4DDC-8B86-D4DF08CA9828}" srcOrd="0" destOrd="0" parTransId="{C2F06DD8-9721-4A91-AE4C-8BA445636794}" sibTransId="{A2F84DF4-D6DB-4E51-B12A-968F90623601}"/>
    <dgm:cxn modelId="{F97BFDE3-A312-488F-8BFD-A3461A5E2A9A}" srcId="{76DA5E19-EA81-4BBA-AE1B-644E538BD822}" destId="{C8DEAA7C-6525-49B3-ABD7-D9559F88DF3F}" srcOrd="1" destOrd="0" parTransId="{E7718985-0170-4542-B881-7045DD90895B}" sibTransId="{10C252B2-7010-420A-BC61-70DF74E3432F}"/>
    <dgm:cxn modelId="{FAB1AFE7-8110-47DB-AE12-198680F25DB6}" srcId="{2E142864-FA38-478B-B9B3-E099A6394F19}" destId="{CF4A409B-B512-41B6-B422-BEBF9680C05B}" srcOrd="1" destOrd="0" parTransId="{7B587EE9-F89B-4160-912F-06C167746CE3}" sibTransId="{55FA6B86-6D3D-4DDB-90CD-E710624E1D4A}"/>
    <dgm:cxn modelId="{CC8F46F0-4DD8-4EA4-9C58-9E807C340A7A}" srcId="{EE698577-01B7-4592-9105-CD93CB3D1A87}" destId="{2C716E54-7DF5-441A-AF62-837A25BB59A4}" srcOrd="0" destOrd="0" parTransId="{777A21A0-2BF2-4E01-860A-0CEA3AB8D81A}" sibTransId="{A4EB6DC7-B453-4D3C-9837-2490FA4D5F99}"/>
    <dgm:cxn modelId="{46E274FA-0FE3-4CCE-B2D5-102F0ACA8D17}" srcId="{4D87348A-F04F-4D8A-8BE4-664D1423868C}" destId="{F8DB6D24-20CD-4060-B085-B10CDAB53BAD}" srcOrd="0" destOrd="0" parTransId="{1267511D-469E-4FEA-B616-E38A683DBA02}" sibTransId="{5F1A905A-B2DF-4902-B2BE-58CFAA5B4ADE}"/>
    <dgm:cxn modelId="{56C3C8FF-E4F5-409B-AA65-9FD24B6307F7}" type="presOf" srcId="{4D87348A-F04F-4D8A-8BE4-664D1423868C}" destId="{B158B532-6F56-4F0B-8E07-0EB5EBC38679}" srcOrd="0" destOrd="0" presId="urn:microsoft.com/office/officeart/2005/8/layout/vList2"/>
    <dgm:cxn modelId="{6FFD8BDB-B6E1-49DD-831E-B36B3C0DABA4}" type="presParOf" srcId="{B158B532-6F56-4F0B-8E07-0EB5EBC38679}" destId="{875D4B07-EBD3-4790-89DA-926911DAE499}" srcOrd="0" destOrd="0" presId="urn:microsoft.com/office/officeart/2005/8/layout/vList2"/>
    <dgm:cxn modelId="{CDAC16B9-9F99-45F6-98D8-5DBE99FB589B}" type="presParOf" srcId="{B158B532-6F56-4F0B-8E07-0EB5EBC38679}" destId="{B927AFE1-4077-47F1-880D-0FB26A2596D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7348A-F04F-4D8A-8BE4-664D1423868C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8DB6D24-20CD-4060-B085-B10CDAB53BAD}">
      <dgm:prSet/>
      <dgm:spPr/>
      <dgm:t>
        <a:bodyPr/>
        <a:lstStyle/>
        <a:p>
          <a:r>
            <a:rPr lang="en-US" dirty="0"/>
            <a:t>Teranet is connected to the following data sources:</a:t>
          </a:r>
        </a:p>
      </dgm:t>
    </dgm:pt>
    <dgm:pt modelId="{1267511D-469E-4FEA-B616-E38A683DBA02}" type="parTrans" cxnId="{46E274FA-0FE3-4CCE-B2D5-102F0ACA8D17}">
      <dgm:prSet/>
      <dgm:spPr/>
      <dgm:t>
        <a:bodyPr/>
        <a:lstStyle/>
        <a:p>
          <a:endParaRPr lang="en-US"/>
        </a:p>
      </dgm:t>
    </dgm:pt>
    <dgm:pt modelId="{5F1A905A-B2DF-4902-B2BE-58CFAA5B4ADE}" type="sibTrans" cxnId="{46E274FA-0FE3-4CCE-B2D5-102F0ACA8D17}">
      <dgm:prSet/>
      <dgm:spPr/>
      <dgm:t>
        <a:bodyPr/>
        <a:lstStyle/>
        <a:p>
          <a:endParaRPr lang="en-US"/>
        </a:p>
      </dgm:t>
    </dgm:pt>
    <dgm:pt modelId="{04554BA8-C6C7-40DD-9EEB-DAAC13DA290C}">
      <dgm:prSet custT="1"/>
      <dgm:spPr/>
      <dgm:t>
        <a:bodyPr/>
        <a:lstStyle/>
        <a:p>
          <a:pPr marL="114300" indent="0">
            <a:buFont typeface="Wingdings" panose="05000000000000000000" pitchFamily="2" charset="2"/>
            <a:buChar char="v"/>
          </a:pPr>
          <a:r>
            <a:rPr lang="en-US" sz="1500" b="1" dirty="0"/>
            <a:t> </a:t>
          </a:r>
          <a:r>
            <a:rPr lang="en-US" sz="2000" b="1" dirty="0"/>
            <a:t>Parcel-level data</a:t>
          </a:r>
          <a:r>
            <a:rPr lang="en-US" sz="2000" dirty="0"/>
            <a:t>:</a:t>
          </a:r>
        </a:p>
      </dgm:t>
    </dgm:pt>
    <dgm:pt modelId="{3951D920-0132-4FBB-BBB0-FB698B8C75FD}" type="parTrans" cxnId="{2AB3C151-EF57-41C2-B240-27DAA028435C}">
      <dgm:prSet/>
      <dgm:spPr/>
      <dgm:t>
        <a:bodyPr/>
        <a:lstStyle/>
        <a:p>
          <a:endParaRPr lang="en-US"/>
        </a:p>
      </dgm:t>
    </dgm:pt>
    <dgm:pt modelId="{B9DF835A-61CC-4825-89AA-7C317C739159}" type="sibTrans" cxnId="{2AB3C151-EF57-41C2-B240-27DAA028435C}">
      <dgm:prSet/>
      <dgm:spPr/>
      <dgm:t>
        <a:bodyPr/>
        <a:lstStyle/>
        <a:p>
          <a:endParaRPr lang="en-US"/>
        </a:p>
      </dgm:t>
    </dgm:pt>
    <dgm:pt modelId="{2018A370-958E-4603-8224-D22BA9953E02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US" sz="1500" dirty="0"/>
            <a:t> </a:t>
          </a:r>
          <a:r>
            <a:rPr lang="en-US" sz="2000" dirty="0"/>
            <a:t>Land use information</a:t>
          </a:r>
        </a:p>
      </dgm:t>
    </dgm:pt>
    <dgm:pt modelId="{ACA4BC78-530C-4159-BC89-87FB926A2B41}" type="parTrans" cxnId="{08D0904A-5566-4128-8CD3-210AF5BD97BA}">
      <dgm:prSet/>
      <dgm:spPr/>
      <dgm:t>
        <a:bodyPr/>
        <a:lstStyle/>
        <a:p>
          <a:endParaRPr lang="en-US"/>
        </a:p>
      </dgm:t>
    </dgm:pt>
    <dgm:pt modelId="{51300CB3-F9B1-4858-8D8C-C2AB954D162A}" type="sibTrans" cxnId="{08D0904A-5566-4128-8CD3-210AF5BD97BA}">
      <dgm:prSet/>
      <dgm:spPr/>
      <dgm:t>
        <a:bodyPr/>
        <a:lstStyle/>
        <a:p>
          <a:endParaRPr lang="en-US"/>
        </a:p>
      </dgm:t>
    </dgm:pt>
    <dgm:pt modelId="{BDF0D839-BA2A-49D8-A4E2-E7B34E8FDB48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US" sz="1800" dirty="0"/>
            <a:t> Enhanced Points of Interest (EPOI), from DMTI</a:t>
          </a:r>
        </a:p>
      </dgm:t>
    </dgm:pt>
    <dgm:pt modelId="{490C1390-B64D-42D2-BE39-D4B1A148472A}" type="parTrans" cxnId="{C49C897A-BD46-4783-9401-12A5E339D1DA}">
      <dgm:prSet/>
      <dgm:spPr/>
      <dgm:t>
        <a:bodyPr/>
        <a:lstStyle/>
        <a:p>
          <a:endParaRPr lang="en-US"/>
        </a:p>
      </dgm:t>
    </dgm:pt>
    <dgm:pt modelId="{4DD581D1-F9FB-4FE0-97A2-0D11968BFB4A}" type="sibTrans" cxnId="{C49C897A-BD46-4783-9401-12A5E339D1DA}">
      <dgm:prSet/>
      <dgm:spPr/>
      <dgm:t>
        <a:bodyPr/>
        <a:lstStyle/>
        <a:p>
          <a:endParaRPr lang="en-US"/>
        </a:p>
      </dgm:t>
    </dgm:pt>
    <dgm:pt modelId="{2E142864-FA38-478B-B9B3-E099A6394F19}">
      <dgm:prSet custT="1"/>
      <dgm:spPr/>
      <dgm:t>
        <a:bodyPr/>
        <a:lstStyle/>
        <a:p>
          <a:pPr marL="114300" indent="0">
            <a:buFont typeface="Wingdings" panose="05000000000000000000" pitchFamily="2" charset="2"/>
            <a:buChar char="v"/>
          </a:pPr>
          <a:r>
            <a:rPr lang="en-CA" sz="1500" b="1" dirty="0"/>
            <a:t> </a:t>
          </a:r>
          <a:r>
            <a:rPr lang="en-CA" sz="2000" b="1" dirty="0"/>
            <a:t>Postal-code-level data</a:t>
          </a:r>
          <a:r>
            <a:rPr lang="en-CA" sz="2000" dirty="0"/>
            <a:t>:</a:t>
          </a:r>
          <a:endParaRPr lang="en-US" sz="2000" dirty="0"/>
        </a:p>
      </dgm:t>
    </dgm:pt>
    <dgm:pt modelId="{566112C3-95E2-4DB9-85A0-1F997148542F}" type="parTrans" cxnId="{2A6DC0C1-3DCC-465B-8143-C4827E600BB6}">
      <dgm:prSet/>
      <dgm:spPr/>
      <dgm:t>
        <a:bodyPr/>
        <a:lstStyle/>
        <a:p>
          <a:endParaRPr lang="en-US"/>
        </a:p>
      </dgm:t>
    </dgm:pt>
    <dgm:pt modelId="{8AA5E774-F4B1-49B5-B918-FB4DAB72F65F}" type="sibTrans" cxnId="{2A6DC0C1-3DCC-465B-8143-C4827E600BB6}">
      <dgm:prSet/>
      <dgm:spPr/>
      <dgm:t>
        <a:bodyPr/>
        <a:lstStyle/>
        <a:p>
          <a:endParaRPr lang="en-US"/>
        </a:p>
      </dgm:t>
    </dgm:pt>
    <dgm:pt modelId="{C586F2E7-43ED-4FF0-ABCD-1E049B188814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endParaRPr lang="en-US" sz="1500" dirty="0"/>
        </a:p>
      </dgm:t>
    </dgm:pt>
    <dgm:pt modelId="{99F13590-A8B6-4C7B-A488-CF46143CFAC4}" type="parTrans" cxnId="{307C266F-CD67-418E-A602-D9C74449E62A}">
      <dgm:prSet/>
      <dgm:spPr/>
      <dgm:t>
        <a:bodyPr/>
        <a:lstStyle/>
        <a:p>
          <a:endParaRPr lang="en-US"/>
        </a:p>
      </dgm:t>
    </dgm:pt>
    <dgm:pt modelId="{FF2FDA05-4869-415C-B0C9-67A71AC42819}" type="sibTrans" cxnId="{307C266F-CD67-418E-A602-D9C74449E62A}">
      <dgm:prSet/>
      <dgm:spPr/>
      <dgm:t>
        <a:bodyPr/>
        <a:lstStyle/>
        <a:p>
          <a:endParaRPr lang="en-US"/>
        </a:p>
      </dgm:t>
    </dgm:pt>
    <dgm:pt modelId="{FE773488-817E-41E4-AE13-BA57CA8E3D20}">
      <dgm:prSet custT="1"/>
      <dgm:spPr/>
      <dgm:t>
        <a:bodyPr/>
        <a:lstStyle/>
        <a:p>
          <a:pPr marL="114300" indent="0">
            <a:buFont typeface="Wingdings" panose="05000000000000000000" pitchFamily="2" charset="2"/>
            <a:buChar char="v"/>
          </a:pPr>
          <a:r>
            <a:rPr lang="en-CA" sz="1500" b="1" dirty="0"/>
            <a:t> </a:t>
          </a:r>
          <a:r>
            <a:rPr lang="en-CA" sz="2000" b="1" dirty="0"/>
            <a:t>Municipality-level data</a:t>
          </a:r>
          <a:r>
            <a:rPr lang="en-CA" sz="2000" dirty="0"/>
            <a:t>:</a:t>
          </a:r>
          <a:endParaRPr lang="en-US" sz="2000" dirty="0"/>
        </a:p>
      </dgm:t>
    </dgm:pt>
    <dgm:pt modelId="{D93E4F5E-E992-4178-871D-9CBEFB6CF78A}" type="parTrans" cxnId="{83C0EAD7-1C23-4820-A025-1140EA523457}">
      <dgm:prSet/>
      <dgm:spPr/>
      <dgm:t>
        <a:bodyPr/>
        <a:lstStyle/>
        <a:p>
          <a:endParaRPr lang="en-US"/>
        </a:p>
      </dgm:t>
    </dgm:pt>
    <dgm:pt modelId="{C504CE2B-E9E1-4D86-A988-D0ABF2A8AF8A}" type="sibTrans" cxnId="{83C0EAD7-1C23-4820-A025-1140EA523457}">
      <dgm:prSet/>
      <dgm:spPr/>
      <dgm:t>
        <a:bodyPr/>
        <a:lstStyle/>
        <a:p>
          <a:endParaRPr lang="en-US"/>
        </a:p>
      </dgm:t>
    </dgm:pt>
    <dgm:pt modelId="{8BF613C7-11F7-4DB0-A433-B96A5FA6E073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r>
            <a:rPr lang="en-US" sz="1800" i="1" dirty="0"/>
            <a:t> etc.</a:t>
          </a:r>
        </a:p>
      </dgm:t>
    </dgm:pt>
    <dgm:pt modelId="{92F32E20-AD6B-4C75-9A75-D689159A7C0A}" type="parTrans" cxnId="{4964AB60-811A-4120-B6B5-9E0820E1DE16}">
      <dgm:prSet/>
      <dgm:spPr/>
      <dgm:t>
        <a:bodyPr/>
        <a:lstStyle/>
        <a:p>
          <a:endParaRPr lang="en-CA"/>
        </a:p>
      </dgm:t>
    </dgm:pt>
    <dgm:pt modelId="{A27E5557-E2CE-4570-89FF-5F92E8565D99}" type="sibTrans" cxnId="{4964AB60-811A-4120-B6B5-9E0820E1DE16}">
      <dgm:prSet/>
      <dgm:spPr/>
      <dgm:t>
        <a:bodyPr/>
        <a:lstStyle/>
        <a:p>
          <a:endParaRPr lang="en-CA"/>
        </a:p>
      </dgm:t>
    </dgm:pt>
    <dgm:pt modelId="{C787DDE6-3004-4FCE-A73A-3A7377B37052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endParaRPr lang="en-US" sz="1800" i="1" dirty="0"/>
        </a:p>
      </dgm:t>
    </dgm:pt>
    <dgm:pt modelId="{342B4474-78FF-41AA-84A8-FCA192C431B0}" type="parTrans" cxnId="{E83CBD5D-2BB5-490C-BCE1-B4718D03B459}">
      <dgm:prSet/>
      <dgm:spPr/>
      <dgm:t>
        <a:bodyPr/>
        <a:lstStyle/>
        <a:p>
          <a:endParaRPr lang="en-CA"/>
        </a:p>
      </dgm:t>
    </dgm:pt>
    <dgm:pt modelId="{23DFF8B0-8D99-4784-922E-38D441BE2BC5}" type="sibTrans" cxnId="{E83CBD5D-2BB5-490C-BCE1-B4718D03B459}">
      <dgm:prSet/>
      <dgm:spPr/>
      <dgm:t>
        <a:bodyPr/>
        <a:lstStyle/>
        <a:p>
          <a:endParaRPr lang="en-CA"/>
        </a:p>
      </dgm:t>
    </dgm:pt>
    <dgm:pt modelId="{B27F2335-A1CC-4791-97B4-BF265B7ED691}">
      <dgm:prSet custT="1"/>
      <dgm:spPr/>
      <dgm:t>
        <a:bodyPr/>
        <a:lstStyle/>
        <a:p>
          <a:pPr marL="228600" indent="0">
            <a:buFont typeface="Wingdings" panose="05000000000000000000" pitchFamily="2" charset="2"/>
            <a:buChar char="§"/>
          </a:pPr>
          <a:endParaRPr lang="en-US" sz="1500" dirty="0"/>
        </a:p>
      </dgm:t>
    </dgm:pt>
    <dgm:pt modelId="{077D250C-3DDA-4D5C-A417-C22D0793CAAF}" type="sibTrans" cxnId="{A56E1AB3-1538-4ED6-8E93-5BB69D9CBA35}">
      <dgm:prSet/>
      <dgm:spPr/>
      <dgm:t>
        <a:bodyPr/>
        <a:lstStyle/>
        <a:p>
          <a:endParaRPr lang="en-US"/>
        </a:p>
      </dgm:t>
    </dgm:pt>
    <dgm:pt modelId="{774920A5-B7C0-420E-996E-A173BB9C933B}" type="parTrans" cxnId="{A56E1AB3-1538-4ED6-8E93-5BB69D9CBA35}">
      <dgm:prSet/>
      <dgm:spPr/>
      <dgm:t>
        <a:bodyPr/>
        <a:lstStyle/>
        <a:p>
          <a:endParaRPr lang="en-US"/>
        </a:p>
      </dgm:t>
    </dgm:pt>
    <dgm:pt modelId="{B158B532-6F56-4F0B-8E07-0EB5EBC38679}" type="pres">
      <dgm:prSet presAssocID="{4D87348A-F04F-4D8A-8BE4-664D1423868C}" presName="linear" presStyleCnt="0">
        <dgm:presLayoutVars>
          <dgm:animLvl val="lvl"/>
          <dgm:resizeHandles val="exact"/>
        </dgm:presLayoutVars>
      </dgm:prSet>
      <dgm:spPr/>
    </dgm:pt>
    <dgm:pt modelId="{875D4B07-EBD3-4790-89DA-926911DAE499}" type="pres">
      <dgm:prSet presAssocID="{F8DB6D24-20CD-4060-B085-B10CDAB53BAD}" presName="parentText" presStyleLbl="node1" presStyleIdx="0" presStyleCnt="1" custScaleY="82867">
        <dgm:presLayoutVars>
          <dgm:chMax val="0"/>
          <dgm:bulletEnabled val="1"/>
        </dgm:presLayoutVars>
      </dgm:prSet>
      <dgm:spPr/>
    </dgm:pt>
    <dgm:pt modelId="{B927AFE1-4077-47F1-880D-0FB26A2596D4}" type="pres">
      <dgm:prSet presAssocID="{F8DB6D24-20CD-4060-B085-B10CDAB53BAD}" presName="childText" presStyleLbl="revTx" presStyleIdx="0" presStyleCnt="1" custScaleY="197990">
        <dgm:presLayoutVars>
          <dgm:bulletEnabled val="1"/>
        </dgm:presLayoutVars>
      </dgm:prSet>
      <dgm:spPr/>
    </dgm:pt>
  </dgm:ptLst>
  <dgm:cxnLst>
    <dgm:cxn modelId="{A098C61F-3F5C-408F-A923-C3BB14A07B39}" type="presOf" srcId="{F8DB6D24-20CD-4060-B085-B10CDAB53BAD}" destId="{875D4B07-EBD3-4790-89DA-926911DAE499}" srcOrd="0" destOrd="0" presId="urn:microsoft.com/office/officeart/2005/8/layout/vList2"/>
    <dgm:cxn modelId="{E83CBD5D-2BB5-490C-BCE1-B4718D03B459}" srcId="{F8DB6D24-20CD-4060-B085-B10CDAB53BAD}" destId="{C787DDE6-3004-4FCE-A73A-3A7377B37052}" srcOrd="2" destOrd="0" parTransId="{342B4474-78FF-41AA-84A8-FCA192C431B0}" sibTransId="{23DFF8B0-8D99-4784-922E-38D441BE2BC5}"/>
    <dgm:cxn modelId="{BFA43A60-90B7-4AAC-8320-5548AC170204}" type="presOf" srcId="{B27F2335-A1CC-4791-97B4-BF265B7ED691}" destId="{B927AFE1-4077-47F1-880D-0FB26A2596D4}" srcOrd="0" destOrd="8" presId="urn:microsoft.com/office/officeart/2005/8/layout/vList2"/>
    <dgm:cxn modelId="{4964AB60-811A-4120-B6B5-9E0820E1DE16}" srcId="{F8DB6D24-20CD-4060-B085-B10CDAB53BAD}" destId="{8BF613C7-11F7-4DB0-A433-B96A5FA6E073}" srcOrd="1" destOrd="0" parTransId="{92F32E20-AD6B-4C75-9A75-D689159A7C0A}" sibTransId="{A27E5557-E2CE-4570-89FF-5F92E8565D99}"/>
    <dgm:cxn modelId="{08D0904A-5566-4128-8CD3-210AF5BD97BA}" srcId="{04554BA8-C6C7-40DD-9EEB-DAAC13DA290C}" destId="{2018A370-958E-4603-8224-D22BA9953E02}" srcOrd="0" destOrd="0" parTransId="{ACA4BC78-530C-4159-BC89-87FB926A2B41}" sibTransId="{51300CB3-F9B1-4858-8D8C-C2AB954D162A}"/>
    <dgm:cxn modelId="{307C266F-CD67-418E-A602-D9C74449E62A}" srcId="{2E142864-FA38-478B-B9B3-E099A6394F19}" destId="{C586F2E7-43ED-4FF0-ABCD-1E049B188814}" srcOrd="0" destOrd="0" parTransId="{99F13590-A8B6-4C7B-A488-CF46143CFAC4}" sibTransId="{FF2FDA05-4869-415C-B0C9-67A71AC42819}"/>
    <dgm:cxn modelId="{2AB3C151-EF57-41C2-B240-27DAA028435C}" srcId="{F8DB6D24-20CD-4060-B085-B10CDAB53BAD}" destId="{04554BA8-C6C7-40DD-9EEB-DAAC13DA290C}" srcOrd="0" destOrd="0" parTransId="{3951D920-0132-4FBB-BBB0-FB698B8C75FD}" sibTransId="{B9DF835A-61CC-4825-89AA-7C317C739159}"/>
    <dgm:cxn modelId="{C49C897A-BD46-4783-9401-12A5E339D1DA}" srcId="{04554BA8-C6C7-40DD-9EEB-DAAC13DA290C}" destId="{BDF0D839-BA2A-49D8-A4E2-E7B34E8FDB48}" srcOrd="1" destOrd="0" parTransId="{490C1390-B64D-42D2-BE39-D4B1A148472A}" sibTransId="{4DD581D1-F9FB-4FE0-97A2-0D11968BFB4A}"/>
    <dgm:cxn modelId="{BEF0607C-60C5-4494-852A-6B38DFDDB1CE}" type="presOf" srcId="{BDF0D839-BA2A-49D8-A4E2-E7B34E8FDB48}" destId="{B927AFE1-4077-47F1-880D-0FB26A2596D4}" srcOrd="0" destOrd="2" presId="urn:microsoft.com/office/officeart/2005/8/layout/vList2"/>
    <dgm:cxn modelId="{E0703196-A3A0-4CE7-AD4D-493059685877}" type="presOf" srcId="{8BF613C7-11F7-4DB0-A433-B96A5FA6E073}" destId="{B927AFE1-4077-47F1-880D-0FB26A2596D4}" srcOrd="0" destOrd="3" presId="urn:microsoft.com/office/officeart/2005/8/layout/vList2"/>
    <dgm:cxn modelId="{E79C8DA4-57CF-4CF9-BD45-DAE334335AAD}" type="presOf" srcId="{2E142864-FA38-478B-B9B3-E099A6394F19}" destId="{B927AFE1-4077-47F1-880D-0FB26A2596D4}" srcOrd="0" destOrd="5" presId="urn:microsoft.com/office/officeart/2005/8/layout/vList2"/>
    <dgm:cxn modelId="{61C494AF-E011-4A49-837F-595B15C25A56}" type="presOf" srcId="{FE773488-817E-41E4-AE13-BA57CA8E3D20}" destId="{B927AFE1-4077-47F1-880D-0FB26A2596D4}" srcOrd="0" destOrd="7" presId="urn:microsoft.com/office/officeart/2005/8/layout/vList2"/>
    <dgm:cxn modelId="{E2E659B2-6083-4920-A6CB-C54EE72DC18C}" type="presOf" srcId="{C586F2E7-43ED-4FF0-ABCD-1E049B188814}" destId="{B927AFE1-4077-47F1-880D-0FB26A2596D4}" srcOrd="0" destOrd="6" presId="urn:microsoft.com/office/officeart/2005/8/layout/vList2"/>
    <dgm:cxn modelId="{A56E1AB3-1538-4ED6-8E93-5BB69D9CBA35}" srcId="{F8DB6D24-20CD-4060-B085-B10CDAB53BAD}" destId="{B27F2335-A1CC-4791-97B4-BF265B7ED691}" srcOrd="5" destOrd="0" parTransId="{774920A5-B7C0-420E-996E-A173BB9C933B}" sibTransId="{077D250C-3DDA-4D5C-A417-C22D0793CAAF}"/>
    <dgm:cxn modelId="{2A6DC0C1-3DCC-465B-8143-C4827E600BB6}" srcId="{F8DB6D24-20CD-4060-B085-B10CDAB53BAD}" destId="{2E142864-FA38-478B-B9B3-E099A6394F19}" srcOrd="3" destOrd="0" parTransId="{566112C3-95E2-4DB9-85A0-1F997148542F}" sibTransId="{8AA5E774-F4B1-49B5-B918-FB4DAB72F65F}"/>
    <dgm:cxn modelId="{DAFE6DCC-E638-44FA-88D2-4365CF043CA1}" type="presOf" srcId="{2018A370-958E-4603-8224-D22BA9953E02}" destId="{B927AFE1-4077-47F1-880D-0FB26A2596D4}" srcOrd="0" destOrd="1" presId="urn:microsoft.com/office/officeart/2005/8/layout/vList2"/>
    <dgm:cxn modelId="{83C0EAD7-1C23-4820-A025-1140EA523457}" srcId="{F8DB6D24-20CD-4060-B085-B10CDAB53BAD}" destId="{FE773488-817E-41E4-AE13-BA57CA8E3D20}" srcOrd="4" destOrd="0" parTransId="{D93E4F5E-E992-4178-871D-9CBEFB6CF78A}" sibTransId="{C504CE2B-E9E1-4D86-A988-D0ABF2A8AF8A}"/>
    <dgm:cxn modelId="{829861DA-A9DE-45F0-A2F4-54762ED60E16}" type="presOf" srcId="{C787DDE6-3004-4FCE-A73A-3A7377B37052}" destId="{B927AFE1-4077-47F1-880D-0FB26A2596D4}" srcOrd="0" destOrd="4" presId="urn:microsoft.com/office/officeart/2005/8/layout/vList2"/>
    <dgm:cxn modelId="{50973BDD-F317-4319-B9D1-F07EB58EA79A}" type="presOf" srcId="{04554BA8-C6C7-40DD-9EEB-DAAC13DA290C}" destId="{B927AFE1-4077-47F1-880D-0FB26A2596D4}" srcOrd="0" destOrd="0" presId="urn:microsoft.com/office/officeart/2005/8/layout/vList2"/>
    <dgm:cxn modelId="{46E274FA-0FE3-4CCE-B2D5-102F0ACA8D17}" srcId="{4D87348A-F04F-4D8A-8BE4-664D1423868C}" destId="{F8DB6D24-20CD-4060-B085-B10CDAB53BAD}" srcOrd="0" destOrd="0" parTransId="{1267511D-469E-4FEA-B616-E38A683DBA02}" sibTransId="{5F1A905A-B2DF-4902-B2BE-58CFAA5B4ADE}"/>
    <dgm:cxn modelId="{56C3C8FF-E4F5-409B-AA65-9FD24B6307F7}" type="presOf" srcId="{4D87348A-F04F-4D8A-8BE4-664D1423868C}" destId="{B158B532-6F56-4F0B-8E07-0EB5EBC38679}" srcOrd="0" destOrd="0" presId="urn:microsoft.com/office/officeart/2005/8/layout/vList2"/>
    <dgm:cxn modelId="{6FFD8BDB-B6E1-49DD-831E-B36B3C0DABA4}" type="presParOf" srcId="{B158B532-6F56-4F0B-8E07-0EB5EBC38679}" destId="{875D4B07-EBD3-4790-89DA-926911DAE499}" srcOrd="0" destOrd="0" presId="urn:microsoft.com/office/officeart/2005/8/layout/vList2"/>
    <dgm:cxn modelId="{CDAC16B9-9F99-45F6-98D8-5DBE99FB589B}" type="presParOf" srcId="{B158B532-6F56-4F0B-8E07-0EB5EBC38679}" destId="{B927AFE1-4077-47F1-880D-0FB26A2596D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D4B07-EBD3-4790-89DA-926911DAE499}">
      <dsp:nvSpPr>
        <dsp:cNvPr id="0" name=""/>
        <dsp:cNvSpPr/>
      </dsp:nvSpPr>
      <dsp:spPr>
        <a:xfrm>
          <a:off x="0" y="16756"/>
          <a:ext cx="8694540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Teranet is connected to the following data sources:</a:t>
          </a:r>
        </a:p>
      </dsp:txBody>
      <dsp:txXfrm>
        <a:off x="25759" y="42515"/>
        <a:ext cx="8643022" cy="476152"/>
      </dsp:txXfrm>
    </dsp:sp>
    <dsp:sp modelId="{B927AFE1-4077-47F1-880D-0FB26A2596D4}">
      <dsp:nvSpPr>
        <dsp:cNvPr id="0" name=""/>
        <dsp:cNvSpPr/>
      </dsp:nvSpPr>
      <dsp:spPr>
        <a:xfrm>
          <a:off x="0" y="544426"/>
          <a:ext cx="8694540" cy="555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052" tIns="19050" rIns="106680" bIns="19050" numCol="1" spcCol="1270" anchor="t" anchorCtr="0">
          <a:noAutofit/>
        </a:bodyPr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500" b="1" kern="1200" dirty="0"/>
            <a:t> </a:t>
          </a:r>
          <a:r>
            <a:rPr lang="en-US" sz="2000" b="1" kern="1200" dirty="0"/>
            <a:t>DA-level data</a:t>
          </a:r>
          <a:r>
            <a:rPr lang="en-US" sz="2000" kern="1200" dirty="0"/>
            <a:t>:</a:t>
          </a:r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500" kern="1200" dirty="0"/>
            <a:t> </a:t>
          </a:r>
          <a:r>
            <a:rPr lang="en-US" sz="2000" kern="1200" dirty="0"/>
            <a:t>Census:</a:t>
          </a:r>
        </a:p>
        <a:p>
          <a:pPr marL="342900" lvl="3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1500" kern="1200" dirty="0"/>
            <a:t> </a:t>
          </a:r>
          <a:r>
            <a:rPr lang="en-US" sz="1800" kern="1200" dirty="0"/>
            <a:t>Select census variables </a:t>
          </a:r>
          <a:endParaRPr lang="en-US" sz="1500" kern="1200" dirty="0"/>
        </a:p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1800" kern="1200" dirty="0"/>
            <a:t>(</a:t>
          </a:r>
          <a:r>
            <a:rPr lang="en-CA" sz="1800" kern="1200" dirty="0"/>
            <a:t>1971, 1976, 1981, 1986, 1991, 1996, 2001, 2006, 2011 , 2016) </a:t>
          </a:r>
          <a:endParaRPr lang="en-US" sz="1800" kern="1200" dirty="0"/>
        </a:p>
        <a:p>
          <a:pPr marL="342900" lvl="3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1500" kern="1200" dirty="0"/>
            <a:t> </a:t>
          </a:r>
          <a:r>
            <a:rPr lang="en-US" sz="1800" kern="1200" dirty="0"/>
            <a:t>Profiles of Income, </a:t>
          </a:r>
          <a:r>
            <a:rPr lang="en-US" sz="1800" i="1" kern="1200" dirty="0"/>
            <a:t>etc.</a:t>
          </a:r>
          <a:endParaRPr lang="en-US" sz="1500" kern="1200" dirty="0"/>
        </a:p>
        <a:p>
          <a:pPr marL="228600" lvl="2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Teranet aggregates grouped by DA (mean/median/std, spatial lag, </a:t>
          </a:r>
          <a:r>
            <a:rPr lang="en-US" sz="1800" i="1" kern="1200" dirty="0"/>
            <a:t>etc.</a:t>
          </a:r>
          <a:r>
            <a:rPr lang="en-US" sz="1800" kern="1200" dirty="0"/>
            <a:t>)</a:t>
          </a:r>
        </a:p>
        <a:p>
          <a:pPr marL="22860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CA" sz="1500" b="1" kern="1200" dirty="0"/>
            <a:t> </a:t>
          </a:r>
          <a:r>
            <a:rPr lang="en-CA" sz="2000" b="1" kern="1200" dirty="0"/>
            <a:t>TAZ-level data</a:t>
          </a:r>
          <a:r>
            <a:rPr lang="en-CA" sz="2000" kern="1200" dirty="0"/>
            <a:t>:</a:t>
          </a:r>
          <a:endParaRPr lang="en-US" sz="2000" kern="1200" dirty="0"/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CA" sz="1500" kern="1200" dirty="0"/>
            <a:t> Select TTS variables </a:t>
          </a:r>
          <a:endParaRPr lang="en-US" sz="1500" kern="1200" dirty="0"/>
        </a:p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CA" sz="1800" kern="1200" dirty="0"/>
            <a:t>(1986, 1991, 1996, 2001, 2006, 2011, 2016)</a:t>
          </a:r>
          <a:endParaRPr lang="en-US" sz="1800" kern="1200" dirty="0"/>
        </a:p>
        <a:p>
          <a:pPr marL="22860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CA" sz="1800" kern="1200" dirty="0"/>
            <a:t> Number of jobs</a:t>
          </a:r>
          <a:endParaRPr lang="en-US" sz="1500" kern="1200" dirty="0"/>
        </a:p>
        <a:p>
          <a:pPr marL="22860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CA" sz="1800" kern="1200" dirty="0"/>
            <a:t>(1991, 1996, 2001, 2006, 2011, 2016), </a:t>
          </a:r>
          <a:r>
            <a:rPr lang="en-CA" sz="1800" i="1" kern="1200" dirty="0"/>
            <a:t>etc.</a:t>
          </a:r>
          <a:r>
            <a:rPr lang="en-CA" sz="1800" kern="1200" dirty="0"/>
            <a:t>  </a:t>
          </a:r>
          <a:endParaRPr lang="en-US" sz="1500" kern="1200" dirty="0"/>
        </a:p>
        <a:p>
          <a:pPr marL="228600" lvl="2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CA" sz="1800" kern="1200" dirty="0"/>
            <a:t>TAZ info (length, area, geometry)</a:t>
          </a:r>
          <a:r>
            <a:rPr lang="en-CA" sz="1500" kern="1200" dirty="0"/>
            <a:t> </a:t>
          </a:r>
          <a:endParaRPr lang="en-US" sz="1500" kern="1200" dirty="0"/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endParaRPr lang="en-US" sz="15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CA" sz="1500" b="1" kern="1200" dirty="0"/>
            <a:t> </a:t>
          </a:r>
          <a:r>
            <a:rPr lang="en-CA" sz="2000" b="1" kern="1200" dirty="0"/>
            <a:t>Time-indexed data</a:t>
          </a:r>
          <a:r>
            <a:rPr lang="en-CA" sz="2000" kern="1200" dirty="0"/>
            <a:t>:</a:t>
          </a:r>
          <a:endParaRPr lang="en-US" sz="2000" kern="1200" dirty="0"/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CA" sz="1500" kern="1200" dirty="0"/>
            <a:t> </a:t>
          </a:r>
          <a:r>
            <a:rPr lang="en-CA" sz="1800" kern="1200" dirty="0"/>
            <a:t>Fuel price in Toronto from StatsCan</a:t>
          </a:r>
          <a:endParaRPr lang="en-US" sz="1500" kern="1200" dirty="0"/>
        </a:p>
        <a:p>
          <a:pPr marL="11430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CA" sz="1800" kern="1200" dirty="0"/>
            <a:t>(1986, 1991, 1996, 2001, 2006, 2011, 2016)</a:t>
          </a:r>
          <a:endParaRPr lang="en-US" sz="1500" kern="1200" dirty="0"/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CA" sz="1500" kern="1200" dirty="0"/>
            <a:t> </a:t>
          </a:r>
          <a:r>
            <a:rPr lang="en-CA" sz="1800" kern="1200" dirty="0"/>
            <a:t>Inflation correction coefficients, </a:t>
          </a:r>
          <a:r>
            <a:rPr lang="en-CA" sz="1800" i="1" kern="1200" dirty="0"/>
            <a:t>etc.</a:t>
          </a:r>
          <a:endParaRPr lang="en-US" sz="1500" kern="1200" dirty="0"/>
        </a:p>
      </dsp:txBody>
      <dsp:txXfrm>
        <a:off x="0" y="544426"/>
        <a:ext cx="8694540" cy="5555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D4B07-EBD3-4790-89DA-926911DAE499}">
      <dsp:nvSpPr>
        <dsp:cNvPr id="0" name=""/>
        <dsp:cNvSpPr/>
      </dsp:nvSpPr>
      <dsp:spPr>
        <a:xfrm>
          <a:off x="0" y="23794"/>
          <a:ext cx="8694540" cy="5366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Teranet is connected to the following data sources:</a:t>
          </a:r>
        </a:p>
      </dsp:txBody>
      <dsp:txXfrm>
        <a:off x="26197" y="49991"/>
        <a:ext cx="8642146" cy="484248"/>
      </dsp:txXfrm>
    </dsp:sp>
    <dsp:sp modelId="{B927AFE1-4077-47F1-880D-0FB26A2596D4}">
      <dsp:nvSpPr>
        <dsp:cNvPr id="0" name=""/>
        <dsp:cNvSpPr/>
      </dsp:nvSpPr>
      <dsp:spPr>
        <a:xfrm>
          <a:off x="0" y="560437"/>
          <a:ext cx="8694540" cy="5532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052" tIns="19050" rIns="106680" bIns="19050" numCol="1" spcCol="1270" anchor="t" anchorCtr="0">
          <a:noAutofit/>
        </a:bodyPr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500" b="1" kern="1200" dirty="0"/>
            <a:t> </a:t>
          </a:r>
          <a:r>
            <a:rPr lang="en-US" sz="2000" b="1" kern="1200" dirty="0"/>
            <a:t>Parcel-level data</a:t>
          </a:r>
          <a:r>
            <a:rPr lang="en-US" sz="2000" kern="1200" dirty="0"/>
            <a:t>:</a:t>
          </a:r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500" kern="1200" dirty="0"/>
            <a:t> </a:t>
          </a:r>
          <a:r>
            <a:rPr lang="en-US" sz="2000" kern="1200" dirty="0"/>
            <a:t>Land use information</a:t>
          </a:r>
        </a:p>
        <a:p>
          <a:pPr marL="228600" lvl="2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 Enhanced Points of Interest (EPOI), from DMTI</a:t>
          </a:r>
        </a:p>
        <a:p>
          <a:pPr marL="22860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800" i="1" kern="1200" dirty="0"/>
            <a:t> etc.</a:t>
          </a:r>
        </a:p>
        <a:p>
          <a:pPr marL="22860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endParaRPr lang="en-US" sz="1800" i="1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CA" sz="1500" b="1" kern="1200" dirty="0"/>
            <a:t> </a:t>
          </a:r>
          <a:r>
            <a:rPr lang="en-CA" sz="2000" b="1" kern="1200" dirty="0"/>
            <a:t>Postal-code-level data</a:t>
          </a:r>
          <a:r>
            <a:rPr lang="en-CA" sz="2000" kern="1200" dirty="0"/>
            <a:t>:</a:t>
          </a:r>
          <a:endParaRPr lang="en-US" sz="2000" kern="1200" dirty="0"/>
        </a:p>
        <a:p>
          <a:pPr marL="228600" lvl="2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endParaRPr lang="en-US" sz="15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CA" sz="1500" b="1" kern="1200" dirty="0"/>
            <a:t> </a:t>
          </a:r>
          <a:r>
            <a:rPr lang="en-CA" sz="2000" b="1" kern="1200" dirty="0"/>
            <a:t>Municipality-level data</a:t>
          </a:r>
          <a:r>
            <a:rPr lang="en-CA" sz="2000" kern="1200" dirty="0"/>
            <a:t>:</a:t>
          </a:r>
          <a:endParaRPr lang="en-US" sz="2000" kern="1200" dirty="0"/>
        </a:p>
        <a:p>
          <a:pPr marL="228600" lvl="1" indent="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endParaRPr lang="en-US" sz="1500" kern="1200" dirty="0"/>
        </a:p>
      </dsp:txBody>
      <dsp:txXfrm>
        <a:off x="0" y="560437"/>
        <a:ext cx="8694540" cy="553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449B4-8858-4040-92D2-69411C9E5DA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E6A-48FD-4E8A-8D14-3D6A12225B1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6181-FBCF-46DA-8A62-E7A2A0DC8F7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B10B-C5CD-4354-8073-BCCB54AD4BD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5D450B4-2E51-4A80-9CA2-50D2CF6B100B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460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37101-01F6-4B61-BF1B-135258D3A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893C5-3469-45B1-B904-58CD0E9252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573FDEC-D977-4CBA-BBDD-0AF585188B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C649-AF5D-4BEB-9E93-C9193974CA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1A93-19E1-4D63-A04D-34F27F15C0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61D4-1A1A-4B17-9A05-24B780981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78868C7-AC6C-4869-BF1D-10EE3907CE1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2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CA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2E77-3ED7-49E2-A62B-FA29483F0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5F7419-9F38-4C2D-9F8F-15F0E29761C5}" type="slidenum">
              <a:t>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CB886-0B1D-49D1-BDE2-07E7A59E1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F6239-72EE-4EED-8192-03EAC2031C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Growth centers</a:t>
            </a:r>
          </a:p>
          <a:p>
            <a:r>
              <a:rPr lang="en-US" dirty="0"/>
              <a:t>West Don Lands</a:t>
            </a:r>
          </a:p>
          <a:p>
            <a:r>
              <a:rPr lang="en-US" dirty="0"/>
              <a:t>Liberty village</a:t>
            </a:r>
          </a:p>
          <a:p>
            <a:r>
              <a:rPr lang="en-US" dirty="0"/>
              <a:t>Riverdale</a:t>
            </a:r>
          </a:p>
          <a:p>
            <a:endParaRPr lang="en-CA" dirty="0"/>
          </a:p>
          <a:p>
            <a:r>
              <a:rPr lang="en-CA" dirty="0"/>
              <a:t>Outline</a:t>
            </a:r>
          </a:p>
          <a:p>
            <a:r>
              <a:rPr lang="en-CA" dirty="0"/>
              <a:t>Deadline to submit thesis</a:t>
            </a:r>
          </a:p>
          <a:p>
            <a:r>
              <a:rPr lang="en-CA"/>
              <a:t>Month-by-month tuition</a:t>
            </a:r>
          </a:p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4029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78868C7-AC6C-4869-BF1D-10EE3907CE1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85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34825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CA0B-FEFD-4ACD-9110-16433360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0583-9EE0-4A22-A3F6-7ABD50D49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4157-874B-40ED-9D96-42255AAE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6BC7-2C94-40BC-81F0-7D1D8A99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8537-6430-472D-B870-5B452C40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FBC1F6-A09B-459B-B48C-A606F5937384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429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CB4C-41EF-4560-B33A-3E0B6180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9E848-62A4-4809-9965-0AF736BD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52B8-4529-4C1F-B999-9AFB7BE9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8850-EE95-4FB7-BEBB-D2BAA041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FE7E-E32F-4A45-BDF7-42626E5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77E882-FC7C-468D-B1C4-B8C9D88FE15B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2176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83AB6-538D-49F4-88B1-1DAE72D76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39DB8-CB06-48CA-9CE9-595DEEA86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5F0E-F6B1-4E6C-B6B8-CA24FC81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54CCD-4964-4F85-B9C3-F87FCE43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6418-60D0-4AC6-98F0-BEFDF948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4DC5EE-2B9E-4B10-967F-D43870CB135B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6050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DD4A-B0E4-42AF-B74A-AA222A4E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66C-D268-4111-9EBF-8D4885DE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F1FA-684D-4DCD-9F22-5672872C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D94F-6C48-422E-88C6-A3DA03D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5E0F-2940-4018-8FB8-F839C4E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DDB617-835C-49EF-A5EA-39BA2526843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398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AB3-9354-4C0D-8172-6A13CE4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8D0-9752-498E-84C2-53A4826F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2FF5-0449-4354-A2CF-20EB833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2915-4FEC-41F3-8AA9-C194E357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9DEE-28E6-4724-B772-A9AEFDE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440D2-D785-4355-86F5-D17C04033D87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1068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346B-BC10-411C-90E8-ECB872DF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0ED3-3258-4CE3-A7F9-17DD4F5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9188-77E3-4E18-9F3D-E4FE87DF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F0A9-37F7-42BB-ABD6-65E837B8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107B-4834-42AF-A7CC-1C6A5BD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9209BC-B41A-479B-87B2-08AE4F6F2BF2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509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487-623C-4C1D-B58C-A7277DB2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1044-7540-4F80-87FC-B4880058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5C0F-0860-41EB-A75E-6C00027D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F92E-CAC9-4FF0-8FDD-6A67A31B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78E7-2D48-46DA-9A07-737A3E6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B1D1-E4B3-418A-A5BF-46F4A77E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B75C9-29B6-4FCA-9D83-FC5E9E8156B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667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102-E346-482A-BE12-3A43FF0E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4093-638D-4D3C-B7C9-AFD93F34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5644C-0C13-4749-93CB-0FD109A2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E65B9-AD8A-4B8A-AD07-50CAE98B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EA38-4E65-4B26-9351-0E22A0559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2F7CC-3719-4843-808A-6F822C5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D0D1-8CE8-4449-9637-4354333D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5072D-2FFB-43AB-A9FE-2FB0C4E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8B38-DB5F-4861-87DD-90317E2B717A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222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F1B-14C1-45E0-BA43-F3797EE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02730-3C07-4F48-BB20-9D229186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253E3-C564-49C4-9094-6A2CF37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D976-B707-4EC4-8E11-92E33C87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40501-CB43-4B48-9F48-80DC6677C03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9335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27D89-2ABB-4D0A-9519-08F2C538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FB39F-4F31-48D2-B0E6-65AABAD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E993A-D1AD-4B93-8852-32E9A5D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7873A0-D2F3-4B68-9C06-B8AEFED852F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3381880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DE6-04E7-415E-B4E7-6E856D57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AAF4-CEA4-43C9-B120-69FA9DF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8787-DE63-4885-B9CB-3E47CB27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F1487-3B17-44C1-ADC9-A80AD82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BF-44CF-40C8-BAD1-3A84B19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2D4D-EDD4-4D77-89F3-D7150A1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58BAF-51B7-48AF-8A3B-4E155E189069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122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5D0-C256-4199-AD66-71971E7F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F3C-2D5F-4286-83EC-3A7FA358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5103-1F15-4959-8814-5CE0EC45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B39D-F617-42D5-9242-CAD1356B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793D-9E9D-435B-93F9-3BC94DC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E5A6D4-3547-4DF1-9959-CBCB5DA4C02A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92583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633-4AEA-4A2A-B34E-BA60BEC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B6DFF-F230-49FC-94E1-41D6AF528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29A24-614A-44CF-A1B3-B0102674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1DDC-1074-4543-800F-7F62E4A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7D8F-92BE-409B-813A-A7615AB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4F007-35C8-46FA-A90B-0A894F9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D3190-CB84-44D2-A566-6CC3BBADCD1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5041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0A99-0307-4070-B8CF-600FECB5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E2F6-D650-413E-8D27-D59178A6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FE3-D671-4676-80E5-A82C06B9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863B-5517-40B5-93A4-74D90707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0A66-48F8-42F0-B381-74D773BC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BCDAEF-8FE4-41B5-9743-2C07DCF7071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16353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AAD96-3741-426C-9A03-7EF99551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CE7EB-18D1-41A0-B508-B21DF43F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E820-C3D3-48BA-AB14-563B1916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586-696D-45EA-990C-DFA6CAF5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7439-52D8-4F55-868E-8717A44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DCF8B-0E3C-403A-B00F-D380D098EBEE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5617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3DEA-777D-4FCF-8F57-B2F5C7D5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0CEA-B5CE-4425-925A-CCE59C2C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6756-94CA-4D79-98EE-285C92F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7AF4-5076-4919-AC5D-96EB1FF1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2A75-D825-49EF-B0B8-538E30B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2FE88D-107F-4804-9204-1E1267FAFC41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251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ED25-6A02-4348-A83A-94B6285B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DA9D-0D0F-4E21-8ECA-739515281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78D12-C007-495D-B431-942F166F7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64612-7D99-4DD1-AE69-D235C55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6AAE9-E397-46D0-A28C-B690E8FE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AF0F7-5F70-4040-95EC-C077FEEF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56E32E-8C3C-4746-BBFE-B8C87CE60C18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26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C99-72FF-443E-8A68-32E9EC80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71CD-2B5F-40F6-A117-B79E8A76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80F01-0CE2-48D4-9BC7-C8DD2B535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D8E3B-2C0E-4B88-9D66-C9B92CEBF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00503-3A1A-4AA6-B408-AF926E0C1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048BB-5027-4402-902E-44136D5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C16D9-E98D-4499-A939-419F04FE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90A28-C761-47FA-A8DA-33893466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99673-C9D3-4592-8E6A-9355706DA32C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5502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70C7-C21D-4371-87F3-4E17206B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E8068-5AF5-40BB-AA8E-E6C56224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E2018-0330-4847-9878-E3112C95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AE012-2CD2-40F3-A001-CA015B5E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ED5FE4-58DB-497A-9768-84232124FA8E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89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A823E-A905-4AE3-BABB-266C3004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1794C-B87C-4835-BCAF-3225FCEF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A21BA-9BF6-4DDD-80E9-8713262E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CB63C4-5DA8-4FCC-9864-86F62A9096F4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096439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7A17-E66F-45CD-BA82-0928DC43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9FB6-7DE1-44AE-95EE-1F4F5537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11F2A-7381-4ABB-B2FF-CB322834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A8189-8CAC-4299-9F0B-40AE9778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BC3CF-07C8-4E3B-979B-D58D6132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BA686-3BF4-44A2-AC11-DB7ED653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1FDEAE-8386-4566-BB33-E52874E350F9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0732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F3E0-8691-416E-BF87-5348DE02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D94B8-71C7-4116-9D2F-027FB95F1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B4526-BAF8-49CC-AD31-369B8DF7E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CBD2-6E7D-4A5D-95CE-3718A9AD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FAAF-45B3-4DE8-92EF-E3433278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87672-3872-484F-8930-1AB48FB9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92FF72-2E62-4D27-9C85-E619D18529A9}" type="slidenum"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6245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1425C-D068-4192-BA17-DFC782CF7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56B3C-9A25-466E-8FEC-6C718F8F3B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F679-FBFE-4AB2-91BE-EF40CECD5E2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092F-8120-449F-8D7E-9A3BD515D01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CFF0-D373-46C4-B0EC-237D2CB8A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7699EDEE-2250-48CA-BFB3-5AD639586103}" type="slidenum">
              <a:t>‹#›</a:t>
            </a:fld>
            <a:r>
              <a:rPr lang="en-CA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066E97-F1D9-4796-91A1-AB9CC5F70889}"/>
              </a:ext>
            </a:extLst>
          </p:cNvPr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CA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CA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879"/>
        </a:spcAft>
        <a:tabLst/>
        <a:defRPr lang="en-CA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A4BBC-4900-4F94-98F9-E1533F2B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82DF-F213-4587-854A-6B72D15A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2139-9219-4A80-AAF4-78916CFE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5C6-B6E3-4B52-897D-8EE54B24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E1B-B7E9-4F70-AF19-0C02AB8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699EDEE-2250-48CA-BFB3-5AD639586103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0083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22BF-53CC-4B54-853D-9CEDA724B4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63416" y="705569"/>
            <a:ext cx="5187975" cy="442947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GTHA</a:t>
            </a:r>
            <a:b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housing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7A25-F5B6-466B-B013-9493A5CA36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63416" y="5287641"/>
            <a:ext cx="5187975" cy="156646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design</a:t>
            </a:r>
          </a:p>
        </p:txBody>
      </p:sp>
      <p:pic>
        <p:nvPicPr>
          <p:cNvPr id="1026" name="Picture 2" descr="Low Angle Photo of Balconies">
            <a:extLst>
              <a:ext uri="{FF2B5EF4-FFF2-40B4-BE49-F238E27FC236}">
                <a16:creationId xmlns:a16="http://schemas.microsoft.com/office/drawing/2014/main" id="{AD95F328-83D9-43F9-AB0C-2AF6AE50C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r="7824" b="-1"/>
          <a:stretch/>
        </p:blipFill>
        <p:spPr bwMode="auto">
          <a:xfrm>
            <a:off x="20" y="10"/>
            <a:ext cx="3848259" cy="755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D256658-C1A1-4086-888C-D392B877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5635" y="7006698"/>
            <a:ext cx="991946" cy="402483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hangingPunct="1">
              <a:spcAft>
                <a:spcPts val="600"/>
              </a:spcAft>
              <a:defRPr/>
            </a:pPr>
            <a:fld id="{CB5BB5C5-7D09-40E9-98D0-3596AED1372F}" type="slidenum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hangingPunct="1">
                <a:spcAft>
                  <a:spcPts val="600"/>
                </a:spcAft>
                <a:defRPr/>
              </a:pPr>
              <a:t>1</a:t>
            </a:fld>
            <a:r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1: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ER diagrams</a:t>
            </a:r>
          </a:p>
        </p:txBody>
      </p:sp>
    </p:spTree>
    <p:extLst>
      <p:ext uri="{BB962C8B-B14F-4D97-AF65-F5344CB8AC3E}">
        <p14:creationId xmlns:p14="http://schemas.microsoft.com/office/powerpoint/2010/main" val="275507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ylinder 96">
            <a:extLst>
              <a:ext uri="{FF2B5EF4-FFF2-40B4-BE49-F238E27FC236}">
                <a16:creationId xmlns:a16="http://schemas.microsoft.com/office/drawing/2014/main" id="{26A4696C-A566-42E5-A24B-5F38D1103A86}"/>
              </a:ext>
            </a:extLst>
          </p:cNvPr>
          <p:cNvSpPr/>
          <p:nvPr/>
        </p:nvSpPr>
        <p:spPr>
          <a:xfrm>
            <a:off x="770260" y="1214934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E286D335-C755-45D1-A4CE-16B069D6CF5C}"/>
              </a:ext>
            </a:extLst>
          </p:cNvPr>
          <p:cNvSpPr/>
          <p:nvPr/>
        </p:nvSpPr>
        <p:spPr>
          <a:xfrm>
            <a:off x="411136" y="1416725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33A8C9B9-B654-4072-864C-816AC3472896}"/>
              </a:ext>
            </a:extLst>
          </p:cNvPr>
          <p:cNvSpPr/>
          <p:nvPr/>
        </p:nvSpPr>
        <p:spPr>
          <a:xfrm>
            <a:off x="1160076" y="1415300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4D5D0-A2E8-4E37-AD39-FA8941CF6F25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1.1 Relationship between datasets</a:t>
            </a:r>
            <a:endParaRPr lang="en-CA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A0777FC-5607-408D-B00F-8E22A768AC74}"/>
              </a:ext>
            </a:extLst>
          </p:cNvPr>
          <p:cNvSpPr/>
          <p:nvPr/>
        </p:nvSpPr>
        <p:spPr>
          <a:xfrm rot="16200000">
            <a:off x="3712050" y="2151478"/>
            <a:ext cx="2730201" cy="161128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93A8F34-C1C9-4A71-A37F-954227BEA5DA}"/>
              </a:ext>
            </a:extLst>
          </p:cNvPr>
          <p:cNvSpPr/>
          <p:nvPr/>
        </p:nvSpPr>
        <p:spPr>
          <a:xfrm>
            <a:off x="7018923" y="4086922"/>
            <a:ext cx="1583532" cy="122549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Parcel-level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BCE1-5BF6-41CD-8834-538CF797C4E0}"/>
              </a:ext>
            </a:extLst>
          </p:cNvPr>
          <p:cNvSpPr txBox="1"/>
          <p:nvPr/>
        </p:nvSpPr>
        <p:spPr>
          <a:xfrm>
            <a:off x="4693638" y="2726285"/>
            <a:ext cx="112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Teranet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9BA0622-DB6B-4338-9FE5-60A6F70C8FBA}"/>
              </a:ext>
            </a:extLst>
          </p:cNvPr>
          <p:cNvSpPr/>
          <p:nvPr/>
        </p:nvSpPr>
        <p:spPr>
          <a:xfrm>
            <a:off x="7340670" y="6237666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11B3C-F5BC-4DE5-9868-C77C0F4A27E1}"/>
              </a:ext>
            </a:extLst>
          </p:cNvPr>
          <p:cNvCxnSpPr>
            <a:cxnSpLocks/>
          </p:cNvCxnSpPr>
          <p:nvPr/>
        </p:nvCxnSpPr>
        <p:spPr>
          <a:xfrm flipV="1">
            <a:off x="5122473" y="4322219"/>
            <a:ext cx="17285" cy="15812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1D8E1C-AEC5-49B0-A3A9-F47989A66E02}"/>
              </a:ext>
            </a:extLst>
          </p:cNvPr>
          <p:cNvSpPr txBox="1"/>
          <p:nvPr/>
        </p:nvSpPr>
        <p:spPr>
          <a:xfrm>
            <a:off x="5232952" y="4389867"/>
            <a:ext cx="1072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pin_lu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96E0A-966B-4CD0-8AFA-5BF833EA02C2}"/>
              </a:ext>
            </a:extLst>
          </p:cNvPr>
          <p:cNvSpPr txBox="1"/>
          <p:nvPr/>
        </p:nvSpPr>
        <p:spPr>
          <a:xfrm>
            <a:off x="5612982" y="475919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D7843-DAFC-4B40-99A9-E730A2C36AD8}"/>
              </a:ext>
            </a:extLst>
          </p:cNvPr>
          <p:cNvSpPr txBox="1"/>
          <p:nvPr/>
        </p:nvSpPr>
        <p:spPr>
          <a:xfrm>
            <a:off x="6891483" y="358056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54335-5022-4556-9B70-3E556D3B9C00}"/>
              </a:ext>
            </a:extLst>
          </p:cNvPr>
          <p:cNvSpPr txBox="1"/>
          <p:nvPr/>
        </p:nvSpPr>
        <p:spPr>
          <a:xfrm>
            <a:off x="7889983" y="358056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555F29-1333-416E-94C7-9250D5638E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806769" y="5256488"/>
            <a:ext cx="3920" cy="98117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464ACB-B87A-42DC-B367-D9D79C0D8DAD}"/>
              </a:ext>
            </a:extLst>
          </p:cNvPr>
          <p:cNvSpPr txBox="1"/>
          <p:nvPr/>
        </p:nvSpPr>
        <p:spPr>
          <a:xfrm>
            <a:off x="6623781" y="5369127"/>
            <a:ext cx="11304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POI_ID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8042F-A86F-46F2-B5EA-EF531AA46810}"/>
              </a:ext>
            </a:extLst>
          </p:cNvPr>
          <p:cNvSpPr txBox="1"/>
          <p:nvPr/>
        </p:nvSpPr>
        <p:spPr>
          <a:xfrm>
            <a:off x="7892256" y="538279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DE541-4AF4-42C3-BFC0-25C289D05897}"/>
              </a:ext>
            </a:extLst>
          </p:cNvPr>
          <p:cNvSpPr txBox="1"/>
          <p:nvPr/>
        </p:nvSpPr>
        <p:spPr>
          <a:xfrm>
            <a:off x="6572485" y="5795168"/>
            <a:ext cx="117051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POI_ID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2CD28B-2A2C-4ECD-90E7-0BE5EB3E29F2}"/>
              </a:ext>
            </a:extLst>
          </p:cNvPr>
          <p:cNvSpPr txBox="1"/>
          <p:nvPr/>
        </p:nvSpPr>
        <p:spPr>
          <a:xfrm>
            <a:off x="7889983" y="5795168"/>
            <a:ext cx="5437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422C4-2641-40BB-8CE4-047811EC2273}"/>
              </a:ext>
            </a:extLst>
          </p:cNvPr>
          <p:cNvCxnSpPr>
            <a:cxnSpLocks/>
          </p:cNvCxnSpPr>
          <p:nvPr/>
        </p:nvCxnSpPr>
        <p:spPr>
          <a:xfrm flipH="1">
            <a:off x="3993266" y="2200649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BF42D-9207-4A7D-A939-EBC93BE6318F}"/>
              </a:ext>
            </a:extLst>
          </p:cNvPr>
          <p:cNvSpPr txBox="1"/>
          <p:nvPr/>
        </p:nvSpPr>
        <p:spPr>
          <a:xfrm>
            <a:off x="3186515" y="1675007"/>
            <a:ext cx="1015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E8DAC6-F842-4665-A838-399F69030D97}"/>
              </a:ext>
            </a:extLst>
          </p:cNvPr>
          <p:cNvSpPr txBox="1"/>
          <p:nvPr/>
        </p:nvSpPr>
        <p:spPr>
          <a:xfrm>
            <a:off x="2187355" y="1953048"/>
            <a:ext cx="18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DA-level data</a:t>
            </a:r>
            <a:endParaRPr lang="en-CA" sz="2400" b="1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20C92DE8-77AD-41C6-8BE2-71BC5721CED3}"/>
              </a:ext>
            </a:extLst>
          </p:cNvPr>
          <p:cNvSpPr/>
          <p:nvPr/>
        </p:nvSpPr>
        <p:spPr>
          <a:xfrm>
            <a:off x="346713" y="1703100"/>
            <a:ext cx="1454768" cy="14175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45020-4F12-40B3-A2E9-5BE153BF39F9}"/>
              </a:ext>
            </a:extLst>
          </p:cNvPr>
          <p:cNvSpPr txBox="1"/>
          <p:nvPr/>
        </p:nvSpPr>
        <p:spPr>
          <a:xfrm>
            <a:off x="3968827" y="5873056"/>
            <a:ext cx="229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Parcel-level data</a:t>
            </a:r>
            <a:endParaRPr lang="en-CA" sz="24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CB32477-5625-4237-AA69-CD77E5756217}"/>
              </a:ext>
            </a:extLst>
          </p:cNvPr>
          <p:cNvCxnSpPr>
            <a:cxnSpLocks/>
            <a:stCxn id="150" idx="3"/>
            <a:endCxn id="72" idx="1"/>
          </p:cNvCxnSpPr>
          <p:nvPr/>
        </p:nvCxnSpPr>
        <p:spPr>
          <a:xfrm rot="5400000" flipH="1" flipV="1">
            <a:off x="742659" y="3587110"/>
            <a:ext cx="1687770" cy="1036530"/>
          </a:xfrm>
          <a:prstGeom prst="bentConnector4">
            <a:avLst>
              <a:gd name="adj1" fmla="val -13544"/>
              <a:gd name="adj2" fmla="val 75442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63BAD4-5D1A-42D1-9075-EC74699FBE82}"/>
              </a:ext>
            </a:extLst>
          </p:cNvPr>
          <p:cNvCxnSpPr>
            <a:cxnSpLocks/>
          </p:cNvCxnSpPr>
          <p:nvPr/>
        </p:nvCxnSpPr>
        <p:spPr>
          <a:xfrm flipH="1">
            <a:off x="1597306" y="2204037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508D64-0BE5-43B5-AD94-250686AFDE0D}"/>
              </a:ext>
            </a:extLst>
          </p:cNvPr>
          <p:cNvSpPr txBox="1"/>
          <p:nvPr/>
        </p:nvSpPr>
        <p:spPr>
          <a:xfrm>
            <a:off x="1895351" y="1675007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1B78F9-4E0F-474C-B41A-0F87D5421C56}"/>
              </a:ext>
            </a:extLst>
          </p:cNvPr>
          <p:cNvCxnSpPr>
            <a:cxnSpLocks/>
          </p:cNvCxnSpPr>
          <p:nvPr/>
        </p:nvCxnSpPr>
        <p:spPr>
          <a:xfrm flipH="1">
            <a:off x="3990185" y="3224210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E99F9F-77BF-44D7-AC17-DBE08500AF38}"/>
              </a:ext>
            </a:extLst>
          </p:cNvPr>
          <p:cNvSpPr txBox="1"/>
          <p:nvPr/>
        </p:nvSpPr>
        <p:spPr>
          <a:xfrm>
            <a:off x="2104809" y="3030657"/>
            <a:ext cx="198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TAZ-level data</a:t>
            </a:r>
            <a:endParaRPr lang="en-CA" sz="2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049E3-D3CC-41D4-B2C0-A03E06B7C50A}"/>
              </a:ext>
            </a:extLst>
          </p:cNvPr>
          <p:cNvSpPr txBox="1"/>
          <p:nvPr/>
        </p:nvSpPr>
        <p:spPr>
          <a:xfrm>
            <a:off x="3184753" y="2708454"/>
            <a:ext cx="9993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taz_o</a:t>
            </a:r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F59E25-C8CF-44AC-A5C9-273550449044}"/>
              </a:ext>
            </a:extLst>
          </p:cNvPr>
          <p:cNvSpPr txBox="1"/>
          <p:nvPr/>
        </p:nvSpPr>
        <p:spPr>
          <a:xfrm>
            <a:off x="6448300" y="1705796"/>
            <a:ext cx="31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municipality-level data</a:t>
            </a:r>
            <a:endParaRPr lang="en-CA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26FC18-5BEE-48DF-A603-C4ABC109356B}"/>
              </a:ext>
            </a:extLst>
          </p:cNvPr>
          <p:cNvSpPr txBox="1"/>
          <p:nvPr/>
        </p:nvSpPr>
        <p:spPr>
          <a:xfrm>
            <a:off x="7110126" y="1381993"/>
            <a:ext cx="1091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csduid</a:t>
            </a:r>
            <a:endParaRPr lang="en-CA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680EE67-A363-469B-B191-2A206141A32B}"/>
              </a:ext>
            </a:extLst>
          </p:cNvPr>
          <p:cNvCxnSpPr>
            <a:cxnSpLocks/>
          </p:cNvCxnSpPr>
          <p:nvPr/>
        </p:nvCxnSpPr>
        <p:spPr>
          <a:xfrm flipH="1">
            <a:off x="5791795" y="1966502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B30D05-F57B-4409-A107-D326BCD363FD}"/>
              </a:ext>
            </a:extLst>
          </p:cNvPr>
          <p:cNvSpPr txBox="1"/>
          <p:nvPr/>
        </p:nvSpPr>
        <p:spPr>
          <a:xfrm>
            <a:off x="6469860" y="2872020"/>
            <a:ext cx="198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FSA-level data</a:t>
            </a:r>
            <a:endParaRPr lang="en-CA" sz="24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920155-C79E-4677-ADC4-CA098B731CE2}"/>
              </a:ext>
            </a:extLst>
          </p:cNvPr>
          <p:cNvCxnSpPr>
            <a:cxnSpLocks/>
          </p:cNvCxnSpPr>
          <p:nvPr/>
        </p:nvCxnSpPr>
        <p:spPr>
          <a:xfrm flipH="1">
            <a:off x="5813355" y="3132726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130049-3548-408B-93BA-5D6D1EF49600}"/>
              </a:ext>
            </a:extLst>
          </p:cNvPr>
          <p:cNvSpPr txBox="1"/>
          <p:nvPr/>
        </p:nvSpPr>
        <p:spPr>
          <a:xfrm>
            <a:off x="7109662" y="2550325"/>
            <a:ext cx="7539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fsa</a:t>
            </a:r>
            <a:endParaRPr lang="en-CA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7CAC4-CA8D-42A4-983D-DA6F8162A7F5}"/>
              </a:ext>
            </a:extLst>
          </p:cNvPr>
          <p:cNvCxnSpPr>
            <a:cxnSpLocks/>
          </p:cNvCxnSpPr>
          <p:nvPr/>
        </p:nvCxnSpPr>
        <p:spPr>
          <a:xfrm flipH="1" flipV="1">
            <a:off x="9469394" y="1953048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09693F-7795-4393-ACFF-774DEDDCC1AB}"/>
              </a:ext>
            </a:extLst>
          </p:cNvPr>
          <p:cNvCxnSpPr>
            <a:cxnSpLocks/>
          </p:cNvCxnSpPr>
          <p:nvPr/>
        </p:nvCxnSpPr>
        <p:spPr>
          <a:xfrm flipH="1" flipV="1">
            <a:off x="8441641" y="3121030"/>
            <a:ext cx="1419757" cy="60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5B2DF2-5FC2-48E9-8252-6EA6B3BCF8A3}"/>
              </a:ext>
            </a:extLst>
          </p:cNvPr>
          <p:cNvSpPr txBox="1"/>
          <p:nvPr/>
        </p:nvSpPr>
        <p:spPr>
          <a:xfrm>
            <a:off x="2266870" y="5025936"/>
            <a:ext cx="25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time-indexed data</a:t>
            </a:r>
            <a:endParaRPr lang="en-CA" sz="2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46EA63-BFD5-4F44-9617-12AA5366D1A4}"/>
              </a:ext>
            </a:extLst>
          </p:cNvPr>
          <p:cNvSpPr txBox="1"/>
          <p:nvPr/>
        </p:nvSpPr>
        <p:spPr>
          <a:xfrm>
            <a:off x="3329581" y="3797760"/>
            <a:ext cx="89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year</a:t>
            </a:r>
            <a:endParaRPr lang="en-CA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D407F3C-219D-458B-A01D-563D58C740D1}"/>
              </a:ext>
            </a:extLst>
          </p:cNvPr>
          <p:cNvCxnSpPr>
            <a:cxnSpLocks/>
          </p:cNvCxnSpPr>
          <p:nvPr/>
        </p:nvCxnSpPr>
        <p:spPr>
          <a:xfrm flipH="1">
            <a:off x="1213261" y="1459018"/>
            <a:ext cx="189717" cy="4006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B7E372-B6E7-4846-A3C8-FCF25244EE74}"/>
              </a:ext>
            </a:extLst>
          </p:cNvPr>
          <p:cNvCxnSpPr>
            <a:cxnSpLocks/>
          </p:cNvCxnSpPr>
          <p:nvPr/>
        </p:nvCxnSpPr>
        <p:spPr>
          <a:xfrm>
            <a:off x="850177" y="1501309"/>
            <a:ext cx="44011" cy="423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26492C3-E31E-463C-B284-0A6DB83D3701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842253" y="1214934"/>
            <a:ext cx="273362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D2438E-6018-4B40-9C1B-9C726E111FFE}"/>
              </a:ext>
            </a:extLst>
          </p:cNvPr>
          <p:cNvCxnSpPr>
            <a:cxnSpLocks/>
            <a:stCxn id="97" idx="1"/>
          </p:cNvCxnSpPr>
          <p:nvPr/>
        </p:nvCxnSpPr>
        <p:spPr>
          <a:xfrm>
            <a:off x="1115615" y="1214934"/>
            <a:ext cx="315414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ylinder 149">
            <a:extLst>
              <a:ext uri="{FF2B5EF4-FFF2-40B4-BE49-F238E27FC236}">
                <a16:creationId xmlns:a16="http://schemas.microsoft.com/office/drawing/2014/main" id="{5A6E7D69-2DE8-4B6C-80CD-0439A7EE6DCA}"/>
              </a:ext>
            </a:extLst>
          </p:cNvPr>
          <p:cNvSpPr/>
          <p:nvPr/>
        </p:nvSpPr>
        <p:spPr>
          <a:xfrm>
            <a:off x="540840" y="4232350"/>
            <a:ext cx="1054877" cy="716910"/>
          </a:xfrm>
          <a:prstGeom prst="can">
            <a:avLst/>
          </a:prstGeom>
          <a:solidFill>
            <a:srgbClr val="FFA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jobs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F1E4FD9-C41C-4CC8-8C99-CF38B55606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8578" y="4030183"/>
            <a:ext cx="716909" cy="1300980"/>
          </a:xfrm>
          <a:prstGeom prst="bentConnector3">
            <a:avLst>
              <a:gd name="adj1" fmla="val 5000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C230E8C-8A26-4416-8C11-4633D4DAC0BC}"/>
              </a:ext>
            </a:extLst>
          </p:cNvPr>
          <p:cNvSpPr txBox="1"/>
          <p:nvPr/>
        </p:nvSpPr>
        <p:spPr>
          <a:xfrm>
            <a:off x="2510617" y="270845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1D0C5B-58F0-4DC1-B7C3-1ED122BBCE4C}"/>
              </a:ext>
            </a:extLst>
          </p:cNvPr>
          <p:cNvSpPr txBox="1"/>
          <p:nvPr/>
        </p:nvSpPr>
        <p:spPr>
          <a:xfrm>
            <a:off x="3491981" y="131815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ED7A035-E759-48DC-91EA-9435944F30D5}"/>
              </a:ext>
            </a:extLst>
          </p:cNvPr>
          <p:cNvSpPr txBox="1"/>
          <p:nvPr/>
        </p:nvSpPr>
        <p:spPr>
          <a:xfrm>
            <a:off x="1892340" y="1318159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8212EA-76A8-48BB-B28E-E59753E63A41}"/>
              </a:ext>
            </a:extLst>
          </p:cNvPr>
          <p:cNvSpPr txBox="1"/>
          <p:nvPr/>
        </p:nvSpPr>
        <p:spPr>
          <a:xfrm>
            <a:off x="2005216" y="3500480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1CA893-C2FB-4779-9971-756E6D6404BF}"/>
              </a:ext>
            </a:extLst>
          </p:cNvPr>
          <p:cNvSpPr txBox="1"/>
          <p:nvPr/>
        </p:nvSpPr>
        <p:spPr>
          <a:xfrm>
            <a:off x="2008435" y="3863018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66953F-65A4-4F74-A8DD-6CA9A7B698E5}"/>
              </a:ext>
            </a:extLst>
          </p:cNvPr>
          <p:cNvSpPr txBox="1"/>
          <p:nvPr/>
        </p:nvSpPr>
        <p:spPr>
          <a:xfrm>
            <a:off x="3510592" y="417498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E2DF2AA-2D17-4AC4-830A-6641619219EE}"/>
              </a:ext>
            </a:extLst>
          </p:cNvPr>
          <p:cNvSpPr txBox="1"/>
          <p:nvPr/>
        </p:nvSpPr>
        <p:spPr>
          <a:xfrm>
            <a:off x="6416174" y="138199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EFCB6E-6EAB-4229-88F6-131C7A2969B9}"/>
              </a:ext>
            </a:extLst>
          </p:cNvPr>
          <p:cNvSpPr txBox="1"/>
          <p:nvPr/>
        </p:nvSpPr>
        <p:spPr>
          <a:xfrm>
            <a:off x="6416620" y="2550325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BD31F7E-60C1-4F90-8491-DEBDBF93E059}"/>
              </a:ext>
            </a:extLst>
          </p:cNvPr>
          <p:cNvSpPr txBox="1"/>
          <p:nvPr/>
        </p:nvSpPr>
        <p:spPr>
          <a:xfrm>
            <a:off x="4312883" y="1153726"/>
            <a:ext cx="18726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transaction_id</a:t>
            </a:r>
            <a:endParaRPr lang="en-CA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9801B0F-0321-4C46-B8D4-0CDD02756403}"/>
              </a:ext>
            </a:extLst>
          </p:cNvPr>
          <p:cNvCxnSpPr>
            <a:cxnSpLocks/>
            <a:stCxn id="197" idx="3"/>
            <a:endCxn id="91" idx="2"/>
          </p:cNvCxnSpPr>
          <p:nvPr/>
        </p:nvCxnSpPr>
        <p:spPr>
          <a:xfrm rot="5400000" flipH="1" flipV="1">
            <a:off x="1781203" y="4822013"/>
            <a:ext cx="1079173" cy="2410350"/>
          </a:xfrm>
          <a:prstGeom prst="bentConnector3">
            <a:avLst>
              <a:gd name="adj1" fmla="val -2118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ylinder 196">
            <a:extLst>
              <a:ext uri="{FF2B5EF4-FFF2-40B4-BE49-F238E27FC236}">
                <a16:creationId xmlns:a16="http://schemas.microsoft.com/office/drawing/2014/main" id="{4079BA01-51A7-4DDE-93CC-AB7D9E9BC6C3}"/>
              </a:ext>
            </a:extLst>
          </p:cNvPr>
          <p:cNvSpPr/>
          <p:nvPr/>
        </p:nvSpPr>
        <p:spPr>
          <a:xfrm>
            <a:off x="645596" y="5717230"/>
            <a:ext cx="940038" cy="849544"/>
          </a:xfrm>
          <a:prstGeom prst="can">
            <a:avLst/>
          </a:prstGeom>
          <a:solidFill>
            <a:srgbClr val="9EF8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Fuel prices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AAF710A-470B-46E0-9176-1EFAA3AB2107}"/>
              </a:ext>
            </a:extLst>
          </p:cNvPr>
          <p:cNvCxnSpPr>
            <a:cxnSpLocks/>
            <a:stCxn id="44" idx="2"/>
            <a:endCxn id="9" idx="1"/>
          </p:cNvCxnSpPr>
          <p:nvPr/>
        </p:nvCxnSpPr>
        <p:spPr>
          <a:xfrm rot="5400000" flipH="1" flipV="1">
            <a:off x="5339861" y="3863894"/>
            <a:ext cx="2247799" cy="2693855"/>
          </a:xfrm>
          <a:prstGeom prst="bentConnector5">
            <a:avLst>
              <a:gd name="adj1" fmla="val -10170"/>
              <a:gd name="adj2" fmla="val 49399"/>
              <a:gd name="adj3" fmla="val 128476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ylinder 235">
            <a:extLst>
              <a:ext uri="{FF2B5EF4-FFF2-40B4-BE49-F238E27FC236}">
                <a16:creationId xmlns:a16="http://schemas.microsoft.com/office/drawing/2014/main" id="{D8010D55-A33E-40FB-BEE8-9D5006E0035A}"/>
              </a:ext>
            </a:extLst>
          </p:cNvPr>
          <p:cNvSpPr/>
          <p:nvPr/>
        </p:nvSpPr>
        <p:spPr>
          <a:xfrm>
            <a:off x="413112" y="3176258"/>
            <a:ext cx="1232024" cy="888744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3E799E2-B969-4EAC-A229-EDA6D8C945CE}"/>
              </a:ext>
            </a:extLst>
          </p:cNvPr>
          <p:cNvCxnSpPr>
            <a:cxnSpLocks/>
            <a:stCxn id="236" idx="3"/>
          </p:cNvCxnSpPr>
          <p:nvPr/>
        </p:nvCxnSpPr>
        <p:spPr>
          <a:xfrm rot="5400000" flipH="1" flipV="1">
            <a:off x="1029851" y="3260762"/>
            <a:ext cx="803513" cy="804968"/>
          </a:xfrm>
          <a:prstGeom prst="bentConnector4">
            <a:avLst>
              <a:gd name="adj1" fmla="val -11380"/>
              <a:gd name="adj2" fmla="val 8826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DE99BF34-EF5D-4612-A20F-1931AA3785CB}"/>
              </a:ext>
            </a:extLst>
          </p:cNvPr>
          <p:cNvSpPr/>
          <p:nvPr/>
        </p:nvSpPr>
        <p:spPr>
          <a:xfrm>
            <a:off x="1665602" y="5717829"/>
            <a:ext cx="1068038" cy="849544"/>
          </a:xfrm>
          <a:prstGeom prst="can">
            <a:avLst/>
          </a:prstGeom>
          <a:solidFill>
            <a:srgbClr val="AF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coefs.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E6E392-F601-4E34-949C-5291A06FA967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2196388" y="6567373"/>
            <a:ext cx="3233" cy="2043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19EF442-5797-421F-8E35-BC339BA30554}"/>
              </a:ext>
            </a:extLst>
          </p:cNvPr>
          <p:cNvSpPr txBox="1"/>
          <p:nvPr/>
        </p:nvSpPr>
        <p:spPr>
          <a:xfrm>
            <a:off x="1373266" y="691985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2462BF-E606-4EED-8CB9-FA205E3E6912}"/>
              </a:ext>
            </a:extLst>
          </p:cNvPr>
          <p:cNvSpPr txBox="1"/>
          <p:nvPr/>
        </p:nvSpPr>
        <p:spPr>
          <a:xfrm>
            <a:off x="1892340" y="6920450"/>
            <a:ext cx="9416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 </a:t>
            </a:r>
            <a:r>
              <a:rPr lang="en-US" dirty="0"/>
              <a:t>year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966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2: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407279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>
            <a:off x="1582099" y="0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2.1 Data sources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F72AAC0-07F0-4970-9B65-95B77AF02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331334"/>
              </p:ext>
            </p:extLst>
          </p:nvPr>
        </p:nvGraphicFramePr>
        <p:xfrm>
          <a:off x="693042" y="1040130"/>
          <a:ext cx="8694540" cy="611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7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>
            <a:off x="1582099" y="0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2.1 Data sources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F72AAC0-07F0-4970-9B65-95B77AF02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900624"/>
              </p:ext>
            </p:extLst>
          </p:nvPr>
        </p:nvGraphicFramePr>
        <p:xfrm>
          <a:off x="693042" y="1040130"/>
          <a:ext cx="8694540" cy="611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610392"/>
      </p:ext>
    </p:extLst>
  </p:cSld>
  <p:clrMapOvr>
    <a:masterClrMapping/>
  </p:clrMapOvr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324</Words>
  <Application>Microsoft Office PowerPoint</Application>
  <PresentationFormat>Custom</PresentationFormat>
  <Paragraphs>90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Liberation Sans</vt:lpstr>
      <vt:lpstr>Noto Sans Bold</vt:lpstr>
      <vt:lpstr>Noto Sans Regular</vt:lpstr>
      <vt:lpstr>Wingdings</vt:lpstr>
      <vt:lpstr>Impress</vt:lpstr>
      <vt:lpstr>Office Theme</vt:lpstr>
      <vt:lpstr>GTHA housing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Teranet dataset</dc:title>
  <dc:creator>Stepan Oskin</dc:creator>
  <cp:lastModifiedBy>Stepan Oskin</cp:lastModifiedBy>
  <cp:revision>63</cp:revision>
  <dcterms:created xsi:type="dcterms:W3CDTF">2019-08-12T18:41:19Z</dcterms:created>
  <dcterms:modified xsi:type="dcterms:W3CDTF">2019-08-20T12:54:34Z</dcterms:modified>
</cp:coreProperties>
</file>