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27A1-ACC9-4A30-8E6E-1C1760C5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B38A-DC38-404D-92B8-83EF165C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0F9D-01BB-44C5-93FF-AAE4051F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4C06-523A-48F3-8FAA-8D11CD1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7045-2251-4BA2-A5D4-87B803C2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8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271C-1B59-4A98-B134-A3BD4867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4F743-A315-439C-B83C-DBB39583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09D9-68A4-4794-9BF8-CE54629E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7561-07AC-41A4-AA8F-34246D65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82A2-60E0-4FCF-991C-62220494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5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BEA4B-0043-47CD-9F83-149565EB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0E32C-AD21-4BE7-AF74-290485EB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698D-4738-4536-9570-E804D64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C25A-334B-4224-8555-60FE9751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104A-C3AD-4B14-9729-E7A0D3EB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9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5F4F-0A78-492D-A156-6C468C44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3263-B75C-4D7E-841E-8B227C77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012E-84B6-4074-B296-DD9EDE43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EFCF-3D33-46DA-A931-2B0762C8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C4AE-F0FD-49D6-A07A-67D94E9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92-C611-4E93-9551-008CE14B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8968-F897-4BAD-B261-D1CFBEDE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159F-96C7-46E5-8850-5928A00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DDF4-67F4-4ABF-AEB0-048AF41D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1078-D940-4212-9499-73462C0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79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DE4A-39F3-4DF4-9045-1A426000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5D46-A670-41C0-BA98-FF6FBBBD5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4B3E-EA66-4E32-B953-75EC89F2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6A27-F7BF-49EF-8D22-4FCCF41F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7FEF-DDBC-4666-88DD-9D8827C1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39F-91F9-4AC5-88B1-9DD21D0A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4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71C4-7650-4498-8FB8-13289310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9E70-4727-41E6-B05D-71AD6454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671C-94F7-4ADA-895C-91885FB1A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CA0F-1142-43FA-B30A-7384E9D23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16F3-21D9-4F44-963B-B68A4D55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46630-257A-46ED-BD9B-E96E5C5F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711AA-7C55-4878-9708-EC0EC15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04818-5B36-4D1F-AD17-C155FE65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85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7253-044A-47FE-BC69-C90F1FED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05F0-3CE0-4AF9-BA55-18722019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A9E71-7D08-4678-8522-FDB99678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78783-8D35-479F-A144-B57A6C27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7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1B3EE-E4B3-4ACC-BFD9-140107AC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5F910-F9F7-46E0-8F82-2068C988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8982-9FC7-4B2D-A19B-B35CF02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53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74CF-BD51-40DC-B49E-9016A85D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06AD-81BC-4077-B5D3-BBD9E5DB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383EA-DB23-4633-AB6A-C3CA99E4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5BB3-3C66-47C7-8BFF-85C4E86E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A105-5819-4AB5-9412-5F0E823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DCAE-715B-4ECD-A25D-76CC664F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5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C7E5-CEAE-4EC9-98A3-BBE95CDB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91111-74A1-4EDD-A0DF-C632E4945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F3B8-27A0-4176-B385-C7BACC5E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5E00-7F47-480F-A3CF-7C7820F3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DAC9-B588-4045-B0F2-27C4EA8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8ABC-AEAA-4C4B-8B6E-6551025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D152C-9F42-47C5-BE51-B6492FBC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F099-1783-4C47-8F08-72AFAACA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15DC-FAA2-462F-A862-A6D9D5ECB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4BE4-AE43-45EF-97E4-F1990B6B2D7C}" type="datetimeFigureOut">
              <a:rPr lang="en-CA" smtClean="0"/>
              <a:t>2019-07-05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5016-00D1-4093-9982-5B0648CDF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B275-4C18-4FB6-8CF5-C927164C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12DE-D586-49D4-BD3A-E6106A201E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2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014A-7406-4232-B52C-9C34BA20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5385" y="912760"/>
            <a:ext cx="7076615" cy="3823472"/>
          </a:xfrm>
        </p:spPr>
        <p:txBody>
          <a:bodyPr>
            <a:noAutofit/>
          </a:bodyPr>
          <a:lstStyle/>
          <a:p>
            <a:r>
              <a:rPr lang="en-US" sz="3600" dirty="0"/>
              <a:t>MASc Thesis:</a:t>
            </a:r>
            <a:br>
              <a:rPr lang="en-US" sz="3600" dirty="0"/>
            </a:br>
            <a:r>
              <a:rPr lang="en-US" sz="4000" b="1" dirty="0"/>
              <a:t>GTHA housing market analysis</a:t>
            </a:r>
            <a:br>
              <a:rPr lang="en-US" sz="3600" b="1" dirty="0"/>
            </a:br>
            <a:r>
              <a:rPr lang="en-US" sz="3600" dirty="0"/>
              <a:t>performed on Teranet dataset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Scope of work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7DC6-37F8-4A0C-9935-06134FCEB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692" y="466923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endParaRPr lang="en-US" dirty="0"/>
          </a:p>
          <a:p>
            <a:r>
              <a:rPr lang="en-US" dirty="0"/>
              <a:t>Meeting of 5-Jul-2019</a:t>
            </a:r>
          </a:p>
          <a:p>
            <a:r>
              <a:rPr lang="en-US" dirty="0"/>
              <a:t>Prepared by: Stepan Oskin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9AEF3-7640-4EF9-A9D1-D4758798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6287" y="-1"/>
            <a:ext cx="6570787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5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8D3D-B2B4-48BD-A8F4-75EAD5E7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222E-2AE7-4CFA-8FBF-767A41DF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Deliverable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01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DD62-F7FD-4559-9DA2-2351ED03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Section 1: Scope of work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342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91C8-C858-4918-ABD4-496BBB61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5C43-F7BE-4B83-9772-C0F2E865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— facilitate future research efforts through exploration and data preprocessing</a:t>
            </a:r>
          </a:p>
          <a:p>
            <a:r>
              <a:rPr lang="en-US" dirty="0"/>
              <a:t>— give controlled access to Teranet data to a broader (interdisciplinary) group of researchers</a:t>
            </a:r>
          </a:p>
          <a:p>
            <a:r>
              <a:rPr lang="en-US" dirty="0"/>
              <a:t>— facilitate the ability to conduct easy, effective, in-depth custom inquiries into Teranet, and other,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73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F4C0-7F17-4BA6-8074-DFB72E1B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 of work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52FE-DD44-491F-8D17-8B5863DD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— cleaning / assessment of data reliability</a:t>
            </a:r>
          </a:p>
          <a:p>
            <a:r>
              <a:rPr lang="en-US" dirty="0"/>
              <a:t>— exploration — looking for interesting relationships / potential for ML applications</a:t>
            </a:r>
          </a:p>
          <a:p>
            <a:r>
              <a:rPr lang="en-US" dirty="0"/>
              <a:t>— feature engineering</a:t>
            </a:r>
          </a:p>
          <a:p>
            <a:r>
              <a:rPr lang="en-US" dirty="0"/>
              <a:t>— API (Python and / or SQL)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2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5A2-F69E-4DDC-AF26-4D392674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6DA1-1032-4AB4-B85D-7D16D499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— RDBMS</a:t>
            </a:r>
          </a:p>
          <a:p>
            <a:r>
              <a:rPr lang="en-CA" dirty="0"/>
              <a:t>— </a:t>
            </a:r>
            <a:r>
              <a:rPr lang="en-CA" dirty="0" err="1"/>
              <a:t>ReST</a:t>
            </a:r>
            <a:r>
              <a:rPr lang="en-CA" dirty="0"/>
              <a:t> API</a:t>
            </a:r>
          </a:p>
          <a:p>
            <a:r>
              <a:rPr lang="en-CA" dirty="0"/>
              <a:t>— domain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2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MASc Thesis: GTHA housing market analysis performed on Teranet dataset  Scope of work</vt:lpstr>
      <vt:lpstr>Questions</vt:lpstr>
      <vt:lpstr>Section 1: Scope of work</vt:lpstr>
      <vt:lpstr>Main purpose </vt:lpstr>
      <vt:lpstr>Scope of work  </vt:lpstr>
      <vt:lpstr>Hosting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 Thesis: GTHA housing market analysis performed on Teranet dataset  Scope of work</dc:title>
  <dc:creator>Stepan Oskin</dc:creator>
  <cp:lastModifiedBy>Stepan Oskin</cp:lastModifiedBy>
  <cp:revision>3</cp:revision>
  <dcterms:created xsi:type="dcterms:W3CDTF">2019-07-05T17:54:42Z</dcterms:created>
  <dcterms:modified xsi:type="dcterms:W3CDTF">2019-07-05T22:09:36Z</dcterms:modified>
</cp:coreProperties>
</file>