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</p:sldIdLst>
  <p:sldSz cx="10080625" cy="567055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280" cy="4390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ru-RU" sz="18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"/>
            <a:ext cx="10080625" cy="567035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3189" y="2136366"/>
            <a:ext cx="9071280" cy="914096"/>
          </a:xfrm>
        </p:spPr>
        <p:txBody>
          <a:bodyPr/>
          <a:lstStyle/>
          <a:p>
            <a:r>
              <a:rPr lang="ru-RU" sz="6600" dirty="0" smtClean="0">
                <a:solidFill>
                  <a:schemeClr val="bg1"/>
                </a:solidFill>
              </a:rPr>
              <a:t>  </a:t>
            </a:r>
            <a:r>
              <a:rPr lang="en-US" sz="6600" dirty="0" smtClean="0">
                <a:solidFill>
                  <a:schemeClr val="bg1"/>
                </a:solidFill>
              </a:rPr>
              <a:t>Star               </a:t>
            </a:r>
            <a:r>
              <a:rPr lang="en-US" sz="6600" dirty="0" err="1" smtClean="0">
                <a:solidFill>
                  <a:schemeClr val="bg1"/>
                </a:solidFill>
              </a:rPr>
              <a:t>tetris</a:t>
            </a:r>
            <a:endParaRPr lang="ru-RU" sz="6600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>
          <a:xfrm>
            <a:off x="6420196" y="4308932"/>
            <a:ext cx="9071280" cy="249299"/>
          </a:xfrm>
        </p:spPr>
        <p:txBody>
          <a:bodyPr/>
          <a:lstStyle/>
          <a:p>
            <a:pPr marL="0" indent="0">
              <a:buNone/>
            </a:pPr>
            <a:r>
              <a:rPr lang="ru-RU" sz="1800" dirty="0" smtClean="0">
                <a:solidFill>
                  <a:srgbClr val="FF0000"/>
                </a:solidFill>
              </a:rPr>
              <a:t>Ч</a:t>
            </a:r>
            <a:r>
              <a:rPr lang="ru-RU" sz="1800" dirty="0" smtClean="0">
                <a:solidFill>
                  <a:schemeClr val="bg1"/>
                </a:solidFill>
              </a:rPr>
              <a:t>убаков Степан Фёдорович</a:t>
            </a:r>
            <a:endParaRPr lang="ru-RU" sz="1800" dirty="0">
              <a:solidFill>
                <a:schemeClr val="bg1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73157"/>
            <a:ext cx="9413040" cy="118272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886" y="1097385"/>
            <a:ext cx="3046050" cy="274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19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567035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9132" y="464638"/>
            <a:ext cx="9071280" cy="443198"/>
          </a:xfrm>
        </p:spPr>
        <p:txBody>
          <a:bodyPr/>
          <a:lstStyle/>
          <a:p>
            <a:r>
              <a:rPr lang="ru-RU" sz="3200" dirty="0" smtClean="0">
                <a:solidFill>
                  <a:srgbClr val="FF0000"/>
                </a:solidFill>
              </a:rPr>
              <a:t>И</a:t>
            </a:r>
            <a:r>
              <a:rPr lang="ru-RU" sz="3200" dirty="0" smtClean="0">
                <a:solidFill>
                  <a:schemeClr val="bg1"/>
                </a:solidFill>
              </a:rPr>
              <a:t>дея: </a:t>
            </a:r>
            <a:r>
              <a:rPr lang="ru-RU" sz="2000" dirty="0" smtClean="0">
                <a:solidFill>
                  <a:schemeClr val="bg1"/>
                </a:solidFill>
              </a:rPr>
              <a:t>создание аналога игры Тетрис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>
          <a:xfrm>
            <a:off x="649869" y="1532021"/>
            <a:ext cx="9071280" cy="1551194"/>
          </a:xfrm>
        </p:spPr>
        <p:txBody>
          <a:bodyPr/>
          <a:lstStyle/>
          <a:p>
            <a:pPr marL="0" indent="0">
              <a:buNone/>
            </a:pPr>
            <a:r>
              <a:rPr lang="ru-RU" sz="3200" dirty="0" smtClean="0">
                <a:solidFill>
                  <a:srgbClr val="FF0000"/>
                </a:solidFill>
              </a:rPr>
              <a:t>З</a:t>
            </a:r>
            <a:r>
              <a:rPr lang="ru-RU" sz="3200" dirty="0" smtClean="0">
                <a:solidFill>
                  <a:schemeClr val="bg1"/>
                </a:solidFill>
              </a:rPr>
              <a:t>адачи:</a:t>
            </a:r>
            <a:endParaRPr lang="ru-RU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bg1"/>
                </a:solidFill>
              </a:rPr>
              <a:t>-создание игры, обладающей тем же функционалом, что и оригинал</a:t>
            </a:r>
            <a:r>
              <a:rPr lang="en-US" sz="2000" dirty="0" smtClean="0">
                <a:solidFill>
                  <a:schemeClr val="bg1"/>
                </a:solidFill>
              </a:rPr>
              <a:t>;</a:t>
            </a:r>
            <a:endParaRPr lang="ru-RU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ru-RU" sz="2000" dirty="0">
                <a:solidFill>
                  <a:schemeClr val="bg1"/>
                </a:solidFill>
              </a:rPr>
              <a:t>д</a:t>
            </a:r>
            <a:r>
              <a:rPr lang="ru-RU" sz="2000" dirty="0" smtClean="0">
                <a:solidFill>
                  <a:schemeClr val="bg1"/>
                </a:solidFill>
              </a:rPr>
              <a:t>обавление музыки и фона</a:t>
            </a:r>
            <a:r>
              <a:rPr lang="en-US" sz="2000" dirty="0" smtClean="0">
                <a:solidFill>
                  <a:schemeClr val="bg1"/>
                </a:solidFill>
              </a:rPr>
              <a:t>;</a:t>
            </a:r>
            <a:endParaRPr lang="ru-RU" sz="2000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ru-RU" sz="2000" dirty="0">
                <a:solidFill>
                  <a:schemeClr val="bg1"/>
                </a:solidFill>
              </a:rPr>
              <a:t>с</a:t>
            </a:r>
            <a:r>
              <a:rPr lang="ru-RU" sz="2000" dirty="0" smtClean="0">
                <a:solidFill>
                  <a:schemeClr val="bg1"/>
                </a:solidFill>
              </a:rPr>
              <a:t>охранение лучших результатов в базе </a:t>
            </a:r>
            <a:r>
              <a:rPr lang="ru-RU" sz="2000" dirty="0" smtClean="0">
                <a:solidFill>
                  <a:schemeClr val="bg1"/>
                </a:solidFill>
              </a:rPr>
              <a:t>данных</a:t>
            </a:r>
            <a:r>
              <a:rPr lang="en-US" sz="2000" dirty="0">
                <a:solidFill>
                  <a:schemeClr val="bg1"/>
                </a:solidFill>
              </a:rPr>
              <a:t>;</a:t>
            </a:r>
            <a:endParaRPr lang="en-US" sz="2000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ru-RU" sz="2000" dirty="0">
                <a:solidFill>
                  <a:schemeClr val="bg1"/>
                </a:solidFill>
              </a:rPr>
              <a:t>у</a:t>
            </a:r>
            <a:r>
              <a:rPr lang="ru-RU" sz="2000" dirty="0" smtClean="0">
                <a:solidFill>
                  <a:schemeClr val="bg1"/>
                </a:solidFill>
              </a:rPr>
              <a:t>крашение игры с помощью системы частиц. </a:t>
            </a:r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36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17" y="389"/>
            <a:ext cx="10083658" cy="5669771"/>
          </a:xfrm>
          <a:prstGeom prst="rect">
            <a:avLst/>
          </a:prstGeom>
        </p:spPr>
      </p:pic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377000" y="-988786"/>
            <a:ext cx="9071280" cy="6093976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   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 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pygame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   </a:t>
            </a:r>
            <a:r>
              <a:rPr lang="en-US" dirty="0" smtClean="0">
                <a:solidFill>
                  <a:schemeClr val="bg1"/>
                </a:solidFill>
              </a:rPr>
              <a:t>random (choice)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   </a:t>
            </a:r>
            <a:r>
              <a:rPr lang="en-US" dirty="0" err="1" smtClean="0">
                <a:solidFill>
                  <a:schemeClr val="bg1"/>
                </a:solidFill>
              </a:rPr>
              <a:t>os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   </a:t>
            </a:r>
            <a:r>
              <a:rPr lang="en-US" dirty="0" smtClean="0">
                <a:solidFill>
                  <a:schemeClr val="bg1"/>
                </a:solidFill>
              </a:rPr>
              <a:t>sys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   </a:t>
            </a:r>
            <a:r>
              <a:rPr lang="en-US" dirty="0" smtClean="0">
                <a:solidFill>
                  <a:schemeClr val="bg1"/>
                </a:solidFill>
              </a:rPr>
              <a:t>sqlite3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   </a:t>
            </a:r>
            <a:r>
              <a:rPr lang="en-US" dirty="0" smtClean="0">
                <a:solidFill>
                  <a:schemeClr val="bg1"/>
                </a:solidFill>
              </a:rPr>
              <a:t>class </a:t>
            </a:r>
            <a:r>
              <a:rPr lang="en-US" dirty="0" smtClean="0">
                <a:solidFill>
                  <a:schemeClr val="bg1"/>
                </a:solidFill>
              </a:rPr>
              <a:t>Board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   class Particle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44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17" y="389"/>
            <a:ext cx="10083658" cy="5669771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>
          <a:xfrm>
            <a:off x="828040" y="571123"/>
            <a:ext cx="7772400" cy="2492990"/>
          </a:xfrm>
        </p:spPr>
        <p:txBody>
          <a:bodyPr/>
          <a:lstStyle/>
          <a:p>
            <a:r>
              <a:rPr lang="ru-RU" sz="3200" dirty="0" smtClean="0">
                <a:solidFill>
                  <a:srgbClr val="FF0000"/>
                </a:solidFill>
              </a:rPr>
              <a:t>В</a:t>
            </a:r>
            <a:r>
              <a:rPr lang="ru-RU" sz="3200" dirty="0" smtClean="0">
                <a:solidFill>
                  <a:schemeClr val="bg1"/>
                </a:solidFill>
              </a:rPr>
              <a:t>ывод:</a:t>
            </a:r>
          </a:p>
          <a:p>
            <a:r>
              <a:rPr lang="ru-RU" sz="2000" dirty="0" smtClean="0">
                <a:solidFill>
                  <a:schemeClr val="bg1"/>
                </a:solidFill>
              </a:rPr>
              <a:t>Созданная мною </a:t>
            </a:r>
            <a:r>
              <a:rPr lang="ru-RU" sz="2000" dirty="0">
                <a:solidFill>
                  <a:schemeClr val="bg1"/>
                </a:solidFill>
              </a:rPr>
              <a:t>и</a:t>
            </a:r>
            <a:r>
              <a:rPr lang="ru-RU" sz="2000" dirty="0" smtClean="0">
                <a:solidFill>
                  <a:schemeClr val="bg1"/>
                </a:solidFill>
              </a:rPr>
              <a:t>гра «</a:t>
            </a:r>
            <a:r>
              <a:rPr lang="en-US" sz="2000" dirty="0" smtClean="0">
                <a:solidFill>
                  <a:schemeClr val="bg1"/>
                </a:solidFill>
              </a:rPr>
              <a:t>Star </a:t>
            </a:r>
            <a:r>
              <a:rPr lang="en-US" sz="2000" dirty="0" err="1" smtClean="0">
                <a:solidFill>
                  <a:schemeClr val="bg1"/>
                </a:solidFill>
              </a:rPr>
              <a:t>tetris</a:t>
            </a:r>
            <a:r>
              <a:rPr lang="ru-RU" sz="2000" dirty="0" smtClean="0">
                <a:solidFill>
                  <a:schemeClr val="bg1"/>
                </a:solidFill>
              </a:rPr>
              <a:t>» похожа на оригинал.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Интерфейс программы прост и удобен. Дизайн и музыка игры создают приятную атмосферу.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55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17" y="389"/>
            <a:ext cx="10083658" cy="5669771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>
          <a:xfrm>
            <a:off x="424057" y="649612"/>
            <a:ext cx="9071280" cy="2991588"/>
          </a:xfrm>
        </p:spPr>
        <p:txBody>
          <a:bodyPr/>
          <a:lstStyle/>
          <a:p>
            <a:r>
              <a:rPr lang="ru-RU" sz="3200" dirty="0" smtClean="0">
                <a:solidFill>
                  <a:srgbClr val="FF0000"/>
                </a:solidFill>
              </a:rPr>
              <a:t>    В</a:t>
            </a:r>
            <a:r>
              <a:rPr lang="ru-RU" sz="3200" dirty="0" smtClean="0">
                <a:solidFill>
                  <a:schemeClr val="bg1"/>
                </a:solidFill>
              </a:rPr>
              <a:t>озможности для доработки</a:t>
            </a:r>
            <a:r>
              <a:rPr lang="ru-RU" sz="3200" dirty="0" smtClean="0">
                <a:solidFill>
                  <a:schemeClr val="bg1"/>
                </a:solidFill>
              </a:rPr>
              <a:t>:</a:t>
            </a:r>
            <a:endParaRPr lang="ru-RU" sz="32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</a:rPr>
              <a:t>в</a:t>
            </a:r>
            <a:r>
              <a:rPr lang="ru-RU" sz="2000" dirty="0" smtClean="0">
                <a:solidFill>
                  <a:schemeClr val="bg1"/>
                </a:solidFill>
              </a:rPr>
              <a:t>озможность игроку самому выбирать фон и музыку;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</a:rPr>
              <a:t>с</a:t>
            </a:r>
            <a:r>
              <a:rPr lang="ru-RU" sz="2000" dirty="0" smtClean="0">
                <a:solidFill>
                  <a:schemeClr val="bg1"/>
                </a:solidFill>
              </a:rPr>
              <a:t>оздание режима, при котором два игрока могут играть с одного компьютера;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</a:rPr>
              <a:t>д</a:t>
            </a:r>
            <a:r>
              <a:rPr lang="ru-RU" sz="2000" dirty="0" smtClean="0">
                <a:solidFill>
                  <a:schemeClr val="bg1"/>
                </a:solidFill>
              </a:rPr>
              <a:t>обавление фигуры-бомбы, которая при падении взрывает близлежащие квадраты.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 smtClean="0">
              <a:solidFill>
                <a:schemeClr val="bg1"/>
              </a:solidFill>
            </a:endParaRPr>
          </a:p>
          <a:p>
            <a:endParaRPr lang="ru-RU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98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110</Words>
  <Application>Microsoft Office PowerPoint</Application>
  <PresentationFormat>Произвольный</PresentationFormat>
  <Paragraphs>16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DejaVu Sans</vt:lpstr>
      <vt:lpstr>Symbol</vt:lpstr>
      <vt:lpstr>Wingdings</vt:lpstr>
      <vt:lpstr>Office Theme</vt:lpstr>
      <vt:lpstr>  Star               tetris</vt:lpstr>
      <vt:lpstr>Идея: создание аналога игры Тетрис</vt:lpstr>
      <vt:lpstr>           pygame    random (choice)    os    sys    sqlite3    class Board    class Particle 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Фото                 editor</dc:title>
  <dc:subject/>
  <dc:creator/>
  <dc:description/>
  <cp:lastModifiedBy>777</cp:lastModifiedBy>
  <cp:revision>33</cp:revision>
  <dcterms:created xsi:type="dcterms:W3CDTF">2019-11-08T09:15:46Z</dcterms:created>
  <dcterms:modified xsi:type="dcterms:W3CDTF">2021-01-13T16:58:56Z</dcterms:modified>
  <dc:language>ru-RU</dc:language>
</cp:coreProperties>
</file>