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64" r:id="rId3"/>
    <p:sldId id="258" r:id="rId4"/>
    <p:sldId id="262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>
  <p1510:revLst>
    <p1510:client id="{3173B019-C976-45F1-9C2C-A8BC39E27A08}" v="151" dt="2023-03-21T07:29:40.856"/>
  </p1510:revLst>
</p1510:revInfo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5%" autoAdjust="0"/>
    <p:restoredTop sz="94.66%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schemas.microsoft.com/office/2016/11/relationships/changesInfo" Target="changesInfos/changesInfo1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tableStyles" Target="tableStyle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theme" Target="theme/theme1.xml"/><Relationship Id="rId5" Type="http://purl.oclc.org/ooxml/officeDocument/relationships/slide" Target="slides/slide4.xml"/><Relationship Id="rId10" Type="http://purl.oclc.org/ooxml/officeDocument/relationships/viewProps" Target="viewProps.xml"/><Relationship Id="rId4" Type="http://purl.oclc.org/ooxml/officeDocument/relationships/slide" Target="slides/slide3.xml"/><Relationship Id="rId9" Type="http://purl.oclc.org/ooxml/officeDocument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purl.oclc.org/ooxml/drawingml/main" xmlns:r="http://purl.oclc.org/ooxml/officeDocument/relationships" xmlns:ac="http://schemas.microsoft.com/office/drawing/2013/main/command" xmlns:pc="http://schemas.microsoft.com/office/powerpoint/2013/main/command">
  <pc:docChgLst>
    <pc:chgData name="Beneš Štěpán" userId="4e64fa30-b1d9-47f4-b6fb-9d71aa9a472a" providerId="ADAL" clId="{3173B019-C976-45F1-9C2C-A8BC39E27A08}"/>
    <pc:docChg chg="undo custSel addSld delSld modSld sldOrd">
      <pc:chgData name="Beneš Štěpán" userId="4e64fa30-b1d9-47f4-b6fb-9d71aa9a472a" providerId="ADAL" clId="{3173B019-C976-45F1-9C2C-A8BC39E27A08}" dt="2023-03-21T07:29:40.856" v="885"/>
      <pc:docMkLst>
        <pc:docMk/>
      </pc:docMkLst>
      <pc:sldChg chg="addSp delSp modSp mod modTransition setBg delDesignElem">
        <pc:chgData name="Beneš Štěpán" userId="4e64fa30-b1d9-47f4-b6fb-9d71aa9a472a" providerId="ADAL" clId="{3173B019-C976-45F1-9C2C-A8BC39E27A08}" dt="2023-03-20T13:19:49.658" v="734" actId="20577"/>
        <pc:sldMkLst>
          <pc:docMk/>
          <pc:sldMk cId="2034027433" sldId="256"/>
        </pc:sldMkLst>
        <pc:spChg chg="mod">
          <ac:chgData name="Beneš Štěpán" userId="4e64fa30-b1d9-47f4-b6fb-9d71aa9a472a" providerId="ADAL" clId="{3173B019-C976-45F1-9C2C-A8BC39E27A08}" dt="2023-03-20T13:19:49.658" v="734" actId="20577"/>
          <ac:spMkLst>
            <pc:docMk/>
            <pc:sldMk cId="2034027433" sldId="256"/>
            <ac:spMk id="2" creationId="{410477ED-A04A-19DB-E643-B79E1029127C}"/>
          </ac:spMkLst>
        </pc:spChg>
        <pc:spChg chg="mod">
          <ac:chgData name="Beneš Štěpán" userId="4e64fa30-b1d9-47f4-b6fb-9d71aa9a472a" providerId="ADAL" clId="{3173B019-C976-45F1-9C2C-A8BC39E27A08}" dt="2023-03-20T12:11:04.918" v="0" actId="26606"/>
          <ac:spMkLst>
            <pc:docMk/>
            <pc:sldMk cId="2034027433" sldId="256"/>
            <ac:spMk id="3" creationId="{9A5A40E8-0B22-5E68-00D7-9DA31762A8DC}"/>
          </ac:spMkLst>
        </pc:spChg>
        <pc:spChg chg="add del">
          <ac:chgData name="Beneš Štěpán" userId="4e64fa30-b1d9-47f4-b6fb-9d71aa9a472a" providerId="ADAL" clId="{3173B019-C976-45F1-9C2C-A8BC39E27A08}" dt="2023-03-20T12:32:36.269" v="359"/>
          <ac:spMkLst>
            <pc:docMk/>
            <pc:sldMk cId="2034027433" sldId="256"/>
            <ac:spMk id="8" creationId="{FFD48BC7-DC40-47DE-87EE-9F4B6ECB9ABB}"/>
          </ac:spMkLst>
        </pc:spChg>
        <pc:spChg chg="add del">
          <ac:chgData name="Beneš Štěpán" userId="4e64fa30-b1d9-47f4-b6fb-9d71aa9a472a" providerId="ADAL" clId="{3173B019-C976-45F1-9C2C-A8BC39E27A08}" dt="2023-03-20T12:32:36.269" v="359"/>
          <ac:spMkLst>
            <pc:docMk/>
            <pc:sldMk cId="2034027433" sldId="256"/>
            <ac:spMk id="10" creationId="{E502BBC7-2C76-46F3-BC24-5985BC13DB88}"/>
          </ac:spMkLst>
        </pc:spChg>
        <pc:spChg chg="add del">
          <ac:chgData name="Beneš Štěpán" userId="4e64fa30-b1d9-47f4-b6fb-9d71aa9a472a" providerId="ADAL" clId="{3173B019-C976-45F1-9C2C-A8BC39E27A08}" dt="2023-03-20T12:32:36.269" v="359"/>
          <ac:spMkLst>
            <pc:docMk/>
            <pc:sldMk cId="2034027433" sldId="256"/>
            <ac:spMk id="12" creationId="{C7F28D52-2A5F-4D23-81AE-7CB8B591C7AF}"/>
          </ac:spMkLst>
        </pc:spChg>
        <pc:spChg chg="add del">
          <ac:chgData name="Beneš Štěpán" userId="4e64fa30-b1d9-47f4-b6fb-9d71aa9a472a" providerId="ADAL" clId="{3173B019-C976-45F1-9C2C-A8BC39E27A08}" dt="2023-03-20T12:32:36.269" v="359"/>
          <ac:spMkLst>
            <pc:docMk/>
            <pc:sldMk cId="2034027433" sldId="256"/>
            <ac:spMk id="14" creationId="{3629484E-3792-4B3D-89AD-7C8A1ED0E0D4}"/>
          </ac:spMkLst>
        </pc:spChg>
      </pc:sldChg>
      <pc:sldChg chg="addSp delSp modSp del mod modTransition setBg delDesignElem">
        <pc:chgData name="Beneš Štěpán" userId="4e64fa30-b1d9-47f4-b6fb-9d71aa9a472a" providerId="ADAL" clId="{3173B019-C976-45F1-9C2C-A8BC39E27A08}" dt="2023-03-20T12:44:05.140" v="574" actId="47"/>
        <pc:sldMkLst>
          <pc:docMk/>
          <pc:sldMk cId="858570483" sldId="257"/>
        </pc:sldMkLst>
        <pc:spChg chg="mod">
          <ac:chgData name="Beneš Štěpán" userId="4e64fa30-b1d9-47f4-b6fb-9d71aa9a472a" providerId="ADAL" clId="{3173B019-C976-45F1-9C2C-A8BC39E27A08}" dt="2023-03-20T12:34:49.637" v="373" actId="26606"/>
          <ac:spMkLst>
            <pc:docMk/>
            <pc:sldMk cId="858570483" sldId="257"/>
            <ac:spMk id="2" creationId="{0CE63C5F-26D7-6C49-BB7A-C8B983051FC1}"/>
          </ac:spMkLst>
        </pc:spChg>
        <pc:spChg chg="del mod">
          <ac:chgData name="Beneš Štěpán" userId="4e64fa30-b1d9-47f4-b6fb-9d71aa9a472a" providerId="ADAL" clId="{3173B019-C976-45F1-9C2C-A8BC39E27A08}" dt="2023-03-20T12:34:49.637" v="373" actId="26606"/>
          <ac:spMkLst>
            <pc:docMk/>
            <pc:sldMk cId="858570483" sldId="257"/>
            <ac:spMk id="3" creationId="{AF106412-8B10-6250-E267-36B780A492A1}"/>
          </ac:spMkLst>
        </pc:spChg>
        <pc:spChg chg="add del">
          <ac:chgData name="Beneš Štěpán" userId="4e64fa30-b1d9-47f4-b6fb-9d71aa9a472a" providerId="ADAL" clId="{3173B019-C976-45F1-9C2C-A8BC39E27A08}" dt="2023-03-20T12:17:06.415" v="123" actId="26606"/>
          <ac:spMkLst>
            <pc:docMk/>
            <pc:sldMk cId="858570483" sldId="257"/>
            <ac:spMk id="9" creationId="{8FC9BE17-9A7B-462D-AE50-3D8777387304}"/>
          </ac:spMkLst>
        </pc:spChg>
        <pc:spChg chg="add del">
          <ac:chgData name="Beneš Štěpán" userId="4e64fa30-b1d9-47f4-b6fb-9d71aa9a472a" providerId="ADAL" clId="{3173B019-C976-45F1-9C2C-A8BC39E27A08}" dt="2023-03-20T12:20:37.193" v="193" actId="26606"/>
          <ac:spMkLst>
            <pc:docMk/>
            <pc:sldMk cId="858570483" sldId="257"/>
            <ac:spMk id="10" creationId="{245A9F99-D9B1-4094-A2E2-B90AC1DB7B9C}"/>
          </ac:spMkLst>
        </pc:spChg>
        <pc:spChg chg="add del">
          <ac:chgData name="Beneš Štěpán" userId="4e64fa30-b1d9-47f4-b6fb-9d71aa9a472a" providerId="ADAL" clId="{3173B019-C976-45F1-9C2C-A8BC39E27A08}" dt="2023-03-20T12:17:06.415" v="123" actId="26606"/>
          <ac:spMkLst>
            <pc:docMk/>
            <pc:sldMk cId="858570483" sldId="257"/>
            <ac:spMk id="11" creationId="{3EBE8569-6AEC-4B8C-8D53-2DE337CDBA65}"/>
          </ac:spMkLst>
        </pc:spChg>
        <pc:spChg chg="add del">
          <ac:chgData name="Beneš Štěpán" userId="4e64fa30-b1d9-47f4-b6fb-9d71aa9a472a" providerId="ADAL" clId="{3173B019-C976-45F1-9C2C-A8BC39E27A08}" dt="2023-03-20T12:20:37.193" v="193" actId="26606"/>
          <ac:spMkLst>
            <pc:docMk/>
            <pc:sldMk cId="858570483" sldId="257"/>
            <ac:spMk id="12" creationId="{B7FAF607-473A-4A43-A23D-BBFF5C4117BB}"/>
          </ac:spMkLst>
        </pc:spChg>
        <pc:spChg chg="add del">
          <ac:chgData name="Beneš Štěpán" userId="4e64fa30-b1d9-47f4-b6fb-9d71aa9a472a" providerId="ADAL" clId="{3173B019-C976-45F1-9C2C-A8BC39E27A08}" dt="2023-03-20T12:17:06.415" v="123" actId="26606"/>
          <ac:spMkLst>
            <pc:docMk/>
            <pc:sldMk cId="858570483" sldId="257"/>
            <ac:spMk id="13" creationId="{55D4142C-5077-457F-A6AD-3FECFDB39685}"/>
          </ac:spMkLst>
        </pc:spChg>
        <pc:spChg chg="add del">
          <ac:chgData name="Beneš Štěpán" userId="4e64fa30-b1d9-47f4-b6fb-9d71aa9a472a" providerId="ADAL" clId="{3173B019-C976-45F1-9C2C-A8BC39E27A08}" dt="2023-03-20T12:17:06.415" v="123" actId="26606"/>
          <ac:spMkLst>
            <pc:docMk/>
            <pc:sldMk cId="858570483" sldId="257"/>
            <ac:spMk id="15" creationId="{7A5F0580-5EE9-419F-96EE-B6529EF6E7D0}"/>
          </ac:spMkLst>
        </pc:spChg>
        <pc:spChg chg="add del">
          <ac:chgData name="Beneš Štěpán" userId="4e64fa30-b1d9-47f4-b6fb-9d71aa9a472a" providerId="ADAL" clId="{3173B019-C976-45F1-9C2C-A8BC39E27A08}" dt="2023-03-20T12:34:49.637" v="373" actId="26606"/>
          <ac:spMkLst>
            <pc:docMk/>
            <pc:sldMk cId="858570483" sldId="257"/>
            <ac:spMk id="23" creationId="{743AA782-23D1-4521-8CAD-47662984AA08}"/>
          </ac:spMkLst>
        </pc:spChg>
        <pc:spChg chg="add del">
          <ac:chgData name="Beneš Štěpán" userId="4e64fa30-b1d9-47f4-b6fb-9d71aa9a472a" providerId="ADAL" clId="{3173B019-C976-45F1-9C2C-A8BC39E27A08}" dt="2023-03-20T12:34:49.637" v="373" actId="26606"/>
          <ac:spMkLst>
            <pc:docMk/>
            <pc:sldMk cId="858570483" sldId="257"/>
            <ac:spMk id="25" creationId="{71877DBC-BB60-40F0-AC93-2ACDBAAE60CE}"/>
          </ac:spMkLst>
        </pc:spChg>
        <pc:spChg chg="add del">
          <ac:chgData name="Beneš Štěpán" userId="4e64fa30-b1d9-47f4-b6fb-9d71aa9a472a" providerId="ADAL" clId="{3173B019-C976-45F1-9C2C-A8BC39E27A08}" dt="2023-03-20T12:26:42.107" v="286" actId="26606"/>
          <ac:spMkLst>
            <pc:docMk/>
            <pc:sldMk cId="858570483" sldId="257"/>
            <ac:spMk id="30" creationId="{1CDD8E39-EA14-4679-9655-1BFF5A7B63EE}"/>
          </ac:spMkLst>
        </pc:spChg>
        <pc:spChg chg="add del">
          <ac:chgData name="Beneš Štěpán" userId="4e64fa30-b1d9-47f4-b6fb-9d71aa9a472a" providerId="ADAL" clId="{3173B019-C976-45F1-9C2C-A8BC39E27A08}" dt="2023-03-20T12:34:49.594" v="372" actId="26606"/>
          <ac:spMkLst>
            <pc:docMk/>
            <pc:sldMk cId="858570483" sldId="257"/>
            <ac:spMk id="31" creationId="{8FC9BE17-9A7B-462D-AE50-3D8777387304}"/>
          </ac:spMkLst>
        </pc:spChg>
        <pc:spChg chg="add del">
          <ac:chgData name="Beneš Štěpán" userId="4e64fa30-b1d9-47f4-b6fb-9d71aa9a472a" providerId="ADAL" clId="{3173B019-C976-45F1-9C2C-A8BC39E27A08}" dt="2023-03-20T12:34:49.594" v="372" actId="26606"/>
          <ac:spMkLst>
            <pc:docMk/>
            <pc:sldMk cId="858570483" sldId="257"/>
            <ac:spMk id="33" creationId="{3EBE8569-6AEC-4B8C-8D53-2DE337CDBA65}"/>
          </ac:spMkLst>
        </pc:spChg>
        <pc:spChg chg="add del">
          <ac:chgData name="Beneš Štěpán" userId="4e64fa30-b1d9-47f4-b6fb-9d71aa9a472a" providerId="ADAL" clId="{3173B019-C976-45F1-9C2C-A8BC39E27A08}" dt="2023-03-20T12:34:49.594" v="372" actId="26606"/>
          <ac:spMkLst>
            <pc:docMk/>
            <pc:sldMk cId="858570483" sldId="257"/>
            <ac:spMk id="35" creationId="{55D4142C-5077-457F-A6AD-3FECFDB39685}"/>
          </ac:spMkLst>
        </pc:spChg>
        <pc:spChg chg="add del">
          <ac:chgData name="Beneš Štěpán" userId="4e64fa30-b1d9-47f4-b6fb-9d71aa9a472a" providerId="ADAL" clId="{3173B019-C976-45F1-9C2C-A8BC39E27A08}" dt="2023-03-20T12:34:49.594" v="372" actId="26606"/>
          <ac:spMkLst>
            <pc:docMk/>
            <pc:sldMk cId="858570483" sldId="257"/>
            <ac:spMk id="37" creationId="{7A5F0580-5EE9-419F-96EE-B6529EF6E7D0}"/>
          </ac:spMkLst>
        </pc:spChg>
        <pc:spChg chg="add del">
          <ac:chgData name="Beneš Štěpán" userId="4e64fa30-b1d9-47f4-b6fb-9d71aa9a472a" providerId="ADAL" clId="{3173B019-C976-45F1-9C2C-A8BC39E27A08}" dt="2023-03-20T12:35:07.075" v="375" actId="26606"/>
          <ac:spMkLst>
            <pc:docMk/>
            <pc:sldMk cId="858570483" sldId="257"/>
            <ac:spMk id="39" creationId="{2659FDB4-FCBE-4A89-B46D-43D4FA54464D}"/>
          </ac:spMkLst>
        </pc:spChg>
        <pc:spChg chg="add del">
          <ac:chgData name="Beneš Štěpán" userId="4e64fa30-b1d9-47f4-b6fb-9d71aa9a472a" providerId="ADAL" clId="{3173B019-C976-45F1-9C2C-A8BC39E27A08}" dt="2023-03-20T12:35:07.075" v="375" actId="26606"/>
          <ac:spMkLst>
            <pc:docMk/>
            <pc:sldMk cId="858570483" sldId="257"/>
            <ac:spMk id="46" creationId="{2659FDB4-FCBE-4A89-B46D-43D4FA54464D}"/>
          </ac:spMkLst>
        </pc:spChg>
        <pc:grpChg chg="add del">
          <ac:chgData name="Beneš Štěpán" userId="4e64fa30-b1d9-47f4-b6fb-9d71aa9a472a" providerId="ADAL" clId="{3173B019-C976-45F1-9C2C-A8BC39E27A08}" dt="2023-03-20T12:20:37.193" v="193" actId="26606"/>
          <ac:grpSpMkLst>
            <pc:docMk/>
            <pc:sldMk cId="858570483" sldId="257"/>
            <ac:grpSpMk id="14" creationId="{C5F6476F-D303-44D3-B30F-1BA348F0F64A}"/>
          </ac:grpSpMkLst>
        </pc:grpChg>
        <pc:graphicFrameChg chg="add mod modGraphic">
          <ac:chgData name="Beneš Štěpán" userId="4e64fa30-b1d9-47f4-b6fb-9d71aa9a472a" providerId="ADAL" clId="{3173B019-C976-45F1-9C2C-A8BC39E27A08}" dt="2023-03-20T12:35:07.075" v="375" actId="26606"/>
          <ac:graphicFrameMkLst>
            <pc:docMk/>
            <pc:sldMk cId="858570483" sldId="257"/>
            <ac:graphicFrameMk id="41" creationId="{D997EA2A-8266-10D5-1699-159C9AB7AF7F}"/>
          </ac:graphicFrameMkLst>
        </pc:graphicFrameChg>
        <pc:picChg chg="add del">
          <ac:chgData name="Beneš Štěpán" userId="4e64fa30-b1d9-47f4-b6fb-9d71aa9a472a" providerId="ADAL" clId="{3173B019-C976-45F1-9C2C-A8BC39E27A08}" dt="2023-03-20T12:17:06.415" v="123" actId="26606"/>
          <ac:picMkLst>
            <pc:docMk/>
            <pc:sldMk cId="858570483" sldId="257"/>
            <ac:picMk id="5" creationId="{0D8D338D-641D-D638-EE50-64BAF0E01A16}"/>
          </ac:picMkLst>
        </pc:picChg>
        <pc:picChg chg="add del mod ord">
          <ac:chgData name="Beneš Štěpán" userId="4e64fa30-b1d9-47f4-b6fb-9d71aa9a472a" providerId="ADAL" clId="{3173B019-C976-45F1-9C2C-A8BC39E27A08}" dt="2023-03-20T12:25:41.852" v="270" actId="478"/>
          <ac:picMkLst>
            <pc:docMk/>
            <pc:sldMk cId="858570483" sldId="257"/>
            <ac:picMk id="6" creationId="{DA6282AC-03E1-DEE9-B351-5E27B66C4411}"/>
          </ac:picMkLst>
        </pc:picChg>
        <pc:picChg chg="add del mod ord">
          <ac:chgData name="Beneš Štěpán" userId="4e64fa30-b1d9-47f4-b6fb-9d71aa9a472a" providerId="ADAL" clId="{3173B019-C976-45F1-9C2C-A8BC39E27A08}" dt="2023-03-20T12:20:40.013" v="194" actId="478"/>
          <ac:picMkLst>
            <pc:docMk/>
            <pc:sldMk cId="858570483" sldId="257"/>
            <ac:picMk id="7" creationId="{7C50E1E1-BB2B-74DD-656E-74A3CAC963CA}"/>
          </ac:picMkLst>
        </pc:picChg>
        <pc:picChg chg="add del mod ord">
          <ac:chgData name="Beneš Štěpán" userId="4e64fa30-b1d9-47f4-b6fb-9d71aa9a472a" providerId="ADAL" clId="{3173B019-C976-45F1-9C2C-A8BC39E27A08}" dt="2023-03-20T12:26:56.079" v="290" actId="478"/>
          <ac:picMkLst>
            <pc:docMk/>
            <pc:sldMk cId="858570483" sldId="257"/>
            <ac:picMk id="19" creationId="{D2153F56-65A8-D025-1D0A-FCE293785931}"/>
          </ac:picMkLst>
        </pc:picChg>
        <pc:picChg chg="add del">
          <ac:chgData name="Beneš Štěpán" userId="4e64fa30-b1d9-47f4-b6fb-9d71aa9a472a" providerId="ADAL" clId="{3173B019-C976-45F1-9C2C-A8BC39E27A08}" dt="2023-03-20T12:34:49.594" v="372" actId="26606"/>
          <ac:picMkLst>
            <pc:docMk/>
            <pc:sldMk cId="858570483" sldId="257"/>
            <ac:picMk id="27" creationId="{FDD11EF9-8630-7A62-363E-0D17073B6CCA}"/>
          </ac:picMkLst>
        </pc:picChg>
        <pc:cxnChg chg="add del">
          <ac:chgData name="Beneš Štěpán" userId="4e64fa30-b1d9-47f4-b6fb-9d71aa9a472a" providerId="ADAL" clId="{3173B019-C976-45F1-9C2C-A8BC39E27A08}" dt="2023-03-20T12:35:07.075" v="375" actId="26606"/>
          <ac:cxnSpMkLst>
            <pc:docMk/>
            <pc:sldMk cId="858570483" sldId="257"/>
            <ac:cxnSpMk id="40" creationId="{C8F51B3F-8331-4E4A-AE96-D47B1006EEAD}"/>
          </ac:cxnSpMkLst>
        </pc:cxnChg>
        <pc:cxnChg chg="add del">
          <ac:chgData name="Beneš Štěpán" userId="4e64fa30-b1d9-47f4-b6fb-9d71aa9a472a" providerId="ADAL" clId="{3173B019-C976-45F1-9C2C-A8BC39E27A08}" dt="2023-03-20T12:35:07.075" v="375" actId="26606"/>
          <ac:cxnSpMkLst>
            <pc:docMk/>
            <pc:sldMk cId="858570483" sldId="257"/>
            <ac:cxnSpMk id="48" creationId="{C8F51B3F-8331-4E4A-AE96-D47B1006EEAD}"/>
          </ac:cxnSpMkLst>
        </pc:cxnChg>
      </pc:sldChg>
      <pc:sldChg chg="addSp delSp modSp mod modTransition setBg modAnim delDesignElem">
        <pc:chgData name="Beneš Štěpán" userId="4e64fa30-b1d9-47f4-b6fb-9d71aa9a472a" providerId="ADAL" clId="{3173B019-C976-45F1-9C2C-A8BC39E27A08}" dt="2023-03-21T07:29:40.856" v="885"/>
        <pc:sldMkLst>
          <pc:docMk/>
          <pc:sldMk cId="176678107" sldId="258"/>
        </pc:sldMkLst>
        <pc:spChg chg="mod">
          <ac:chgData name="Beneš Štěpán" userId="4e64fa30-b1d9-47f4-b6fb-9d71aa9a472a" providerId="ADAL" clId="{3173B019-C976-45F1-9C2C-A8BC39E27A08}" dt="2023-03-20T12:33:31.523" v="367" actId="14100"/>
          <ac:spMkLst>
            <pc:docMk/>
            <pc:sldMk cId="176678107" sldId="258"/>
            <ac:spMk id="2" creationId="{245F4868-2E0D-A29A-08B0-DB3049CAB8F2}"/>
          </ac:spMkLst>
        </pc:spChg>
        <pc:spChg chg="mod">
          <ac:chgData name="Beneš Štěpán" userId="4e64fa30-b1d9-47f4-b6fb-9d71aa9a472a" providerId="ADAL" clId="{3173B019-C976-45F1-9C2C-A8BC39E27A08}" dt="2023-03-20T12:21:05.490" v="201" actId="403"/>
          <ac:spMkLst>
            <pc:docMk/>
            <pc:sldMk cId="176678107" sldId="258"/>
            <ac:spMk id="3" creationId="{D240FA51-C63D-3D0B-9453-920FC6003EA4}"/>
          </ac:spMkLst>
        </pc:spChg>
        <pc:spChg chg="add del">
          <ac:chgData name="Beneš Štěpán" userId="4e64fa30-b1d9-47f4-b6fb-9d71aa9a472a" providerId="ADAL" clId="{3173B019-C976-45F1-9C2C-A8BC39E27A08}" dt="2023-03-20T12:32:36.269" v="359"/>
          <ac:spMkLst>
            <pc:docMk/>
            <pc:sldMk cId="176678107" sldId="258"/>
            <ac:spMk id="10" creationId="{2B97F24A-32CE-4C1C-A50D-3016B394DCFB}"/>
          </ac:spMkLst>
        </pc:spChg>
        <pc:spChg chg="add del">
          <ac:chgData name="Beneš Štěpán" userId="4e64fa30-b1d9-47f4-b6fb-9d71aa9a472a" providerId="ADAL" clId="{3173B019-C976-45F1-9C2C-A8BC39E27A08}" dt="2023-03-20T12:32:36.269" v="359"/>
          <ac:spMkLst>
            <pc:docMk/>
            <pc:sldMk cId="176678107" sldId="258"/>
            <ac:spMk id="12" creationId="{CD8B4F24-440B-49E9-B85D-733523DC064B}"/>
          </ac:spMkLst>
        </pc:spChg>
        <pc:picChg chg="add mod">
          <ac:chgData name="Beneš Štěpán" userId="4e64fa30-b1d9-47f4-b6fb-9d71aa9a472a" providerId="ADAL" clId="{3173B019-C976-45F1-9C2C-A8BC39E27A08}" dt="2023-03-20T12:29:55.083" v="326" actId="14100"/>
          <ac:picMkLst>
            <pc:docMk/>
            <pc:sldMk cId="176678107" sldId="258"/>
            <ac:picMk id="5" creationId="{90E18D66-E6F8-1189-84CB-C4B3E830C490}"/>
          </ac:picMkLst>
        </pc:picChg>
      </pc:sldChg>
      <pc:sldChg chg="addSp delSp modSp mod modTransition setBg setClrOvrMap delDesignElem">
        <pc:chgData name="Beneš Štěpán" userId="4e64fa30-b1d9-47f4-b6fb-9d71aa9a472a" providerId="ADAL" clId="{3173B019-C976-45F1-9C2C-A8BC39E27A08}" dt="2023-03-20T12:33:37.757" v="368" actId="2711"/>
        <pc:sldMkLst>
          <pc:docMk/>
          <pc:sldMk cId="131358085" sldId="259"/>
        </pc:sldMkLst>
        <pc:spChg chg="mod ord">
          <ac:chgData name="Beneš Štěpán" userId="4e64fa30-b1d9-47f4-b6fb-9d71aa9a472a" providerId="ADAL" clId="{3173B019-C976-45F1-9C2C-A8BC39E27A08}" dt="2023-03-20T12:33:37.757" v="368" actId="2711"/>
          <ac:spMkLst>
            <pc:docMk/>
            <pc:sldMk cId="131358085" sldId="259"/>
            <ac:spMk id="2" creationId="{F1A629BA-E693-A26A-E85F-CC2DB35A25DE}"/>
          </ac:spMkLst>
        </pc:spChg>
        <pc:spChg chg="del">
          <ac:chgData name="Beneš Štěpán" userId="4e64fa30-b1d9-47f4-b6fb-9d71aa9a472a" providerId="ADAL" clId="{3173B019-C976-45F1-9C2C-A8BC39E27A08}" dt="2023-03-20T12:17:21.290" v="126" actId="26606"/>
          <ac:spMkLst>
            <pc:docMk/>
            <pc:sldMk cId="131358085" sldId="259"/>
            <ac:spMk id="3" creationId="{041466E0-FEF9-677B-4500-C1157E1B867C}"/>
          </ac:spMkLst>
        </pc:spChg>
        <pc:spChg chg="add del">
          <ac:chgData name="Beneš Štěpán" userId="4e64fa30-b1d9-47f4-b6fb-9d71aa9a472a" providerId="ADAL" clId="{3173B019-C976-45F1-9C2C-A8BC39E27A08}" dt="2023-03-20T12:19:01.019" v="153" actId="26606"/>
          <ac:spMkLst>
            <pc:docMk/>
            <pc:sldMk cId="131358085" sldId="259"/>
            <ac:spMk id="9" creationId="{0E91F5CA-B392-444C-88E3-BF5BAAEBDEB0}"/>
          </ac:spMkLst>
        </pc:spChg>
        <pc:spChg chg="add del">
          <ac:chgData name="Beneš Štěpán" userId="4e64fa30-b1d9-47f4-b6fb-9d71aa9a472a" providerId="ADAL" clId="{3173B019-C976-45F1-9C2C-A8BC39E27A08}" dt="2023-03-20T12:19:01.019" v="153" actId="26606"/>
          <ac:spMkLst>
            <pc:docMk/>
            <pc:sldMk cId="131358085" sldId="259"/>
            <ac:spMk id="11" creationId="{561308AD-F95B-4430-886C-40173A45B2E4}"/>
          </ac:spMkLst>
        </pc:spChg>
        <pc:spChg chg="add del">
          <ac:chgData name="Beneš Štěpán" userId="4e64fa30-b1d9-47f4-b6fb-9d71aa9a472a" providerId="ADAL" clId="{3173B019-C976-45F1-9C2C-A8BC39E27A08}" dt="2023-03-20T12:19:01.019" v="153" actId="26606"/>
          <ac:spMkLst>
            <pc:docMk/>
            <pc:sldMk cId="131358085" sldId="259"/>
            <ac:spMk id="13" creationId="{DB8C0BEF-1AD9-4002-9C03-EBFDBBE574F4}"/>
          </ac:spMkLst>
        </pc:spChg>
        <pc:spChg chg="add del">
          <ac:chgData name="Beneš Štěpán" userId="4e64fa30-b1d9-47f4-b6fb-9d71aa9a472a" providerId="ADAL" clId="{3173B019-C976-45F1-9C2C-A8BC39E27A08}" dt="2023-03-20T12:19:01.019" v="153" actId="26606"/>
          <ac:spMkLst>
            <pc:docMk/>
            <pc:sldMk cId="131358085" sldId="259"/>
            <ac:spMk id="15" creationId="{DDCE5572-4319-4D42-813F-C8C69C08CAA8}"/>
          </ac:spMkLst>
        </pc:spChg>
        <pc:spChg chg="add del">
          <ac:chgData name="Beneš Štěpán" userId="4e64fa30-b1d9-47f4-b6fb-9d71aa9a472a" providerId="ADAL" clId="{3173B019-C976-45F1-9C2C-A8BC39E27A08}" dt="2023-03-20T12:18:54.875" v="148" actId="26606"/>
          <ac:spMkLst>
            <pc:docMk/>
            <pc:sldMk cId="131358085" sldId="259"/>
            <ac:spMk id="20" creationId="{6570CC06-DB21-401C-BCF8-AAC5FF550D29}"/>
          </ac:spMkLst>
        </pc:spChg>
        <pc:spChg chg="add del">
          <ac:chgData name="Beneš Štěpán" userId="4e64fa30-b1d9-47f4-b6fb-9d71aa9a472a" providerId="ADAL" clId="{3173B019-C976-45F1-9C2C-A8BC39E27A08}" dt="2023-03-20T12:18:54.875" v="148" actId="26606"/>
          <ac:spMkLst>
            <pc:docMk/>
            <pc:sldMk cId="131358085" sldId="259"/>
            <ac:spMk id="22" creationId="{15B998FC-4B98-4A07-B159-9E629180AF40}"/>
          </ac:spMkLst>
        </pc:spChg>
        <pc:spChg chg="add del">
          <ac:chgData name="Beneš Štěpán" userId="4e64fa30-b1d9-47f4-b6fb-9d71aa9a472a" providerId="ADAL" clId="{3173B019-C976-45F1-9C2C-A8BC39E27A08}" dt="2023-03-20T12:18:57.599" v="150" actId="26606"/>
          <ac:spMkLst>
            <pc:docMk/>
            <pc:sldMk cId="131358085" sldId="259"/>
            <ac:spMk id="24" creationId="{72018E1B-E0B9-4440-AFF3-4112E50A2763}"/>
          </ac:spMkLst>
        </pc:spChg>
        <pc:spChg chg="add del">
          <ac:chgData name="Beneš Štěpán" userId="4e64fa30-b1d9-47f4-b6fb-9d71aa9a472a" providerId="ADAL" clId="{3173B019-C976-45F1-9C2C-A8BC39E27A08}" dt="2023-03-20T12:19:01.012" v="152" actId="26606"/>
          <ac:spMkLst>
            <pc:docMk/>
            <pc:sldMk cId="131358085" sldId="259"/>
            <ac:spMk id="26" creationId="{BA175A65-42BE-4FDF-8AD0-5AC1CB946EAB}"/>
          </ac:spMkLst>
        </pc:spChg>
        <pc:spChg chg="add del">
          <ac:chgData name="Beneš Štěpán" userId="4e64fa30-b1d9-47f4-b6fb-9d71aa9a472a" providerId="ADAL" clId="{3173B019-C976-45F1-9C2C-A8BC39E27A08}" dt="2023-03-20T12:19:09.277" v="155" actId="26606"/>
          <ac:spMkLst>
            <pc:docMk/>
            <pc:sldMk cId="131358085" sldId="259"/>
            <ac:spMk id="28" creationId="{6570CC06-DB21-401C-BCF8-AAC5FF550D29}"/>
          </ac:spMkLst>
        </pc:spChg>
        <pc:spChg chg="add del">
          <ac:chgData name="Beneš Štěpán" userId="4e64fa30-b1d9-47f4-b6fb-9d71aa9a472a" providerId="ADAL" clId="{3173B019-C976-45F1-9C2C-A8BC39E27A08}" dt="2023-03-20T12:19:09.277" v="155" actId="26606"/>
          <ac:spMkLst>
            <pc:docMk/>
            <pc:sldMk cId="131358085" sldId="259"/>
            <ac:spMk id="29" creationId="{15B998FC-4B98-4A07-B159-9E629180AF40}"/>
          </ac:spMkLst>
        </pc:spChg>
        <pc:spChg chg="add del">
          <ac:chgData name="Beneš Štěpán" userId="4e64fa30-b1d9-47f4-b6fb-9d71aa9a472a" providerId="ADAL" clId="{3173B019-C976-45F1-9C2C-A8BC39E27A08}" dt="2023-03-20T12:20:46.653" v="195" actId="26606"/>
          <ac:spMkLst>
            <pc:docMk/>
            <pc:sldMk cId="131358085" sldId="259"/>
            <ac:spMk id="34" creationId="{848F64AA-5BE2-4280-BEFA-DC288118FCCE}"/>
          </ac:spMkLst>
        </pc:spChg>
        <pc:spChg chg="add del">
          <ac:chgData name="Beneš Štěpán" userId="4e64fa30-b1d9-47f4-b6fb-9d71aa9a472a" providerId="ADAL" clId="{3173B019-C976-45F1-9C2C-A8BC39E27A08}" dt="2023-03-20T12:30:17.422" v="327" actId="26606"/>
          <ac:spMkLst>
            <pc:docMk/>
            <pc:sldMk cId="131358085" sldId="259"/>
            <ac:spMk id="39" creationId="{FC3D2873-2194-4FB0-BFBA-7E7EEB984862}"/>
          </ac:spMkLst>
        </pc:spChg>
        <pc:spChg chg="add del">
          <ac:chgData name="Beneš Štěpán" userId="4e64fa30-b1d9-47f4-b6fb-9d71aa9a472a" providerId="ADAL" clId="{3173B019-C976-45F1-9C2C-A8BC39E27A08}" dt="2023-03-20T12:30:17.422" v="327" actId="26606"/>
          <ac:spMkLst>
            <pc:docMk/>
            <pc:sldMk cId="131358085" sldId="259"/>
            <ac:spMk id="41" creationId="{B228652A-FD81-4A3C-B164-2012BF4EEA56}"/>
          </ac:spMkLst>
        </pc:spChg>
        <pc:spChg chg="add del">
          <ac:chgData name="Beneš Štěpán" userId="4e64fa30-b1d9-47f4-b6fb-9d71aa9a472a" providerId="ADAL" clId="{3173B019-C976-45F1-9C2C-A8BC39E27A08}" dt="2023-03-20T12:30:17.422" v="327" actId="26606"/>
          <ac:spMkLst>
            <pc:docMk/>
            <pc:sldMk cId="131358085" sldId="259"/>
            <ac:spMk id="43" creationId="{FE8F25D8-4980-4C67-9E0C-7BE94C9CBFE6}"/>
          </ac:spMkLst>
        </pc:spChg>
        <pc:spChg chg="add del">
          <ac:chgData name="Beneš Štěpán" userId="4e64fa30-b1d9-47f4-b6fb-9d71aa9a472a" providerId="ADAL" clId="{3173B019-C976-45F1-9C2C-A8BC39E27A08}" dt="2023-03-20T12:30:17.422" v="327" actId="26606"/>
          <ac:spMkLst>
            <pc:docMk/>
            <pc:sldMk cId="131358085" sldId="259"/>
            <ac:spMk id="45" creationId="{1A214C69-1234-4E5D-91CD-BEA00204258E}"/>
          </ac:spMkLst>
        </pc:spChg>
        <pc:spChg chg="add del">
          <ac:chgData name="Beneš Štěpán" userId="4e64fa30-b1d9-47f4-b6fb-9d71aa9a472a" providerId="ADAL" clId="{3173B019-C976-45F1-9C2C-A8BC39E27A08}" dt="2023-03-20T12:30:17.422" v="327" actId="26606"/>
          <ac:spMkLst>
            <pc:docMk/>
            <pc:sldMk cId="131358085" sldId="259"/>
            <ac:spMk id="47" creationId="{F86E49C8-40C0-4E80-BAC0-9A66298F1D1C}"/>
          </ac:spMkLst>
        </pc:spChg>
        <pc:spChg chg="add del">
          <ac:chgData name="Beneš Štěpán" userId="4e64fa30-b1d9-47f4-b6fb-9d71aa9a472a" providerId="ADAL" clId="{3173B019-C976-45F1-9C2C-A8BC39E27A08}" dt="2023-03-20T12:30:56.632" v="342" actId="26606"/>
          <ac:spMkLst>
            <pc:docMk/>
            <pc:sldMk cId="131358085" sldId="259"/>
            <ac:spMk id="52" creationId="{848F64AA-5BE2-4280-BEFA-DC288118FCCE}"/>
          </ac:spMkLst>
        </pc:spChg>
        <pc:spChg chg="add del">
          <ac:chgData name="Beneš Štěpán" userId="4e64fa30-b1d9-47f4-b6fb-9d71aa9a472a" providerId="ADAL" clId="{3173B019-C976-45F1-9C2C-A8BC39E27A08}" dt="2023-03-20T12:32:02.192" v="351" actId="26606"/>
          <ac:spMkLst>
            <pc:docMk/>
            <pc:sldMk cId="131358085" sldId="259"/>
            <ac:spMk id="54" creationId="{34790F99-C881-47C9-B3DC-C959D4418EA2}"/>
          </ac:spMkLst>
        </pc:spChg>
        <pc:spChg chg="add del">
          <ac:chgData name="Beneš Štěpán" userId="4e64fa30-b1d9-47f4-b6fb-9d71aa9a472a" providerId="ADAL" clId="{3173B019-C976-45F1-9C2C-A8BC39E27A08}" dt="2023-03-20T12:32:02.192" v="351" actId="26606"/>
          <ac:spMkLst>
            <pc:docMk/>
            <pc:sldMk cId="131358085" sldId="259"/>
            <ac:spMk id="55" creationId="{EED8D03E-F375-4E67-B932-FF9B007BB420}"/>
          </ac:spMkLst>
        </pc:spChg>
        <pc:spChg chg="add del">
          <ac:chgData name="Beneš Štěpán" userId="4e64fa30-b1d9-47f4-b6fb-9d71aa9a472a" providerId="ADAL" clId="{3173B019-C976-45F1-9C2C-A8BC39E27A08}" dt="2023-03-20T12:30:38.462" v="335" actId="26606"/>
          <ac:spMkLst>
            <pc:docMk/>
            <pc:sldMk cId="131358085" sldId="259"/>
            <ac:spMk id="57" creationId="{6753252F-4873-4F63-801D-CC719279A7D5}"/>
          </ac:spMkLst>
        </pc:spChg>
        <pc:spChg chg="add del">
          <ac:chgData name="Beneš Štěpán" userId="4e64fa30-b1d9-47f4-b6fb-9d71aa9a472a" providerId="ADAL" clId="{3173B019-C976-45F1-9C2C-A8BC39E27A08}" dt="2023-03-20T12:30:38.462" v="335" actId="26606"/>
          <ac:spMkLst>
            <pc:docMk/>
            <pc:sldMk cId="131358085" sldId="259"/>
            <ac:spMk id="59" creationId="{047C8CCB-F95D-4249-92DD-651249D3535A}"/>
          </ac:spMkLst>
        </pc:spChg>
        <pc:spChg chg="add del">
          <ac:chgData name="Beneš Štěpán" userId="4e64fa30-b1d9-47f4-b6fb-9d71aa9a472a" providerId="ADAL" clId="{3173B019-C976-45F1-9C2C-A8BC39E27A08}" dt="2023-03-20T12:32:36.269" v="359"/>
          <ac:spMkLst>
            <pc:docMk/>
            <pc:sldMk cId="131358085" sldId="259"/>
            <ac:spMk id="60" creationId="{AAD8F19F-4A55-467B-BED0-8837659A90A4}"/>
          </ac:spMkLst>
        </pc:spChg>
        <pc:graphicFrameChg chg="add del mod">
          <ac:chgData name="Beneš Štěpán" userId="4e64fa30-b1d9-47f4-b6fb-9d71aa9a472a" providerId="ADAL" clId="{3173B019-C976-45F1-9C2C-A8BC39E27A08}" dt="2023-03-20T12:18:10.139" v="139" actId="478"/>
          <ac:graphicFrameMkLst>
            <pc:docMk/>
            <pc:sldMk cId="131358085" sldId="259"/>
            <ac:graphicFrameMk id="10" creationId="{26C314BD-D5D4-EAC3-5EAE-309CD71703A4}"/>
          </ac:graphicFrameMkLst>
        </pc:graphicFrameChg>
        <pc:graphicFrameChg chg="add del mod">
          <ac:chgData name="Beneš Štěpán" userId="4e64fa30-b1d9-47f4-b6fb-9d71aa9a472a" providerId="ADAL" clId="{3173B019-C976-45F1-9C2C-A8BC39E27A08}" dt="2023-03-20T12:18:48.046" v="146" actId="12084"/>
          <ac:graphicFrameMkLst>
            <pc:docMk/>
            <pc:sldMk cId="131358085" sldId="259"/>
            <ac:graphicFrameMk id="16" creationId="{2EC5A4D0-46D2-2AEE-F42A-B25BA80F5159}"/>
          </ac:graphicFrameMkLst>
        </pc:graphicFrameChg>
        <pc:picChg chg="add del mod ord">
          <ac:chgData name="Beneš Štěpán" userId="4e64fa30-b1d9-47f4-b6fb-9d71aa9a472a" providerId="ADAL" clId="{3173B019-C976-45F1-9C2C-A8BC39E27A08}" dt="2023-03-20T12:19:03.620" v="154" actId="478"/>
          <ac:picMkLst>
            <pc:docMk/>
            <pc:sldMk cId="131358085" sldId="259"/>
            <ac:picMk id="5" creationId="{CA9A1420-BF70-285D-1D56-641533669BDE}"/>
          </ac:picMkLst>
        </pc:picChg>
        <pc:picChg chg="add mod ord">
          <ac:chgData name="Beneš Štěpán" userId="4e64fa30-b1d9-47f4-b6fb-9d71aa9a472a" providerId="ADAL" clId="{3173B019-C976-45F1-9C2C-A8BC39E27A08}" dt="2023-03-20T12:32:02.192" v="351" actId="26606"/>
          <ac:picMkLst>
            <pc:docMk/>
            <pc:sldMk cId="131358085" sldId="259"/>
            <ac:picMk id="6" creationId="{DC463BE2-6D6B-5124-D610-66B946DCF5A2}"/>
          </ac:picMkLst>
        </pc:picChg>
        <pc:picChg chg="add mod ord">
          <ac:chgData name="Beneš Štěpán" userId="4e64fa30-b1d9-47f4-b6fb-9d71aa9a472a" providerId="ADAL" clId="{3173B019-C976-45F1-9C2C-A8BC39E27A08}" dt="2023-03-20T12:32:02.192" v="351" actId="26606"/>
          <ac:picMkLst>
            <pc:docMk/>
            <pc:sldMk cId="131358085" sldId="259"/>
            <ac:picMk id="8" creationId="{0A99D6EC-5A90-0F3B-2161-BAF9DCECDBA8}"/>
          </ac:picMkLst>
        </pc:picChg>
        <pc:picChg chg="add del mod ord">
          <ac:chgData name="Beneš Štěpán" userId="4e64fa30-b1d9-47f4-b6fb-9d71aa9a472a" providerId="ADAL" clId="{3173B019-C976-45F1-9C2C-A8BC39E27A08}" dt="2023-03-20T12:32:02.192" v="351" actId="26606"/>
          <ac:picMkLst>
            <pc:docMk/>
            <pc:sldMk cId="131358085" sldId="259"/>
            <ac:picMk id="14" creationId="{85602EE6-60BC-78C7-E648-D521D1C3999A}"/>
          </ac:picMkLst>
        </pc:picChg>
        <pc:picChg chg="add mod">
          <ac:chgData name="Beneš Štěpán" userId="4e64fa30-b1d9-47f4-b6fb-9d71aa9a472a" providerId="ADAL" clId="{3173B019-C976-45F1-9C2C-A8BC39E27A08}" dt="2023-03-20T12:32:02.192" v="351" actId="26606"/>
          <ac:picMkLst>
            <pc:docMk/>
            <pc:sldMk cId="131358085" sldId="259"/>
            <ac:picMk id="18" creationId="{FFCE7597-425C-8285-9C21-C259E31C612C}"/>
          </ac:picMkLst>
        </pc:picChg>
        <pc:picChg chg="add mod ord">
          <ac:chgData name="Beneš Štěpán" userId="4e64fa30-b1d9-47f4-b6fb-9d71aa9a472a" providerId="ADAL" clId="{3173B019-C976-45F1-9C2C-A8BC39E27A08}" dt="2023-03-20T12:32:02.192" v="351" actId="26606"/>
          <ac:picMkLst>
            <pc:docMk/>
            <pc:sldMk cId="131358085" sldId="259"/>
            <ac:picMk id="21" creationId="{1CDDDBBB-1C54-2886-24E7-A4A078AECFE1}"/>
          </ac:picMkLst>
        </pc:picChg>
      </pc:sldChg>
      <pc:sldChg chg="addSp delSp modSp mod modTransition setBg delDesignElem">
        <pc:chgData name="Beneš Štěpán" userId="4e64fa30-b1d9-47f4-b6fb-9d71aa9a472a" providerId="ADAL" clId="{3173B019-C976-45F1-9C2C-A8BC39E27A08}" dt="2023-03-21T07:22:57.214" v="782"/>
        <pc:sldMkLst>
          <pc:docMk/>
          <pc:sldMk cId="2119925354" sldId="260"/>
        </pc:sldMkLst>
        <pc:spChg chg="mod ord">
          <ac:chgData name="Beneš Štěpán" userId="4e64fa30-b1d9-47f4-b6fb-9d71aa9a472a" providerId="ADAL" clId="{3173B019-C976-45F1-9C2C-A8BC39E27A08}" dt="2023-03-20T12:33:43.813" v="369" actId="2711"/>
          <ac:spMkLst>
            <pc:docMk/>
            <pc:sldMk cId="2119925354" sldId="260"/>
            <ac:spMk id="2" creationId="{258CA4A7-205F-AA9A-DA1A-0C4BC49B9B2F}"/>
          </ac:spMkLst>
        </pc:spChg>
        <pc:spChg chg="mod ord">
          <ac:chgData name="Beneš Štěpán" userId="4e64fa30-b1d9-47f4-b6fb-9d71aa9a472a" providerId="ADAL" clId="{3173B019-C976-45F1-9C2C-A8BC39E27A08}" dt="2023-03-20T12:28:59.126" v="317" actId="26606"/>
          <ac:spMkLst>
            <pc:docMk/>
            <pc:sldMk cId="2119925354" sldId="260"/>
            <ac:spMk id="3" creationId="{14D91BBC-7E54-715C-FD1A-B34BA4577047}"/>
          </ac:spMkLst>
        </pc:spChg>
        <pc:spChg chg="add del">
          <ac:chgData name="Beneš Štěpán" userId="4e64fa30-b1d9-47f4-b6fb-9d71aa9a472a" providerId="ADAL" clId="{3173B019-C976-45F1-9C2C-A8BC39E27A08}" dt="2023-03-20T12:28:59.126" v="317" actId="26606"/>
          <ac:spMkLst>
            <pc:docMk/>
            <pc:sldMk cId="2119925354" sldId="260"/>
            <ac:spMk id="8" creationId="{777A147A-9ED8-46B4-8660-1B3C2AA880B5}"/>
          </ac:spMkLst>
        </pc:spChg>
        <pc:spChg chg="add del">
          <ac:chgData name="Beneš Štěpán" userId="4e64fa30-b1d9-47f4-b6fb-9d71aa9a472a" providerId="ADAL" clId="{3173B019-C976-45F1-9C2C-A8BC39E27A08}" dt="2023-03-20T12:28:59.126" v="317" actId="26606"/>
          <ac:spMkLst>
            <pc:docMk/>
            <pc:sldMk cId="2119925354" sldId="260"/>
            <ac:spMk id="10" creationId="{5D6C15A0-C087-4593-8414-2B4EC1CDC3DE}"/>
          </ac:spMkLst>
        </pc:spChg>
        <pc:spChg chg="add del">
          <ac:chgData name="Beneš Štěpán" userId="4e64fa30-b1d9-47f4-b6fb-9d71aa9a472a" providerId="ADAL" clId="{3173B019-C976-45F1-9C2C-A8BC39E27A08}" dt="2023-03-20T12:32:36.269" v="359"/>
          <ac:spMkLst>
            <pc:docMk/>
            <pc:sldMk cId="2119925354" sldId="260"/>
            <ac:spMk id="13" creationId="{9A42C7B2-7BD6-433A-95AB-5AA4F44B5819}"/>
          </ac:spMkLst>
        </pc:spChg>
        <pc:spChg chg="add del">
          <ac:chgData name="Beneš Štěpán" userId="4e64fa30-b1d9-47f4-b6fb-9d71aa9a472a" providerId="ADAL" clId="{3173B019-C976-45F1-9C2C-A8BC39E27A08}" dt="2023-03-20T12:32:36.269" v="359"/>
          <ac:spMkLst>
            <pc:docMk/>
            <pc:sldMk cId="2119925354" sldId="260"/>
            <ac:spMk id="14" creationId="{0ADDB668-2CA4-4D2B-9C34-3487CA330BA8}"/>
          </ac:spMkLst>
        </pc:spChg>
        <pc:spChg chg="add del">
          <ac:chgData name="Beneš Štěpán" userId="4e64fa30-b1d9-47f4-b6fb-9d71aa9a472a" providerId="ADAL" clId="{3173B019-C976-45F1-9C2C-A8BC39E27A08}" dt="2023-03-20T12:32:36.269" v="359"/>
          <ac:spMkLst>
            <pc:docMk/>
            <pc:sldMk cId="2119925354" sldId="260"/>
            <ac:spMk id="15" creationId="{2568BC19-F052-4108-93E1-6A3D1DEC072F}"/>
          </ac:spMkLst>
        </pc:spChg>
        <pc:spChg chg="add del">
          <ac:chgData name="Beneš Štěpán" userId="4e64fa30-b1d9-47f4-b6fb-9d71aa9a472a" providerId="ADAL" clId="{3173B019-C976-45F1-9C2C-A8BC39E27A08}" dt="2023-03-20T12:28:29.060" v="298" actId="26606"/>
          <ac:spMkLst>
            <pc:docMk/>
            <pc:sldMk cId="2119925354" sldId="260"/>
            <ac:spMk id="16" creationId="{9A42C7B2-7BD6-433A-95AB-5AA4F44B5819}"/>
          </ac:spMkLst>
        </pc:spChg>
        <pc:spChg chg="add del">
          <ac:chgData name="Beneš Štěpán" userId="4e64fa30-b1d9-47f4-b6fb-9d71aa9a472a" providerId="ADAL" clId="{3173B019-C976-45F1-9C2C-A8BC39E27A08}" dt="2023-03-20T12:32:36.269" v="359"/>
          <ac:spMkLst>
            <pc:docMk/>
            <pc:sldMk cId="2119925354" sldId="260"/>
            <ac:spMk id="17" creationId="{D5FD337D-4D6B-4C8B-B6F5-121097E09881}"/>
          </ac:spMkLst>
        </pc:spChg>
        <pc:spChg chg="add del">
          <ac:chgData name="Beneš Štěpán" userId="4e64fa30-b1d9-47f4-b6fb-9d71aa9a472a" providerId="ADAL" clId="{3173B019-C976-45F1-9C2C-A8BC39E27A08}" dt="2023-03-20T12:28:29.060" v="298" actId="26606"/>
          <ac:spMkLst>
            <pc:docMk/>
            <pc:sldMk cId="2119925354" sldId="260"/>
            <ac:spMk id="18" creationId="{0ADDB668-2CA4-4D2B-9C34-3487CA330BA8}"/>
          </ac:spMkLst>
        </pc:spChg>
        <pc:spChg chg="add del">
          <ac:chgData name="Beneš Štěpán" userId="4e64fa30-b1d9-47f4-b6fb-9d71aa9a472a" providerId="ADAL" clId="{3173B019-C976-45F1-9C2C-A8BC39E27A08}" dt="2023-03-20T12:28:29.060" v="298" actId="26606"/>
          <ac:spMkLst>
            <pc:docMk/>
            <pc:sldMk cId="2119925354" sldId="260"/>
            <ac:spMk id="20" creationId="{2568BC19-F052-4108-93E1-6A3D1DEC072F}"/>
          </ac:spMkLst>
        </pc:spChg>
        <pc:spChg chg="add del">
          <ac:chgData name="Beneš Štěpán" userId="4e64fa30-b1d9-47f4-b6fb-9d71aa9a472a" providerId="ADAL" clId="{3173B019-C976-45F1-9C2C-A8BC39E27A08}" dt="2023-03-20T12:28:29.060" v="298" actId="26606"/>
          <ac:spMkLst>
            <pc:docMk/>
            <pc:sldMk cId="2119925354" sldId="260"/>
            <ac:spMk id="22" creationId="{D5FD337D-4D6B-4C8B-B6F5-121097E09881}"/>
          </ac:spMkLst>
        </pc:spChg>
        <pc:spChg chg="add del">
          <ac:chgData name="Beneš Štěpán" userId="4e64fa30-b1d9-47f4-b6fb-9d71aa9a472a" providerId="ADAL" clId="{3173B019-C976-45F1-9C2C-A8BC39E27A08}" dt="2023-03-20T12:28:32.222" v="300" actId="26606"/>
          <ac:spMkLst>
            <pc:docMk/>
            <pc:sldMk cId="2119925354" sldId="260"/>
            <ac:spMk id="24" creationId="{0550F5B9-399F-4FAD-AE6C-ED65F9A43A74}"/>
          </ac:spMkLst>
        </pc:spChg>
        <pc:spChg chg="add del">
          <ac:chgData name="Beneš Štěpán" userId="4e64fa30-b1d9-47f4-b6fb-9d71aa9a472a" providerId="ADAL" clId="{3173B019-C976-45F1-9C2C-A8BC39E27A08}" dt="2023-03-20T12:28:32.222" v="300" actId="26606"/>
          <ac:spMkLst>
            <pc:docMk/>
            <pc:sldMk cId="2119925354" sldId="260"/>
            <ac:spMk id="25" creationId="{C062E60F-5CD4-4268-8359-8076634680E5}"/>
          </ac:spMkLst>
        </pc:spChg>
        <pc:spChg chg="add del">
          <ac:chgData name="Beneš Štěpán" userId="4e64fa30-b1d9-47f4-b6fb-9d71aa9a472a" providerId="ADAL" clId="{3173B019-C976-45F1-9C2C-A8BC39E27A08}" dt="2023-03-20T12:28:32.222" v="300" actId="26606"/>
          <ac:spMkLst>
            <pc:docMk/>
            <pc:sldMk cId="2119925354" sldId="260"/>
            <ac:spMk id="26" creationId="{BB341EC3-1810-4D33-BA3F-E2D0AA0ECFB6}"/>
          </ac:spMkLst>
        </pc:spChg>
        <pc:spChg chg="add del">
          <ac:chgData name="Beneš Štěpán" userId="4e64fa30-b1d9-47f4-b6fb-9d71aa9a472a" providerId="ADAL" clId="{3173B019-C976-45F1-9C2C-A8BC39E27A08}" dt="2023-03-20T12:28:32.222" v="300" actId="26606"/>
          <ac:spMkLst>
            <pc:docMk/>
            <pc:sldMk cId="2119925354" sldId="260"/>
            <ac:spMk id="27" creationId="{10127CDE-2B99-47A8-BB3C-7D17519105E0}"/>
          </ac:spMkLst>
        </pc:spChg>
        <pc:spChg chg="add del">
          <ac:chgData name="Beneš Štěpán" userId="4e64fa30-b1d9-47f4-b6fb-9d71aa9a472a" providerId="ADAL" clId="{3173B019-C976-45F1-9C2C-A8BC39E27A08}" dt="2023-03-20T12:28:38.366" v="302" actId="26606"/>
          <ac:spMkLst>
            <pc:docMk/>
            <pc:sldMk cId="2119925354" sldId="260"/>
            <ac:spMk id="29" creationId="{B43B9CA2-4B31-4ACD-9A9F-B8E6C6420386}"/>
          </ac:spMkLst>
        </pc:spChg>
        <pc:spChg chg="add del">
          <ac:chgData name="Beneš Štěpán" userId="4e64fa30-b1d9-47f4-b6fb-9d71aa9a472a" providerId="ADAL" clId="{3173B019-C976-45F1-9C2C-A8BC39E27A08}" dt="2023-03-20T12:28:38.366" v="302" actId="26606"/>
          <ac:spMkLst>
            <pc:docMk/>
            <pc:sldMk cId="2119925354" sldId="260"/>
            <ac:spMk id="30" creationId="{33F94DB1-BC5D-454D-845C-7BA3A1F46999}"/>
          </ac:spMkLst>
        </pc:spChg>
        <pc:spChg chg="add del">
          <ac:chgData name="Beneš Štěpán" userId="4e64fa30-b1d9-47f4-b6fb-9d71aa9a472a" providerId="ADAL" clId="{3173B019-C976-45F1-9C2C-A8BC39E27A08}" dt="2023-03-20T12:28:38.366" v="302" actId="26606"/>
          <ac:spMkLst>
            <pc:docMk/>
            <pc:sldMk cId="2119925354" sldId="260"/>
            <ac:spMk id="31" creationId="{5676B86F-860B-4586-BCAA-C0650C09B7B9}"/>
          </ac:spMkLst>
        </pc:spChg>
        <pc:spChg chg="add del">
          <ac:chgData name="Beneš Štěpán" userId="4e64fa30-b1d9-47f4-b6fb-9d71aa9a472a" providerId="ADAL" clId="{3173B019-C976-45F1-9C2C-A8BC39E27A08}" dt="2023-03-20T12:28:38.366" v="302" actId="26606"/>
          <ac:spMkLst>
            <pc:docMk/>
            <pc:sldMk cId="2119925354" sldId="260"/>
            <ac:spMk id="32" creationId="{8C818ED5-2F56-4171-9445-3AA4F4462396}"/>
          </ac:spMkLst>
        </pc:spChg>
        <pc:spChg chg="add del">
          <ac:chgData name="Beneš Štěpán" userId="4e64fa30-b1d9-47f4-b6fb-9d71aa9a472a" providerId="ADAL" clId="{3173B019-C976-45F1-9C2C-A8BC39E27A08}" dt="2023-03-20T12:28:38.366" v="302" actId="26606"/>
          <ac:spMkLst>
            <pc:docMk/>
            <pc:sldMk cId="2119925354" sldId="260"/>
            <ac:spMk id="33" creationId="{DE74FCE8-866C-4AFA-B45C-FACE2A6094E4}"/>
          </ac:spMkLst>
        </pc:spChg>
        <pc:spChg chg="add del">
          <ac:chgData name="Beneš Štěpán" userId="4e64fa30-b1d9-47f4-b6fb-9d71aa9a472a" providerId="ADAL" clId="{3173B019-C976-45F1-9C2C-A8BC39E27A08}" dt="2023-03-20T12:28:39.662" v="304" actId="26606"/>
          <ac:spMkLst>
            <pc:docMk/>
            <pc:sldMk cId="2119925354" sldId="260"/>
            <ac:spMk id="35" creationId="{0550F5B9-399F-4FAD-AE6C-ED65F9A43A74}"/>
          </ac:spMkLst>
        </pc:spChg>
        <pc:spChg chg="add del">
          <ac:chgData name="Beneš Štěpán" userId="4e64fa30-b1d9-47f4-b6fb-9d71aa9a472a" providerId="ADAL" clId="{3173B019-C976-45F1-9C2C-A8BC39E27A08}" dt="2023-03-20T12:28:39.662" v="304" actId="26606"/>
          <ac:spMkLst>
            <pc:docMk/>
            <pc:sldMk cId="2119925354" sldId="260"/>
            <ac:spMk id="36" creationId="{C062E60F-5CD4-4268-8359-8076634680E5}"/>
          </ac:spMkLst>
        </pc:spChg>
        <pc:spChg chg="add del">
          <ac:chgData name="Beneš Štěpán" userId="4e64fa30-b1d9-47f4-b6fb-9d71aa9a472a" providerId="ADAL" clId="{3173B019-C976-45F1-9C2C-A8BC39E27A08}" dt="2023-03-20T12:28:39.662" v="304" actId="26606"/>
          <ac:spMkLst>
            <pc:docMk/>
            <pc:sldMk cId="2119925354" sldId="260"/>
            <ac:spMk id="37" creationId="{BB341EC3-1810-4D33-BA3F-E2D0AA0ECFB6}"/>
          </ac:spMkLst>
        </pc:spChg>
        <pc:spChg chg="add del">
          <ac:chgData name="Beneš Štěpán" userId="4e64fa30-b1d9-47f4-b6fb-9d71aa9a472a" providerId="ADAL" clId="{3173B019-C976-45F1-9C2C-A8BC39E27A08}" dt="2023-03-20T12:28:39.662" v="304" actId="26606"/>
          <ac:spMkLst>
            <pc:docMk/>
            <pc:sldMk cId="2119925354" sldId="260"/>
            <ac:spMk id="38" creationId="{10127CDE-2B99-47A8-BB3C-7D17519105E0}"/>
          </ac:spMkLst>
        </pc:spChg>
        <pc:picChg chg="add mod ord">
          <ac:chgData name="Beneš Štěpán" userId="4e64fa30-b1d9-47f4-b6fb-9d71aa9a472a" providerId="ADAL" clId="{3173B019-C976-45F1-9C2C-A8BC39E27A08}" dt="2023-03-20T12:28:59.126" v="317" actId="26606"/>
          <ac:picMkLst>
            <pc:docMk/>
            <pc:sldMk cId="2119925354" sldId="260"/>
            <ac:picMk id="5" creationId="{E3BD7917-20E6-FEA9-6536-CCFDA88B47C0}"/>
          </ac:picMkLst>
        </pc:picChg>
        <pc:picChg chg="add mod ord">
          <ac:chgData name="Beneš Štěpán" userId="4e64fa30-b1d9-47f4-b6fb-9d71aa9a472a" providerId="ADAL" clId="{3173B019-C976-45F1-9C2C-A8BC39E27A08}" dt="2023-03-20T12:28:59.126" v="317" actId="26606"/>
          <ac:picMkLst>
            <pc:docMk/>
            <pc:sldMk cId="2119925354" sldId="260"/>
            <ac:picMk id="7" creationId="{83BA4C81-13FD-645E-04F2-EC5129CBCDF5}"/>
          </ac:picMkLst>
        </pc:picChg>
        <pc:picChg chg="add mod">
          <ac:chgData name="Beneš Štěpán" userId="4e64fa30-b1d9-47f4-b6fb-9d71aa9a472a" providerId="ADAL" clId="{3173B019-C976-45F1-9C2C-A8BC39E27A08}" dt="2023-03-20T12:28:59.126" v="317" actId="26606"/>
          <ac:picMkLst>
            <pc:docMk/>
            <pc:sldMk cId="2119925354" sldId="260"/>
            <ac:picMk id="11" creationId="{194DBAD3-C1C8-B05D-842D-B919E8EE55A6}"/>
          </ac:picMkLst>
        </pc:picChg>
        <pc:picChg chg="add del">
          <ac:chgData name="Beneš Štěpán" userId="4e64fa30-b1d9-47f4-b6fb-9d71aa9a472a" providerId="ADAL" clId="{3173B019-C976-45F1-9C2C-A8BC39E27A08}" dt="2023-03-20T12:41:39.341" v="539" actId="478"/>
          <ac:picMkLst>
            <pc:docMk/>
            <pc:sldMk cId="2119925354" sldId="260"/>
            <ac:picMk id="19" creationId="{C79449A6-35D8-E8CD-BE12-8CD9EF49B8BB}"/>
          </ac:picMkLst>
        </pc:picChg>
      </pc:sldChg>
      <pc:sldChg chg="delSp add del setBg delDesignElem">
        <pc:chgData name="Beneš Štěpán" userId="4e64fa30-b1d9-47f4-b6fb-9d71aa9a472a" providerId="ADAL" clId="{3173B019-C976-45F1-9C2C-A8BC39E27A08}" dt="2023-03-20T12:21:15.583" v="204" actId="47"/>
        <pc:sldMkLst>
          <pc:docMk/>
          <pc:sldMk cId="2260589501" sldId="261"/>
        </pc:sldMkLst>
        <pc:spChg chg="del">
          <ac:chgData name="Beneš Štěpán" userId="4e64fa30-b1d9-47f4-b6fb-9d71aa9a472a" providerId="ADAL" clId="{3173B019-C976-45F1-9C2C-A8BC39E27A08}" dt="2023-03-20T12:21:08.749" v="203"/>
          <ac:spMkLst>
            <pc:docMk/>
            <pc:sldMk cId="2260589501" sldId="261"/>
            <ac:spMk id="34" creationId="{848F64AA-5BE2-4280-BEFA-DC288118FCCE}"/>
          </ac:spMkLst>
        </pc:spChg>
      </pc:sldChg>
      <pc:sldChg chg="addSp delSp modSp add del mod ord setBg delDesignElem">
        <pc:chgData name="Beneš Štěpán" userId="4e64fa30-b1d9-47f4-b6fb-9d71aa9a472a" providerId="ADAL" clId="{3173B019-C976-45F1-9C2C-A8BC39E27A08}" dt="2023-03-21T07:24:27.650" v="783" actId="47"/>
        <pc:sldMkLst>
          <pc:docMk/>
          <pc:sldMk cId="3334326569" sldId="261"/>
        </pc:sldMkLst>
        <pc:spChg chg="mod">
          <ac:chgData name="Beneš Štěpán" userId="4e64fa30-b1d9-47f4-b6fb-9d71aa9a472a" providerId="ADAL" clId="{3173B019-C976-45F1-9C2C-A8BC39E27A08}" dt="2023-03-20T12:33:13.199" v="363" actId="2711"/>
          <ac:spMkLst>
            <pc:docMk/>
            <pc:sldMk cId="3334326569" sldId="261"/>
            <ac:spMk id="2" creationId="{258CA4A7-205F-AA9A-DA1A-0C4BC49B9B2F}"/>
          </ac:spMkLst>
        </pc:spChg>
        <pc:spChg chg="del">
          <ac:chgData name="Beneš Štěpán" userId="4e64fa30-b1d9-47f4-b6fb-9d71aa9a472a" providerId="ADAL" clId="{3173B019-C976-45F1-9C2C-A8BC39E27A08}" dt="2023-03-20T12:22:02.278" v="229" actId="22"/>
          <ac:spMkLst>
            <pc:docMk/>
            <pc:sldMk cId="3334326569" sldId="261"/>
            <ac:spMk id="3" creationId="{14D91BBC-7E54-715C-FD1A-B34BA4577047}"/>
          </ac:spMkLst>
        </pc:spChg>
        <pc:spChg chg="add del">
          <ac:chgData name="Beneš Štěpán" userId="4e64fa30-b1d9-47f4-b6fb-9d71aa9a472a" providerId="ADAL" clId="{3173B019-C976-45F1-9C2C-A8BC39E27A08}" dt="2023-03-20T12:23:27.802" v="258" actId="478"/>
          <ac:spMkLst>
            <pc:docMk/>
            <pc:sldMk cId="3334326569" sldId="261"/>
            <ac:spMk id="9" creationId="{D6EF87B0-6726-EC1D-6C9D-FCDDB720757B}"/>
          </ac:spMkLst>
        </pc:spChg>
        <pc:spChg chg="add del">
          <ac:chgData name="Beneš Štěpán" userId="4e64fa30-b1d9-47f4-b6fb-9d71aa9a472a" providerId="ADAL" clId="{3173B019-C976-45F1-9C2C-A8BC39E27A08}" dt="2023-03-20T12:32:36.269" v="359"/>
          <ac:spMkLst>
            <pc:docMk/>
            <pc:sldMk cId="3334326569" sldId="261"/>
            <ac:spMk id="12" creationId="{A8908DB7-C3A6-4FCB-9820-CEE02B398C4A}"/>
          </ac:spMkLst>
        </pc:spChg>
        <pc:spChg chg="add del">
          <ac:chgData name="Beneš Štěpán" userId="4e64fa30-b1d9-47f4-b6fb-9d71aa9a472a" providerId="ADAL" clId="{3173B019-C976-45F1-9C2C-A8BC39E27A08}" dt="2023-03-20T12:32:36.269" v="359"/>
          <ac:spMkLst>
            <pc:docMk/>
            <pc:sldMk cId="3334326569" sldId="261"/>
            <ac:spMk id="14" creationId="{535742DD-1B16-4E9D-B715-0D74B4574A68}"/>
          </ac:spMkLst>
        </pc:spChg>
        <pc:picChg chg="add mod ord">
          <ac:chgData name="Beneš Štěpán" userId="4e64fa30-b1d9-47f4-b6fb-9d71aa9a472a" providerId="ADAL" clId="{3173B019-C976-45F1-9C2C-A8BC39E27A08}" dt="2023-03-20T12:23:50.028" v="265" actId="1076"/>
          <ac:picMkLst>
            <pc:docMk/>
            <pc:sldMk cId="3334326569" sldId="261"/>
            <ac:picMk id="5" creationId="{27A39033-20DA-6B44-449E-4FD9C1721F1F}"/>
          </ac:picMkLst>
        </pc:picChg>
      </pc:sldChg>
      <pc:sldChg chg="modSp new del mod">
        <pc:chgData name="Beneš Štěpán" userId="4e64fa30-b1d9-47f4-b6fb-9d71aa9a472a" providerId="ADAL" clId="{3173B019-C976-45F1-9C2C-A8BC39E27A08}" dt="2023-03-20T12:19:29.927" v="160" actId="47"/>
        <pc:sldMkLst>
          <pc:docMk/>
          <pc:sldMk cId="3884679573" sldId="261"/>
        </pc:sldMkLst>
        <pc:spChg chg="mod">
          <ac:chgData name="Beneš Štěpán" userId="4e64fa30-b1d9-47f4-b6fb-9d71aa9a472a" providerId="ADAL" clId="{3173B019-C976-45F1-9C2C-A8BC39E27A08}" dt="2023-03-20T12:19:19.649" v="157" actId="20577"/>
          <ac:spMkLst>
            <pc:docMk/>
            <pc:sldMk cId="3884679573" sldId="261"/>
            <ac:spMk id="2" creationId="{0531B160-5601-F766-CAB1-93B3FF605405}"/>
          </ac:spMkLst>
        </pc:spChg>
      </pc:sldChg>
      <pc:sldChg chg="addSp delSp modSp add del mod setBg delDesignElem">
        <pc:chgData name="Beneš Štěpán" userId="4e64fa30-b1d9-47f4-b6fb-9d71aa9a472a" providerId="ADAL" clId="{3173B019-C976-45F1-9C2C-A8BC39E27A08}" dt="2023-03-20T12:20:04.804" v="172" actId="47"/>
        <pc:sldMkLst>
          <pc:docMk/>
          <pc:sldMk cId="2370069679" sldId="262"/>
        </pc:sldMkLst>
        <pc:spChg chg="mod">
          <ac:chgData name="Beneš Štěpán" userId="4e64fa30-b1d9-47f4-b6fb-9d71aa9a472a" providerId="ADAL" clId="{3173B019-C976-45F1-9C2C-A8BC39E27A08}" dt="2023-03-20T12:19:32.617" v="162" actId="20577"/>
          <ac:spMkLst>
            <pc:docMk/>
            <pc:sldMk cId="2370069679" sldId="262"/>
            <ac:spMk id="2" creationId="{F1A629BA-E693-A26A-E85F-CC2DB35A25DE}"/>
          </ac:spMkLst>
        </pc:spChg>
        <pc:spChg chg="del">
          <ac:chgData name="Beneš Štěpán" userId="4e64fa30-b1d9-47f4-b6fb-9d71aa9a472a" providerId="ADAL" clId="{3173B019-C976-45F1-9C2C-A8BC39E27A08}" dt="2023-03-20T12:19:27.736" v="159"/>
          <ac:spMkLst>
            <pc:docMk/>
            <pc:sldMk cId="2370069679" sldId="262"/>
            <ac:spMk id="34" creationId="{848F64AA-5BE2-4280-BEFA-DC288118FCCE}"/>
          </ac:spMkLst>
        </pc:spChg>
        <pc:graphicFrameChg chg="add del mod">
          <ac:chgData name="Beneš Štěpán" userId="4e64fa30-b1d9-47f4-b6fb-9d71aa9a472a" providerId="ADAL" clId="{3173B019-C976-45F1-9C2C-A8BC39E27A08}" dt="2023-03-20T12:19:43.016" v="167" actId="478"/>
          <ac:graphicFrameMkLst>
            <pc:docMk/>
            <pc:sldMk cId="2370069679" sldId="262"/>
            <ac:graphicFrameMk id="3" creationId="{198873B3-A077-2E50-6191-5EB20B473421}"/>
          </ac:graphicFrameMkLst>
        </pc:graphicFrameChg>
        <pc:picChg chg="add del mod">
          <ac:chgData name="Beneš Štěpán" userId="4e64fa30-b1d9-47f4-b6fb-9d71aa9a472a" providerId="ADAL" clId="{3173B019-C976-45F1-9C2C-A8BC39E27A08}" dt="2023-03-20T12:19:50.720" v="171" actId="478"/>
          <ac:picMkLst>
            <pc:docMk/>
            <pc:sldMk cId="2370069679" sldId="262"/>
            <ac:picMk id="5" creationId="{C930745A-3C0C-FEEA-0823-872D113DC206}"/>
          </ac:picMkLst>
        </pc:picChg>
        <pc:picChg chg="del">
          <ac:chgData name="Beneš Štěpán" userId="4e64fa30-b1d9-47f4-b6fb-9d71aa9a472a" providerId="ADAL" clId="{3173B019-C976-45F1-9C2C-A8BC39E27A08}" dt="2023-03-20T12:19:35.527" v="163" actId="478"/>
          <ac:picMkLst>
            <pc:docMk/>
            <pc:sldMk cId="2370069679" sldId="262"/>
            <ac:picMk id="6" creationId="{DC463BE2-6D6B-5124-D610-66B946DCF5A2}"/>
          </ac:picMkLst>
        </pc:picChg>
        <pc:picChg chg="del">
          <ac:chgData name="Beneš Štěpán" userId="4e64fa30-b1d9-47f4-b6fb-9d71aa9a472a" providerId="ADAL" clId="{3173B019-C976-45F1-9C2C-A8BC39E27A08}" dt="2023-03-20T12:19:37.158" v="165" actId="478"/>
          <ac:picMkLst>
            <pc:docMk/>
            <pc:sldMk cId="2370069679" sldId="262"/>
            <ac:picMk id="8" creationId="{0A99D6EC-5A90-0F3B-2161-BAF9DCECDBA8}"/>
          </ac:picMkLst>
        </pc:picChg>
        <pc:picChg chg="del">
          <ac:chgData name="Beneš Štěpán" userId="4e64fa30-b1d9-47f4-b6fb-9d71aa9a472a" providerId="ADAL" clId="{3173B019-C976-45F1-9C2C-A8BC39E27A08}" dt="2023-03-20T12:19:36.246" v="164" actId="478"/>
          <ac:picMkLst>
            <pc:docMk/>
            <pc:sldMk cId="2370069679" sldId="262"/>
            <ac:picMk id="14" creationId="{85602EE6-60BC-78C7-E648-D521D1C3999A}"/>
          </ac:picMkLst>
        </pc:picChg>
      </pc:sldChg>
      <pc:sldChg chg="addSp delSp modSp new del mod setBg">
        <pc:chgData name="Beneš Štěpán" userId="4e64fa30-b1d9-47f4-b6fb-9d71aa9a472a" providerId="ADAL" clId="{3173B019-C976-45F1-9C2C-A8BC39E27A08}" dt="2023-03-20T12:26:58.399" v="291" actId="47"/>
        <pc:sldMkLst>
          <pc:docMk/>
          <pc:sldMk cId="2382803531" sldId="262"/>
        </pc:sldMkLst>
        <pc:spChg chg="del">
          <ac:chgData name="Beneš Štěpán" userId="4e64fa30-b1d9-47f4-b6fb-9d71aa9a472a" providerId="ADAL" clId="{3173B019-C976-45F1-9C2C-A8BC39E27A08}" dt="2023-03-20T12:25:51.922" v="275" actId="26606"/>
          <ac:spMkLst>
            <pc:docMk/>
            <pc:sldMk cId="2382803531" sldId="262"/>
            <ac:spMk id="2" creationId="{74783D4D-B7F5-4FBE-582B-3D85F6677F2C}"/>
          </ac:spMkLst>
        </pc:spChg>
        <pc:spChg chg="del">
          <ac:chgData name="Beneš Štěpán" userId="4e64fa30-b1d9-47f4-b6fb-9d71aa9a472a" providerId="ADAL" clId="{3173B019-C976-45F1-9C2C-A8BC39E27A08}" dt="2023-03-20T12:25:49.385" v="272"/>
          <ac:spMkLst>
            <pc:docMk/>
            <pc:sldMk cId="2382803531" sldId="262"/>
            <ac:spMk id="3" creationId="{68B8A69B-8779-D8F8-5EF1-1E8B2DF7890E}"/>
          </ac:spMkLst>
        </pc:spChg>
        <pc:spChg chg="add">
          <ac:chgData name="Beneš Štěpán" userId="4e64fa30-b1d9-47f4-b6fb-9d71aa9a472a" providerId="ADAL" clId="{3173B019-C976-45F1-9C2C-A8BC39E27A08}" dt="2023-03-20T12:25:51.922" v="275" actId="26606"/>
          <ac:spMkLst>
            <pc:docMk/>
            <pc:sldMk cId="2382803531" sldId="262"/>
            <ac:spMk id="10" creationId="{42A4FC2C-047E-45A5-965D-8E1E3BF09BC6}"/>
          </ac:spMkLst>
        </pc:spChg>
        <pc:picChg chg="add mod">
          <ac:chgData name="Beneš Štěpán" userId="4e64fa30-b1d9-47f4-b6fb-9d71aa9a472a" providerId="ADAL" clId="{3173B019-C976-45F1-9C2C-A8BC39E27A08}" dt="2023-03-20T12:25:51.922" v="275" actId="26606"/>
          <ac:picMkLst>
            <pc:docMk/>
            <pc:sldMk cId="2382803531" sldId="262"/>
            <ac:picMk id="5" creationId="{7233FFF4-279C-0C81-E6E1-C92FFA28AB29}"/>
          </ac:picMkLst>
        </pc:picChg>
      </pc:sldChg>
      <pc:sldChg chg="addSp delSp modSp new mod ord modTransition setBg">
        <pc:chgData name="Beneš Štěpán" userId="4e64fa30-b1d9-47f4-b6fb-9d71aa9a472a" providerId="ADAL" clId="{3173B019-C976-45F1-9C2C-A8BC39E27A08}" dt="2023-03-21T07:17:36.582" v="737" actId="14100"/>
        <pc:sldMkLst>
          <pc:docMk/>
          <pc:sldMk cId="3876009588" sldId="262"/>
        </pc:sldMkLst>
        <pc:spChg chg="mod">
          <ac:chgData name="Beneš Štěpán" userId="4e64fa30-b1d9-47f4-b6fb-9d71aa9a472a" providerId="ADAL" clId="{3173B019-C976-45F1-9C2C-A8BC39E27A08}" dt="2023-03-21T07:17:36.582" v="737" actId="14100"/>
          <ac:spMkLst>
            <pc:docMk/>
            <pc:sldMk cId="3876009588" sldId="262"/>
            <ac:spMk id="2" creationId="{F6269DFE-57D4-6056-7180-55A7649E2DE6}"/>
          </ac:spMkLst>
        </pc:spChg>
        <pc:spChg chg="del mod">
          <ac:chgData name="Beneš Štěpán" userId="4e64fa30-b1d9-47f4-b6fb-9d71aa9a472a" providerId="ADAL" clId="{3173B019-C976-45F1-9C2C-A8BC39E27A08}" dt="2023-03-20T12:40:46.921" v="536" actId="26606"/>
          <ac:spMkLst>
            <pc:docMk/>
            <pc:sldMk cId="3876009588" sldId="262"/>
            <ac:spMk id="3" creationId="{57F5B886-4550-F352-51EF-AB0A84DCB366}"/>
          </ac:spMkLst>
        </pc:spChg>
        <pc:spChg chg="add del">
          <ac:chgData name="Beneš Štěpán" userId="4e64fa30-b1d9-47f4-b6fb-9d71aa9a472a" providerId="ADAL" clId="{3173B019-C976-45F1-9C2C-A8BC39E27A08}" dt="2023-03-20T12:47:41.708" v="702" actId="26606"/>
          <ac:spMkLst>
            <pc:docMk/>
            <pc:sldMk cId="3876009588" sldId="262"/>
            <ac:spMk id="9" creationId="{2659FDB4-FCBE-4A89-B46D-43D4FA54464D}"/>
          </ac:spMkLst>
        </pc:spChg>
        <pc:spChg chg="add">
          <ac:chgData name="Beneš Štěpán" userId="4e64fa30-b1d9-47f4-b6fb-9d71aa9a472a" providerId="ADAL" clId="{3173B019-C976-45F1-9C2C-A8BC39E27A08}" dt="2023-03-20T12:47:41.708" v="702" actId="26606"/>
          <ac:spMkLst>
            <pc:docMk/>
            <pc:sldMk cId="3876009588" sldId="262"/>
            <ac:spMk id="16" creationId="{2659FDB4-FCBE-4A89-B46D-43D4FA54464D}"/>
          </ac:spMkLst>
        </pc:spChg>
        <pc:graphicFrameChg chg="add mod modGraphic">
          <ac:chgData name="Beneš Štěpán" userId="4e64fa30-b1d9-47f4-b6fb-9d71aa9a472a" providerId="ADAL" clId="{3173B019-C976-45F1-9C2C-A8BC39E27A08}" dt="2023-03-20T12:47:41.708" v="702" actId="26606"/>
          <ac:graphicFrameMkLst>
            <pc:docMk/>
            <pc:sldMk cId="3876009588" sldId="262"/>
            <ac:graphicFrameMk id="5" creationId="{71527B87-43A4-F1FF-9FDB-E8B0644717E9}"/>
          </ac:graphicFrameMkLst>
        </pc:graphicFrameChg>
        <pc:cxnChg chg="add del">
          <ac:chgData name="Beneš Štěpán" userId="4e64fa30-b1d9-47f4-b6fb-9d71aa9a472a" providerId="ADAL" clId="{3173B019-C976-45F1-9C2C-A8BC39E27A08}" dt="2023-03-20T12:47:41.708" v="702" actId="26606"/>
          <ac:cxnSpMkLst>
            <pc:docMk/>
            <pc:sldMk cId="3876009588" sldId="262"/>
            <ac:cxnSpMk id="11" creationId="{C8F51B3F-8331-4E4A-AE96-D47B1006EEAD}"/>
          </ac:cxnSpMkLst>
        </pc:cxnChg>
        <pc:cxnChg chg="add">
          <ac:chgData name="Beneš Štěpán" userId="4e64fa30-b1d9-47f4-b6fb-9d71aa9a472a" providerId="ADAL" clId="{3173B019-C976-45F1-9C2C-A8BC39E27A08}" dt="2023-03-20T12:47:41.708" v="702" actId="26606"/>
          <ac:cxnSpMkLst>
            <pc:docMk/>
            <pc:sldMk cId="3876009588" sldId="262"/>
            <ac:cxnSpMk id="18" creationId="{C8F51B3F-8331-4E4A-AE96-D47B1006EEAD}"/>
          </ac:cxnSpMkLst>
        </pc:cxnChg>
      </pc:sldChg>
      <pc:sldChg chg="addSp modSp new mod modTransition setBg setClrOvrMap">
        <pc:chgData name="Beneš Štěpán" userId="4e64fa30-b1d9-47f4-b6fb-9d71aa9a472a" providerId="ADAL" clId="{3173B019-C976-45F1-9C2C-A8BC39E27A08}" dt="2023-03-21T07:21:58.463" v="781" actId="1076"/>
        <pc:sldMkLst>
          <pc:docMk/>
          <pc:sldMk cId="209638350" sldId="263"/>
        </pc:sldMkLst>
        <pc:spChg chg="mod">
          <ac:chgData name="Beneš Štěpán" userId="4e64fa30-b1d9-47f4-b6fb-9d71aa9a472a" providerId="ADAL" clId="{3173B019-C976-45F1-9C2C-A8BC39E27A08}" dt="2023-03-20T12:42:17.310" v="572" actId="2711"/>
          <ac:spMkLst>
            <pc:docMk/>
            <pc:sldMk cId="209638350" sldId="263"/>
            <ac:spMk id="2" creationId="{652CCB90-EBC9-6EFB-6034-AD0A3EBC0DDC}"/>
          </ac:spMkLst>
        </pc:spChg>
        <pc:spChg chg="add mod ord">
          <ac:chgData name="Beneš Štěpán" userId="4e64fa30-b1d9-47f4-b6fb-9d71aa9a472a" providerId="ADAL" clId="{3173B019-C976-45F1-9C2C-A8BC39E27A08}" dt="2023-03-21T07:21:58.463" v="781" actId="1076"/>
          <ac:spMkLst>
            <pc:docMk/>
            <pc:sldMk cId="209638350" sldId="263"/>
            <ac:spMk id="3" creationId="{6E57E293-0246-2EC3-D310-0144DEEE3677}"/>
          </ac:spMkLst>
        </pc:spChg>
        <pc:spChg chg="add">
          <ac:chgData name="Beneš Štěpán" userId="4e64fa30-b1d9-47f4-b6fb-9d71aa9a472a" providerId="ADAL" clId="{3173B019-C976-45F1-9C2C-A8BC39E27A08}" dt="2023-03-20T12:42:08.590" v="571" actId="26606"/>
          <ac:spMkLst>
            <pc:docMk/>
            <pc:sldMk cId="209638350" sldId="263"/>
            <ac:spMk id="7" creationId="{66B332A4-D438-4773-A77F-5ED49A448D9D}"/>
          </ac:spMkLst>
        </pc:spChg>
        <pc:spChg chg="add">
          <ac:chgData name="Beneš Štěpán" userId="4e64fa30-b1d9-47f4-b6fb-9d71aa9a472a" providerId="ADAL" clId="{3173B019-C976-45F1-9C2C-A8BC39E27A08}" dt="2023-03-20T12:42:08.590" v="571" actId="26606"/>
          <ac:spMkLst>
            <pc:docMk/>
            <pc:sldMk cId="209638350" sldId="263"/>
            <ac:spMk id="9" creationId="{DF9AD32D-FF05-44F4-BD4D-9CEE89B71EB9}"/>
          </ac:spMkLst>
        </pc:spChg>
      </pc:sldChg>
      <pc:sldChg chg="new del">
        <pc:chgData name="Beneš Štěpán" userId="4e64fa30-b1d9-47f4-b6fb-9d71aa9a472a" providerId="ADAL" clId="{3173B019-C976-45F1-9C2C-A8BC39E27A08}" dt="2023-03-20T12:26:18.944" v="278" actId="47"/>
        <pc:sldMkLst>
          <pc:docMk/>
          <pc:sldMk cId="3367593838" sldId="263"/>
        </pc:sldMkLst>
      </pc:sldChg>
      <pc:sldChg chg="modSp new del mod">
        <pc:chgData name="Beneš Štěpán" userId="4e64fa30-b1d9-47f4-b6fb-9d71aa9a472a" providerId="ADAL" clId="{3173B019-C976-45F1-9C2C-A8BC39E27A08}" dt="2023-03-20T12:41:49.171" v="548" actId="47"/>
        <pc:sldMkLst>
          <pc:docMk/>
          <pc:sldMk cId="3697660791" sldId="263"/>
        </pc:sldMkLst>
        <pc:spChg chg="mod">
          <ac:chgData name="Beneš Štěpán" userId="4e64fa30-b1d9-47f4-b6fb-9d71aa9a472a" providerId="ADAL" clId="{3173B019-C976-45F1-9C2C-A8BC39E27A08}" dt="2023-03-20T12:41:46.585" v="547" actId="20577"/>
          <ac:spMkLst>
            <pc:docMk/>
            <pc:sldMk cId="3697660791" sldId="263"/>
            <ac:spMk id="2" creationId="{515D1221-A945-FA2D-0EA8-60E6E3519D64}"/>
          </ac:spMkLst>
        </pc:spChg>
      </pc:sldChg>
      <pc:sldChg chg="addSp delSp modSp new mod ord modTransition setBg modAnim">
        <pc:chgData name="Beneš Štěpán" userId="4e64fa30-b1d9-47f4-b6fb-9d71aa9a472a" providerId="ADAL" clId="{3173B019-C976-45F1-9C2C-A8BC39E27A08}" dt="2023-03-21T07:25:50.575" v="878" actId="20577"/>
        <pc:sldMkLst>
          <pc:docMk/>
          <pc:sldMk cId="3816984134" sldId="264"/>
        </pc:sldMkLst>
        <pc:spChg chg="mod">
          <ac:chgData name="Beneš Štěpán" userId="4e64fa30-b1d9-47f4-b6fb-9d71aa9a472a" providerId="ADAL" clId="{3173B019-C976-45F1-9C2C-A8BC39E27A08}" dt="2023-03-20T12:47:01.209" v="701" actId="26606"/>
          <ac:spMkLst>
            <pc:docMk/>
            <pc:sldMk cId="3816984134" sldId="264"/>
            <ac:spMk id="2" creationId="{3EC58FEF-86B4-E3EF-0E4F-95562F89B715}"/>
          </ac:spMkLst>
        </pc:spChg>
        <pc:spChg chg="add del mod">
          <ac:chgData name="Beneš Štěpán" userId="4e64fa30-b1d9-47f4-b6fb-9d71aa9a472a" providerId="ADAL" clId="{3173B019-C976-45F1-9C2C-A8BC39E27A08}" dt="2023-03-20T12:46:13.056" v="694" actId="26606"/>
          <ac:spMkLst>
            <pc:docMk/>
            <pc:sldMk cId="3816984134" sldId="264"/>
            <ac:spMk id="3" creationId="{8E371218-0F07-14C8-1FDB-FD83CB926C0A}"/>
          </ac:spMkLst>
        </pc:spChg>
        <pc:spChg chg="add del">
          <ac:chgData name="Beneš Štěpán" userId="4e64fa30-b1d9-47f4-b6fb-9d71aa9a472a" providerId="ADAL" clId="{3173B019-C976-45F1-9C2C-A8BC39E27A08}" dt="2023-03-20T12:47:01.209" v="701" actId="26606"/>
          <ac:spMkLst>
            <pc:docMk/>
            <pc:sldMk cId="3816984134" sldId="264"/>
            <ac:spMk id="8" creationId="{081EA652-8C6A-4E69-BEB9-170809474553}"/>
          </ac:spMkLst>
        </pc:spChg>
        <pc:spChg chg="add del">
          <ac:chgData name="Beneš Štěpán" userId="4e64fa30-b1d9-47f4-b6fb-9d71aa9a472a" providerId="ADAL" clId="{3173B019-C976-45F1-9C2C-A8BC39E27A08}" dt="2023-03-20T12:46:13.044" v="693" actId="26606"/>
          <ac:spMkLst>
            <pc:docMk/>
            <pc:sldMk cId="3816984134" sldId="264"/>
            <ac:spMk id="9" creationId="{2659FDB4-FCBE-4A89-B46D-43D4FA54464D}"/>
          </ac:spMkLst>
        </pc:spChg>
        <pc:spChg chg="add del">
          <ac:chgData name="Beneš Štěpán" userId="4e64fa30-b1d9-47f4-b6fb-9d71aa9a472a" providerId="ADAL" clId="{3173B019-C976-45F1-9C2C-A8BC39E27A08}" dt="2023-03-20T12:47:01.209" v="701" actId="26606"/>
          <ac:spMkLst>
            <pc:docMk/>
            <pc:sldMk cId="3816984134" sldId="264"/>
            <ac:spMk id="10" creationId="{5298780A-33B9-4EA2-8F67-DE68AD62841B}"/>
          </ac:spMkLst>
        </pc:spChg>
        <pc:spChg chg="add del">
          <ac:chgData name="Beneš Štěpán" userId="4e64fa30-b1d9-47f4-b6fb-9d71aa9a472a" providerId="ADAL" clId="{3173B019-C976-45F1-9C2C-A8BC39E27A08}" dt="2023-03-20T12:47:01.209" v="701" actId="26606"/>
          <ac:spMkLst>
            <pc:docMk/>
            <pc:sldMk cId="3816984134" sldId="264"/>
            <ac:spMk id="12" creationId="{7F488E8B-4E1E-4402-8935-D4E6C02615C7}"/>
          </ac:spMkLst>
        </pc:spChg>
        <pc:spChg chg="add del mod">
          <ac:chgData name="Beneš Štěpán" userId="4e64fa30-b1d9-47f4-b6fb-9d71aa9a472a" providerId="ADAL" clId="{3173B019-C976-45F1-9C2C-A8BC39E27A08}" dt="2023-03-20T12:47:01.209" v="701" actId="26606"/>
          <ac:spMkLst>
            <pc:docMk/>
            <pc:sldMk cId="3816984134" sldId="264"/>
            <ac:spMk id="13" creationId="{8E371218-0F07-14C8-1FDB-FD83CB926C0A}"/>
          </ac:spMkLst>
        </pc:spChg>
        <pc:spChg chg="add">
          <ac:chgData name="Beneš Štěpán" userId="4e64fa30-b1d9-47f4-b6fb-9d71aa9a472a" providerId="ADAL" clId="{3173B019-C976-45F1-9C2C-A8BC39E27A08}" dt="2023-03-20T12:47:01.209" v="701" actId="26606"/>
          <ac:spMkLst>
            <pc:docMk/>
            <pc:sldMk cId="3816984134" sldId="264"/>
            <ac:spMk id="19" creationId="{081EA652-8C6A-4E69-BEB9-170809474553}"/>
          </ac:spMkLst>
        </pc:spChg>
        <pc:spChg chg="add del">
          <ac:chgData name="Beneš Štěpán" userId="4e64fa30-b1d9-47f4-b6fb-9d71aa9a472a" providerId="ADAL" clId="{3173B019-C976-45F1-9C2C-A8BC39E27A08}" dt="2023-03-20T12:47:01.198" v="700" actId="26606"/>
          <ac:spMkLst>
            <pc:docMk/>
            <pc:sldMk cId="3816984134" sldId="264"/>
            <ac:spMk id="20" creationId="{A1F6BF70-C7D1-4AF9-8DB4-BEEB8A9C3529}"/>
          </ac:spMkLst>
        </pc:spChg>
        <pc:spChg chg="add">
          <ac:chgData name="Beneš Štěpán" userId="4e64fa30-b1d9-47f4-b6fb-9d71aa9a472a" providerId="ADAL" clId="{3173B019-C976-45F1-9C2C-A8BC39E27A08}" dt="2023-03-20T12:47:01.209" v="701" actId="26606"/>
          <ac:spMkLst>
            <pc:docMk/>
            <pc:sldMk cId="3816984134" sldId="264"/>
            <ac:spMk id="21" creationId="{A4026A73-1F7F-49F2-B319-8CA3B3D53269}"/>
          </ac:spMkLst>
        </pc:spChg>
        <pc:spChg chg="add">
          <ac:chgData name="Beneš Štěpán" userId="4e64fa30-b1d9-47f4-b6fb-9d71aa9a472a" providerId="ADAL" clId="{3173B019-C976-45F1-9C2C-A8BC39E27A08}" dt="2023-03-20T12:47:01.209" v="701" actId="26606"/>
          <ac:spMkLst>
            <pc:docMk/>
            <pc:sldMk cId="3816984134" sldId="264"/>
            <ac:spMk id="25" creationId="{7F488E8B-4E1E-4402-8935-D4E6C02615C7}"/>
          </ac:spMkLst>
        </pc:spChg>
        <pc:spChg chg="add del">
          <ac:chgData name="Beneš Štěpán" userId="4e64fa30-b1d9-47f4-b6fb-9d71aa9a472a" providerId="ADAL" clId="{3173B019-C976-45F1-9C2C-A8BC39E27A08}" dt="2023-03-20T12:47:01.198" v="700" actId="26606"/>
          <ac:spMkLst>
            <pc:docMk/>
            <pc:sldMk cId="3816984134" sldId="264"/>
            <ac:spMk id="26" creationId="{2C1BBA94-3F40-40AA-8BB9-E69E25E537C1}"/>
          </ac:spMkLst>
        </pc:spChg>
        <pc:spChg chg="add">
          <ac:chgData name="Beneš Štěpán" userId="4e64fa30-b1d9-47f4-b6fb-9d71aa9a472a" providerId="ADAL" clId="{3173B019-C976-45F1-9C2C-A8BC39E27A08}" dt="2023-03-20T12:47:01.209" v="701" actId="26606"/>
          <ac:spMkLst>
            <pc:docMk/>
            <pc:sldMk cId="3816984134" sldId="264"/>
            <ac:spMk id="28" creationId="{5298780A-33B9-4EA2-8F67-DE68AD62841B}"/>
          </ac:spMkLst>
        </pc:spChg>
        <pc:spChg chg="add mod">
          <ac:chgData name="Beneš Štěpán" userId="4e64fa30-b1d9-47f4-b6fb-9d71aa9a472a" providerId="ADAL" clId="{3173B019-C976-45F1-9C2C-A8BC39E27A08}" dt="2023-03-21T07:25:50.575" v="878" actId="20577"/>
          <ac:spMkLst>
            <pc:docMk/>
            <pc:sldMk cId="3816984134" sldId="264"/>
            <ac:spMk id="29" creationId="{8E371218-0F07-14C8-1FDB-FD83CB926C0A}"/>
          </ac:spMkLst>
        </pc:spChg>
        <pc:grpChg chg="add del">
          <ac:chgData name="Beneš Štěpán" userId="4e64fa30-b1d9-47f4-b6fb-9d71aa9a472a" providerId="ADAL" clId="{3173B019-C976-45F1-9C2C-A8BC39E27A08}" dt="2023-03-20T12:47:01.198" v="700" actId="26606"/>
          <ac:grpSpMkLst>
            <pc:docMk/>
            <pc:sldMk cId="3816984134" sldId="264"/>
            <ac:grpSpMk id="22" creationId="{0C66A8B6-1F6E-4FCC-93B9-B9986B6FD111}"/>
          </ac:grpSpMkLst>
        </pc:grpChg>
        <pc:graphicFrameChg chg="add del">
          <ac:chgData name="Beneš Štěpán" userId="4e64fa30-b1d9-47f4-b6fb-9d71aa9a472a" providerId="ADAL" clId="{3173B019-C976-45F1-9C2C-A8BC39E27A08}" dt="2023-03-20T12:46:13.044" v="693" actId="26606"/>
          <ac:graphicFrameMkLst>
            <pc:docMk/>
            <pc:sldMk cId="3816984134" sldId="264"/>
            <ac:graphicFrameMk id="5" creationId="{23CC0E17-4091-5892-D255-90FDD728BF7F}"/>
          </ac:graphicFrameMkLst>
        </pc:graphicFrameChg>
        <pc:graphicFrameChg chg="add del">
          <ac:chgData name="Beneš Štěpán" userId="4e64fa30-b1d9-47f4-b6fb-9d71aa9a472a" providerId="ADAL" clId="{3173B019-C976-45F1-9C2C-A8BC39E27A08}" dt="2023-03-20T12:47:01.198" v="700" actId="26606"/>
          <ac:graphicFrameMkLst>
            <pc:docMk/>
            <pc:sldMk cId="3816984134" sldId="264"/>
            <ac:graphicFrameMk id="16" creationId="{F80579D2-B2C9-23B1-4B2F-F8F5338D7210}"/>
          </ac:graphicFrameMkLst>
        </pc:graphicFrameChg>
        <pc:cxnChg chg="add del">
          <ac:chgData name="Beneš Štěpán" userId="4e64fa30-b1d9-47f4-b6fb-9d71aa9a472a" providerId="ADAL" clId="{3173B019-C976-45F1-9C2C-A8BC39E27A08}" dt="2023-03-20T12:46:13.044" v="693" actId="26606"/>
          <ac:cxnSpMkLst>
            <pc:docMk/>
            <pc:sldMk cId="3816984134" sldId="264"/>
            <ac:cxnSpMk id="11" creationId="{C8F51B3F-8331-4E4A-AE96-D47B1006EEAD}"/>
          </ac:cxnSpMkLst>
        </pc:cxnChg>
        <pc:cxnChg chg="add del">
          <ac:chgData name="Beneš Štěpán" userId="4e64fa30-b1d9-47f4-b6fb-9d71aa9a472a" providerId="ADAL" clId="{3173B019-C976-45F1-9C2C-A8BC39E27A08}" dt="2023-03-20T12:47:01.209" v="701" actId="26606"/>
          <ac:cxnSpMkLst>
            <pc:docMk/>
            <pc:sldMk cId="3816984134" sldId="264"/>
            <ac:cxnSpMk id="14" creationId="{23AAC9B5-8015-485C-ACF9-A750390E9A56}"/>
          </ac:cxnSpMkLst>
        </pc:cxnChg>
        <pc:cxnChg chg="add">
          <ac:chgData name="Beneš Štěpán" userId="4e64fa30-b1d9-47f4-b6fb-9d71aa9a472a" providerId="ADAL" clId="{3173B019-C976-45F1-9C2C-A8BC39E27A08}" dt="2023-03-20T12:47:01.209" v="701" actId="26606"/>
          <ac:cxnSpMkLst>
            <pc:docMk/>
            <pc:sldMk cId="3816984134" sldId="264"/>
            <ac:cxnSpMk id="27" creationId="{23AAC9B5-8015-485C-ACF9-A750390E9A56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image" Target="../media/image3.svg"/><Relationship Id="rId1" Type="http://purl.oclc.org/ooxml/officeDocument/relationships/image" Target="../media/image2.png"/><Relationship Id="rId4" Type="http://purl.oclc.org/ooxml/officeDocument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image" Target="../media/image3.svg"/><Relationship Id="rId1" Type="http://purl.oclc.org/ooxml/officeDocument/relationships/image" Target="../media/image2.png"/><Relationship Id="rId4" Type="http://purl.oclc.org/ooxml/officeDocument/relationships/image" Target="../media/image5.svg"/></Relationships>
</file>

<file path=ppt/diagrams/colors1.xml><?xml version="1.0" encoding="utf-8"?>
<dgm:colorsDef xmlns:dgm="http://purl.oclc.org/ooxml/drawingml/diagram" xmlns:a="http://purl.oclc.org/ooxml/drawingml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%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%"/>
      </a:schemeClr>
      <a:schemeClr val="accent3">
        <a:alpha val="50%"/>
      </a:schemeClr>
      <a:schemeClr val="accent4">
        <a:alpha val="50%"/>
      </a:schemeClr>
      <a:schemeClr val="accent5">
        <a:alpha val="50%"/>
      </a:schemeClr>
      <a:schemeClr val="accent6">
        <a:alpha val="50%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%"/>
      </a:schemeClr>
      <a:schemeClr val="accent3">
        <a:tint val="50%"/>
      </a:schemeClr>
      <a:schemeClr val="accent4">
        <a:tint val="50%"/>
      </a:schemeClr>
      <a:schemeClr val="accent5">
        <a:tint val="50%"/>
      </a:schemeClr>
      <a:schemeClr val="accent6">
        <a:tint val="5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%"/>
      </a:schemeClr>
      <a:schemeClr val="accent2">
        <a:tint val="2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%"/>
      </a:schemeClr>
      <a:schemeClr val="accent2">
        <a:tint val="2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%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%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%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%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%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%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%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%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%"/>
        <a:alpha val="90%"/>
      </a:schemeClr>
      <a:schemeClr val="accent3">
        <a:tint val="40%"/>
        <a:alpha val="90%"/>
      </a:schemeClr>
      <a:schemeClr val="accent4">
        <a:tint val="40%"/>
        <a:alpha val="90%"/>
      </a:schemeClr>
      <a:schemeClr val="accent5">
        <a:tint val="40%"/>
        <a:alpha val="90%"/>
      </a:schemeClr>
      <a:schemeClr val="accent6">
        <a:tint val="40%"/>
        <a:alpha val="90%"/>
      </a:schemeClr>
    </dgm:fillClrLst>
    <dgm:linClrLst meth="repeat">
      <a:schemeClr val="accent2">
        <a:tint val="40%"/>
        <a:alpha val="90%"/>
      </a:schemeClr>
      <a:schemeClr val="accent3">
        <a:tint val="40%"/>
        <a:alpha val="90%"/>
      </a:schemeClr>
      <a:schemeClr val="accent4">
        <a:tint val="40%"/>
        <a:alpha val="90%"/>
      </a:schemeClr>
      <a:schemeClr val="accent5">
        <a:tint val="40%"/>
        <a:alpha val="90%"/>
      </a:schemeClr>
      <a:schemeClr val="accent6">
        <a:tint val="40%"/>
        <a:alpha val="90%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%"/>
        <a:alpha val="90%"/>
      </a:schemeClr>
      <a:schemeClr val="accent3">
        <a:tint val="40%"/>
        <a:alpha val="90%"/>
      </a:schemeClr>
      <a:schemeClr val="accent4">
        <a:tint val="40%"/>
        <a:alpha val="90%"/>
      </a:schemeClr>
      <a:schemeClr val="accent5">
        <a:tint val="40%"/>
        <a:alpha val="90%"/>
      </a:schemeClr>
      <a:schemeClr val="accent6">
        <a:tint val="40%"/>
        <a:alpha val="90%"/>
      </a:schemeClr>
    </dgm:fillClrLst>
    <dgm:linClrLst meth="repeat">
      <a:schemeClr val="accent2">
        <a:tint val="40%"/>
        <a:alpha val="90%"/>
      </a:schemeClr>
      <a:schemeClr val="accent3">
        <a:tint val="40%"/>
        <a:alpha val="90%"/>
      </a:schemeClr>
      <a:schemeClr val="accent4">
        <a:tint val="40%"/>
        <a:alpha val="90%"/>
      </a:schemeClr>
      <a:schemeClr val="accent5">
        <a:tint val="40%"/>
        <a:alpha val="90%"/>
      </a:schemeClr>
      <a:schemeClr val="accent6">
        <a:tint val="40%"/>
        <a:alpha val="90%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%"/>
        <a:alpha val="90%"/>
      </a:schemeClr>
      <a:schemeClr val="accent3">
        <a:tint val="40%"/>
        <a:alpha val="90%"/>
      </a:schemeClr>
      <a:schemeClr val="accent4">
        <a:tint val="40%"/>
        <a:alpha val="90%"/>
      </a:schemeClr>
      <a:schemeClr val="accent5">
        <a:tint val="40%"/>
        <a:alpha val="90%"/>
      </a:schemeClr>
      <a:schemeClr val="accent6">
        <a:tint val="40%"/>
        <a:alpha val="90%"/>
      </a:schemeClr>
    </dgm:fillClrLst>
    <dgm:linClrLst meth="repeat">
      <a:schemeClr val="accent2">
        <a:tint val="40%"/>
        <a:alpha val="90%"/>
      </a:schemeClr>
      <a:schemeClr val="accent3">
        <a:tint val="40%"/>
        <a:alpha val="90%"/>
      </a:schemeClr>
      <a:schemeClr val="accent4">
        <a:tint val="40%"/>
        <a:alpha val="90%"/>
      </a:schemeClr>
      <a:schemeClr val="accent5">
        <a:tint val="40%"/>
        <a:alpha val="90%"/>
      </a:schemeClr>
      <a:schemeClr val="accent6">
        <a:tint val="40%"/>
        <a:alpha val="90%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%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%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%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%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%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%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%"/>
        <a:alpha val="40%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%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%"/>
      </a:schemeClr>
    </dgm:fillClrLst>
    <dgm:linClrLst meth="repeat">
      <a:schemeClr val="dk1">
        <a:alpha val="0%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purl.oclc.org/ooxml/drawingml/diagram" xmlns:a="http://purl.oclc.org/ooxml/drawingml/main">
  <dgm:ptLst>
    <dgm:pt modelId="{1DB56EE1-6901-4135-A7C7-ECF1D0CC8B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E879E0-EE0D-4F94-8F21-C48DE9A76E79}">
      <dgm:prSet/>
      <dgm:spPr/>
      <dgm:t>
        <a:bodyPr/>
        <a:lstStyle/>
        <a:p>
          <a:pPr>
            <a:lnSpc>
              <a:spcPct val="100%"/>
            </a:lnSpc>
          </a:pPr>
          <a:r>
            <a:rPr lang="cs-CZ"/>
            <a:t>Hlavní – Home, Lore, About</a:t>
          </a:r>
          <a:endParaRPr lang="en-US"/>
        </a:p>
      </dgm:t>
    </dgm:pt>
    <dgm:pt modelId="{B5F66224-AB8B-47B7-A13B-D01BF759D060}" type="parTrans" cxnId="{6D104299-CD43-4B87-8CE5-9AE445B30D9C}">
      <dgm:prSet/>
      <dgm:spPr/>
      <dgm:t>
        <a:bodyPr/>
        <a:lstStyle/>
        <a:p>
          <a:endParaRPr lang="en-US"/>
        </a:p>
      </dgm:t>
    </dgm:pt>
    <dgm:pt modelId="{BFD5C277-E659-45D7-A4A4-023EC50ADA43}" type="sibTrans" cxnId="{6D104299-CD43-4B87-8CE5-9AE445B30D9C}">
      <dgm:prSet/>
      <dgm:spPr/>
      <dgm:t>
        <a:bodyPr/>
        <a:lstStyle/>
        <a:p>
          <a:endParaRPr lang="en-US"/>
        </a:p>
      </dgm:t>
    </dgm:pt>
    <dgm:pt modelId="{56B1FB81-BCC3-43D8-BF63-28DB605A1667}">
      <dgm:prSet/>
      <dgm:spPr/>
      <dgm:t>
        <a:bodyPr/>
        <a:lstStyle/>
        <a:p>
          <a:pPr>
            <a:lnSpc>
              <a:spcPct val="100%"/>
            </a:lnSpc>
          </a:pPr>
          <a:r>
            <a:rPr lang="cs-CZ"/>
            <a:t>Vedlejší – Otcové zakladatelé, Lounský mód, Skryjská polévka, Lounský šilink, Lounští dealeři, kopeček </a:t>
          </a:r>
          <a:endParaRPr lang="en-US"/>
        </a:p>
      </dgm:t>
    </dgm:pt>
    <dgm:pt modelId="{586A8E86-3AD2-404B-950A-7D7EB87EAEA0}" type="parTrans" cxnId="{071DFEBE-6F04-4830-BDDA-652C0DCB49C8}">
      <dgm:prSet/>
      <dgm:spPr/>
      <dgm:t>
        <a:bodyPr/>
        <a:lstStyle/>
        <a:p>
          <a:endParaRPr lang="en-US"/>
        </a:p>
      </dgm:t>
    </dgm:pt>
    <dgm:pt modelId="{99FFC5F7-EC7C-4598-B136-321CAD551519}" type="sibTrans" cxnId="{071DFEBE-6F04-4830-BDDA-652C0DCB49C8}">
      <dgm:prSet/>
      <dgm:spPr/>
      <dgm:t>
        <a:bodyPr/>
        <a:lstStyle/>
        <a:p>
          <a:endParaRPr lang="en-US"/>
        </a:p>
      </dgm:t>
    </dgm:pt>
    <dgm:pt modelId="{F52FF685-6D9E-4786-A24C-8AADC821E042}" type="pres">
      <dgm:prSet presAssocID="{1DB56EE1-6901-4135-A7C7-ECF1D0CC8B3C}" presName="root" presStyleCnt="0">
        <dgm:presLayoutVars>
          <dgm:dir/>
          <dgm:resizeHandles val="exact"/>
        </dgm:presLayoutVars>
      </dgm:prSet>
      <dgm:spPr/>
    </dgm:pt>
    <dgm:pt modelId="{4814BD4E-2529-4E7E-B279-D0373E57A45D}" type="pres">
      <dgm:prSet presAssocID="{37E879E0-EE0D-4F94-8F21-C48DE9A76E79}" presName="compNode" presStyleCnt="0"/>
      <dgm:spPr/>
    </dgm:pt>
    <dgm:pt modelId="{B0D66606-D42E-4AB2-BD51-ACB4E032DEC7}" type="pres">
      <dgm:prSet presAssocID="{37E879E0-EE0D-4F94-8F21-C48DE9A76E79}" presName="bgRect" presStyleLbl="bgShp" presStyleIdx="0" presStyleCnt="2"/>
      <dgm:spPr/>
    </dgm:pt>
    <dgm:pt modelId="{85891883-775A-4E59-A65D-187357DC8106}" type="pres">
      <dgm:prSet presAssocID="{37E879E0-EE0D-4F94-8F21-C48DE9A76E79}" presName="iconRect" presStyleLbl="node1" presStyleIdx="0" presStyleCnt="2"/>
      <dgm:spPr>
        <a:blipFill>
          <a:blip xmlns:r="http://purl.oclc.org/ooxml/officeDocument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ům"/>
        </a:ext>
      </dgm:extLst>
    </dgm:pt>
    <dgm:pt modelId="{8988E260-E1A9-4F89-81C9-EC5BA491E7EE}" type="pres">
      <dgm:prSet presAssocID="{37E879E0-EE0D-4F94-8F21-C48DE9A76E79}" presName="spaceRect" presStyleCnt="0"/>
      <dgm:spPr/>
    </dgm:pt>
    <dgm:pt modelId="{56E99B65-8A86-4DCA-9F17-423DB9494E39}" type="pres">
      <dgm:prSet presAssocID="{37E879E0-EE0D-4F94-8F21-C48DE9A76E79}" presName="parTx" presStyleLbl="revTx" presStyleIdx="0" presStyleCnt="2">
        <dgm:presLayoutVars>
          <dgm:chMax val="0"/>
          <dgm:chPref val="0"/>
        </dgm:presLayoutVars>
      </dgm:prSet>
      <dgm:spPr/>
    </dgm:pt>
    <dgm:pt modelId="{CD9715CF-3518-4629-ACA9-C6D06E92CA85}" type="pres">
      <dgm:prSet presAssocID="{BFD5C277-E659-45D7-A4A4-023EC50ADA43}" presName="sibTrans" presStyleCnt="0"/>
      <dgm:spPr/>
    </dgm:pt>
    <dgm:pt modelId="{C3D04EAF-A9C3-4445-AB00-B289F01F7773}" type="pres">
      <dgm:prSet presAssocID="{56B1FB81-BCC3-43D8-BF63-28DB605A1667}" presName="compNode" presStyleCnt="0"/>
      <dgm:spPr/>
    </dgm:pt>
    <dgm:pt modelId="{114BA9DC-FF68-405D-8817-C2A11B461237}" type="pres">
      <dgm:prSet presAssocID="{56B1FB81-BCC3-43D8-BF63-28DB605A1667}" presName="bgRect" presStyleLbl="bgShp" presStyleIdx="1" presStyleCnt="2"/>
      <dgm:spPr/>
    </dgm:pt>
    <dgm:pt modelId="{F401C6F2-99BC-4218-AA96-C275E662D394}" type="pres">
      <dgm:prSet presAssocID="{56B1FB81-BCC3-43D8-BF63-28DB605A1667}" presName="iconRect" presStyleLbl="node1" presStyleIdx="1" presStyleCnt="2"/>
      <dgm:spPr>
        <a:blipFill>
          <a:blip xmlns:r="http://purl.oclc.org/ooxml/officeDocument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EEDFFA18-4B62-4DCE-A64E-F48CE9572B34}" type="pres">
      <dgm:prSet presAssocID="{56B1FB81-BCC3-43D8-BF63-28DB605A1667}" presName="spaceRect" presStyleCnt="0"/>
      <dgm:spPr/>
    </dgm:pt>
    <dgm:pt modelId="{0B7FC773-02A6-4DE1-8B82-C4D618C5C8A9}" type="pres">
      <dgm:prSet presAssocID="{56B1FB81-BCC3-43D8-BF63-28DB605A16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D6E5861-A495-4483-A4BD-3C691FA72E18}" type="presOf" srcId="{1DB56EE1-6901-4135-A7C7-ECF1D0CC8B3C}" destId="{F52FF685-6D9E-4786-A24C-8AADC821E042}" srcOrd="0" destOrd="0" presId="urn:microsoft.com/office/officeart/2018/2/layout/IconVerticalSolidList"/>
    <dgm:cxn modelId="{6D104299-CD43-4B87-8CE5-9AE445B30D9C}" srcId="{1DB56EE1-6901-4135-A7C7-ECF1D0CC8B3C}" destId="{37E879E0-EE0D-4F94-8F21-C48DE9A76E79}" srcOrd="0" destOrd="0" parTransId="{B5F66224-AB8B-47B7-A13B-D01BF759D060}" sibTransId="{BFD5C277-E659-45D7-A4A4-023EC50ADA43}"/>
    <dgm:cxn modelId="{071DFEBE-6F04-4830-BDDA-652C0DCB49C8}" srcId="{1DB56EE1-6901-4135-A7C7-ECF1D0CC8B3C}" destId="{56B1FB81-BCC3-43D8-BF63-28DB605A1667}" srcOrd="1" destOrd="0" parTransId="{586A8E86-3AD2-404B-950A-7D7EB87EAEA0}" sibTransId="{99FFC5F7-EC7C-4598-B136-321CAD551519}"/>
    <dgm:cxn modelId="{696E3ED8-481C-4E7C-A831-73A07B9AC049}" type="presOf" srcId="{56B1FB81-BCC3-43D8-BF63-28DB605A1667}" destId="{0B7FC773-02A6-4DE1-8B82-C4D618C5C8A9}" srcOrd="0" destOrd="0" presId="urn:microsoft.com/office/officeart/2018/2/layout/IconVerticalSolidList"/>
    <dgm:cxn modelId="{E71753E9-7303-46FE-B55A-38DBE5CD3232}" type="presOf" srcId="{37E879E0-EE0D-4F94-8F21-C48DE9A76E79}" destId="{56E99B65-8A86-4DCA-9F17-423DB9494E39}" srcOrd="0" destOrd="0" presId="urn:microsoft.com/office/officeart/2018/2/layout/IconVerticalSolidList"/>
    <dgm:cxn modelId="{2ECDDBD8-DDB1-47FA-BDE0-0FCE3174866E}" type="presParOf" srcId="{F52FF685-6D9E-4786-A24C-8AADC821E042}" destId="{4814BD4E-2529-4E7E-B279-D0373E57A45D}" srcOrd="0" destOrd="0" presId="urn:microsoft.com/office/officeart/2018/2/layout/IconVerticalSolidList"/>
    <dgm:cxn modelId="{8545F34E-CBC8-4E9D-866B-D0A67D029DE9}" type="presParOf" srcId="{4814BD4E-2529-4E7E-B279-D0373E57A45D}" destId="{B0D66606-D42E-4AB2-BD51-ACB4E032DEC7}" srcOrd="0" destOrd="0" presId="urn:microsoft.com/office/officeart/2018/2/layout/IconVerticalSolidList"/>
    <dgm:cxn modelId="{2107E214-03F6-4D9A-B6C4-ED473E0CE44F}" type="presParOf" srcId="{4814BD4E-2529-4E7E-B279-D0373E57A45D}" destId="{85891883-775A-4E59-A65D-187357DC8106}" srcOrd="1" destOrd="0" presId="urn:microsoft.com/office/officeart/2018/2/layout/IconVerticalSolidList"/>
    <dgm:cxn modelId="{CBE3544F-2AA9-4300-8F22-6255F6DEC270}" type="presParOf" srcId="{4814BD4E-2529-4E7E-B279-D0373E57A45D}" destId="{8988E260-E1A9-4F89-81C9-EC5BA491E7EE}" srcOrd="2" destOrd="0" presId="urn:microsoft.com/office/officeart/2018/2/layout/IconVerticalSolidList"/>
    <dgm:cxn modelId="{1A6C5039-D94B-4F54-AD94-E028E84AFD1B}" type="presParOf" srcId="{4814BD4E-2529-4E7E-B279-D0373E57A45D}" destId="{56E99B65-8A86-4DCA-9F17-423DB9494E39}" srcOrd="3" destOrd="0" presId="urn:microsoft.com/office/officeart/2018/2/layout/IconVerticalSolidList"/>
    <dgm:cxn modelId="{701664C8-F736-4370-8530-010FE1D6BF15}" type="presParOf" srcId="{F52FF685-6D9E-4786-A24C-8AADC821E042}" destId="{CD9715CF-3518-4629-ACA9-C6D06E92CA85}" srcOrd="1" destOrd="0" presId="urn:microsoft.com/office/officeart/2018/2/layout/IconVerticalSolidList"/>
    <dgm:cxn modelId="{8B6D7B31-8C9F-4377-9DC7-6B0D04565ACD}" type="presParOf" srcId="{F52FF685-6D9E-4786-A24C-8AADC821E042}" destId="{C3D04EAF-A9C3-4445-AB00-B289F01F7773}" srcOrd="2" destOrd="0" presId="urn:microsoft.com/office/officeart/2018/2/layout/IconVerticalSolidList"/>
    <dgm:cxn modelId="{DDF1C1BE-02D4-484A-8ECB-59BB6212AE13}" type="presParOf" srcId="{C3D04EAF-A9C3-4445-AB00-B289F01F7773}" destId="{114BA9DC-FF68-405D-8817-C2A11B461237}" srcOrd="0" destOrd="0" presId="urn:microsoft.com/office/officeart/2018/2/layout/IconVerticalSolidList"/>
    <dgm:cxn modelId="{0B061979-D8BA-4963-A890-7F1850E655B6}" type="presParOf" srcId="{C3D04EAF-A9C3-4445-AB00-B289F01F7773}" destId="{F401C6F2-99BC-4218-AA96-C275E662D394}" srcOrd="1" destOrd="0" presId="urn:microsoft.com/office/officeart/2018/2/layout/IconVerticalSolidList"/>
    <dgm:cxn modelId="{E65D9370-5FF1-44F0-9901-C571F40D8D32}" type="presParOf" srcId="{C3D04EAF-A9C3-4445-AB00-B289F01F7773}" destId="{EEDFFA18-4B62-4DCE-A64E-F48CE9572B34}" srcOrd="2" destOrd="0" presId="urn:microsoft.com/office/officeart/2018/2/layout/IconVerticalSolidList"/>
    <dgm:cxn modelId="{0A68B7A6-5601-4942-A2BD-21E7CEA4A80D}" type="presParOf" srcId="{C3D04EAF-A9C3-4445-AB00-B289F01F7773}" destId="{0B7FC773-02A6-4DE1-8B82-C4D618C5C8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purl.oclc.org/ooxml/drawingml/diagram" xmlns:dsp="http://schemas.microsoft.com/office/drawing/2008/diagram" xmlns:a="http://purl.oclc.org/ooxml/drawingml/main">
  <dsp:spTree>
    <dsp:nvGrpSpPr>
      <dsp:cNvPr id="0" name=""/>
      <dsp:cNvGrpSpPr/>
    </dsp:nvGrpSpPr>
    <dsp:grpSpPr/>
    <dsp:sp modelId="{B0D66606-D42E-4AB2-BD51-ACB4E032DEC7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%"/>
            <a:hueOff val="0"/>
            <a:satOff val="0%"/>
            <a:lumOff val="0%"/>
            <a:alphaOff val="0%"/>
          </a:schemeClr>
        </a:solidFill>
        <a:ln>
          <a:noFill/>
        </a:ln>
        <a:effectLst/>
      </dsp:spPr>
      <dsp:style>
        <a:lnRef idx="0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/>
      </dsp:style>
    </dsp:sp>
    <dsp:sp modelId="{85891883-775A-4E59-A65D-187357DC8106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purl.oclc.org/ooxml/officeDocument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</dsp:sp>
    <dsp:sp modelId="{56E99B65-8A86-4DCA-9F17-423DB9494E39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%" g="0%" b="0%"/>
        </a:lnRef>
        <a:fillRef idx="0">
          <a:scrgbClr r="0%" g="0%" b="0%"/>
        </a:fillRef>
        <a:effectRef idx="0">
          <a:scrgbClr r="0%" g="0%" b="0%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933450">
            <a:lnSpc>
              <a:spcPct val="100%"/>
            </a:lnSpc>
            <a:spcBef>
              <a:spcPct val="0%"/>
            </a:spcBef>
            <a:spcAft>
              <a:spcPct val="35%"/>
            </a:spcAft>
            <a:buNone/>
          </a:pPr>
          <a:r>
            <a:rPr lang="cs-CZ" sz="2100" kern="1200"/>
            <a:t>Hlavní – Home, Lore, About</a:t>
          </a:r>
          <a:endParaRPr lang="en-US" sz="2100" kern="1200"/>
        </a:p>
      </dsp:txBody>
      <dsp:txXfrm>
        <a:off x="1936708" y="908268"/>
        <a:ext cx="4308556" cy="1676804"/>
      </dsp:txXfrm>
    </dsp:sp>
    <dsp:sp modelId="{114BA9DC-FF68-405D-8817-C2A11B461237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%"/>
            <a:hueOff val="0"/>
            <a:satOff val="0%"/>
            <a:lumOff val="0%"/>
            <a:alphaOff val="0%"/>
          </a:schemeClr>
        </a:solidFill>
        <a:ln>
          <a:noFill/>
        </a:ln>
        <a:effectLst/>
      </dsp:spPr>
      <dsp:style>
        <a:lnRef idx="0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/>
      </dsp:style>
    </dsp:sp>
    <dsp:sp modelId="{F401C6F2-99BC-4218-AA96-C275E662D394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purl.oclc.org/ooxml/officeDocument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</dsp:sp>
    <dsp:sp modelId="{0B7FC773-02A6-4DE1-8B82-C4D618C5C8A9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%" g="0%" b="0%"/>
        </a:lnRef>
        <a:fillRef idx="0">
          <a:scrgbClr r="0%" g="0%" b="0%"/>
        </a:fillRef>
        <a:effectRef idx="0">
          <a:scrgbClr r="0%" g="0%" b="0%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933450">
            <a:lnSpc>
              <a:spcPct val="100%"/>
            </a:lnSpc>
            <a:spcBef>
              <a:spcPct val="0%"/>
            </a:spcBef>
            <a:spcAft>
              <a:spcPct val="35%"/>
            </a:spcAft>
            <a:buNone/>
          </a:pPr>
          <a:r>
            <a:rPr lang="cs-CZ" sz="2100" kern="1200"/>
            <a:t>Vedlejší – Otcové zakladatelé, Lounský mód, Skryjská polévka, Lounský šilink, Lounští dealeři, kopeček </a:t>
          </a:r>
          <a:endParaRPr lang="en-US" sz="2100" kern="1200"/>
        </a:p>
      </dsp:txBody>
      <dsp:txXfrm>
        <a:off x="1936708" y="3004274"/>
        <a:ext cx="4308556" cy="1676804"/>
      </dsp:txXfrm>
    </dsp:sp>
  </dsp:spTree>
</dsp:drawing>
</file>

<file path=ppt/diagrams/layout1.xml><?xml version="1.0" encoding="utf-8"?>
<dgm:layoutDef xmlns:dgm="http://purl.oclc.org/ooxml/drawingml/diagram" xmlns:a="http://purl.oclc.org/ooxml/drawingml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purl.oclc.org/ooxml/officeDocument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purl.oclc.org/ooxml/officeDocument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purl.oclc.org/ooxml/officeDocument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purl.oclc.org/ooxml/officeDocument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purl.oclc.org/ooxml/officeDocument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purl.oclc.org/ooxml/officeDocument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purl.oclc.org/ooxml/officeDocument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purl.oclc.org/ooxml/officeDocument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%"/>
          </a:lnSpc>
        </a:lvl1pPr>
        <a:lvl2pPr>
          <a:lnSpc>
            <a:spcPct val="100%"/>
          </a:lnSpc>
        </a:lvl2pPr>
      </dgm1612:lstStyle>
    </a:ext>
  </dgm:extLst>
</dgm:layoutDef>
</file>

<file path=ppt/diagrams/quickStyle1.xml><?xml version="1.0" encoding="utf-8"?>
<dgm:styleDef xmlns:dgm="http://purl.oclc.org/ooxml/drawingml/diagram" xmlns:a="http://purl.oclc.org/ooxml/drawingml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D952D2-DF3B-56AA-F0F3-61C07B692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5E543F-956D-3DBD-4F21-9E9927503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A33A4C6-318B-D456-1660-A185B395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26F5-E5D5-4B3D-B66D-DD6F19DCDEBD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4B49EA3-E0B4-4856-DFDD-3A4BA75E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A36BBC0-A4EC-5DFA-B04C-36843FE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481D-A30D-4491-888F-8A70FE5C0FA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0641906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52BF07-CC1A-32FB-0847-D295948E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AFA93F3-7516-2B32-0DA9-B529810F2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C1685FF-89EA-BFA5-89E0-79E86A35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26F5-E5D5-4B3D-B66D-DD6F19DCDEBD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98558D-7542-4C70-17D6-F1BA01BA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20DD74-09D3-F66A-F080-456AA0BD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481D-A30D-4491-888F-8A70FE5C0FA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9484618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1778A5B-A40D-D378-86BE-EF759D1C5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8C348C0-EED9-A9CD-10CC-FB0753D73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47CF454-4183-35BE-94F9-2043E96F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26F5-E5D5-4B3D-B66D-DD6F19DCDEBD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67DD3B4-D5E7-CE8A-34D7-19FA780C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9CA21A1-E376-C91E-7B39-7F1FEBFD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481D-A30D-4491-888F-8A70FE5C0FA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428111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C4222C-AE53-9D6E-D282-F227A1DF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6FE3B9-5A4F-95F8-3B38-9796E7C7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59736E-0556-6468-BE41-E727569E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26F5-E5D5-4B3D-B66D-DD6F19DCDEBD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876ADC2-2EE3-D908-CF73-B320C457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CDA5B53-00E8-61F8-91EB-291C52A6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481D-A30D-4491-888F-8A70FE5C0FA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3122328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091589-7080-1E5C-54A7-28FA7D9F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7F2D6C8-AA0F-5978-EBF8-15E944126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02E88B-E652-0B15-2457-DEA8A0A2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26F5-E5D5-4B3D-B66D-DD6F19DCDEBD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E630937-0001-B20A-CB2D-52A3CA0A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6FC544-FBC8-1813-94A7-20E8176D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481D-A30D-4491-888F-8A70FE5C0FA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039670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0CDEDD-0BAB-45C2-D53A-473D9CD0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A9C59C-349A-5DD7-6168-A4EB7EECC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D045102-CAF7-DFED-B1AF-B3E49B618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552DCDF-467B-894B-3BBD-0A9E280A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26F5-E5D5-4B3D-B66D-DD6F19DCDEBD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A2220BE-87A9-BAD8-2F39-51B0E2B2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3860701-AF00-0986-0BC5-4F519754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481D-A30D-4491-888F-8A70FE5C0FA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4832675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71FBE5-031C-2A0C-3ECA-0DBBE1A8A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CC278DC-516B-FA67-FB83-4C64B1B9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C3E84D0-6210-3353-60E8-C76461E15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70F3B2E-DE42-3F18-2193-9F8A15D2D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A67788C-B1D4-B5C4-3921-4D0AD184E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78538F5-AFC1-9F62-7321-15BE0466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26F5-E5D5-4B3D-B66D-DD6F19DCDEBD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23B352A-1A9E-CE1D-0E91-A8921EAC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97C2F91-B7A7-3AF3-CE6F-10F49811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481D-A30D-4491-888F-8A70FE5C0FA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4191395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0DC383-D722-69DC-106A-A3683E97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3537444-93EC-E2C3-5F3B-D2AE952F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26F5-E5D5-4B3D-B66D-DD6F19DCDEBD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F1BBF45-21B8-73C6-8996-EEDC94C8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960E8B3-2B98-A479-FB1C-63D93A3D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481D-A30D-4491-888F-8A70FE5C0FA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9303420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FCD5258-9F61-7C35-9873-59874019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26F5-E5D5-4B3D-B66D-DD6F19DCDEBD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1C2F736-488C-6C58-3396-BD3D3A4E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784CDFD-4ACC-0546-4B4D-4BF30314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481D-A30D-4491-888F-8A70FE5C0FA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8964007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94BECC-A065-5AA5-F58C-08DB25D7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6E7CC1-079D-586D-8B1B-3083C800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814E6BF-0101-952F-92E3-9B0E66936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39B862B-CC63-41AF-4D7C-A435ECC9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26F5-E5D5-4B3D-B66D-DD6F19DCDEBD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2E16FD3-4D75-BBDC-F454-6248C0FB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8C2C86E-0475-6742-1728-BD9AEE3D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481D-A30D-4491-888F-8A70FE5C0FA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0160113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525873-0DB5-BE89-05C8-2D7784D8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06648A4-5C12-1A12-B4FA-42FE35C4B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5F27FB5-C5B7-9A8B-7F42-50469DD5B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6FADE07-EEF7-BC01-7E63-8D23A3A7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26F5-E5D5-4B3D-B66D-DD6F19DCDEBD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A2D4678-90CA-3961-DA7F-D92DDAFD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F862B35-0D66-AF26-5300-CA7E094B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481D-A30D-4491-888F-8A70FE5C0FA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83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3BC7F55-8397-053B-883D-2CEF81E6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7AFAFDE-2183-DAC7-164D-31620595E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47E4D70-ABDD-6621-9A77-8EF5AFE26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614326F5-E5D5-4B3D-B66D-DD6F19DCDEBD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8DC3607-9730-5A9B-A30B-8E7830C59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CD22128-8A68-535C-9780-B06829383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D832481D-A30D-4491-888F-8A70FE5C0FA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57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diagramLayout" Target="../diagrams/layout1.xml"/><Relationship Id="rId2" Type="http://purl.oclc.org/ooxml/officeDocument/relationships/diagramData" Target="../diagrams/data1.xml"/><Relationship Id="rId1" Type="http://purl.oclc.org/ooxml/officeDocument/relationships/slideLayout" Target="../slideLayouts/slideLayout2.xml"/><Relationship Id="rId6" Type="http://schemas.microsoft.com/office/2007/relationships/diagramDrawing" Target="../diagrams/drawing1.xml"/><Relationship Id="rId5" Type="http://purl.oclc.org/ooxml/officeDocument/relationships/diagramColors" Target="../diagrams/colors1.xml"/><Relationship Id="rId4" Type="http://purl.oclc.org/ooxml/officeDocument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6.png"/><Relationship Id="rId1" Type="http://purl.oclc.org/ooxml/officeDocument/relationships/slideLayout" Target="../slideLayouts/slideLayout2.xml"/><Relationship Id="rId6" Type="http://purl.oclc.org/ooxml/officeDocument/relationships/image" Target="../media/image10.png"/><Relationship Id="rId5" Type="http://purl.oclc.org/ooxml/officeDocument/relationships/image" Target="../media/image9.png"/><Relationship Id="rId4" Type="http://purl.oclc.org/ooxml/officeDocument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12.png"/><Relationship Id="rId2" Type="http://purl.oclc.org/ooxml/officeDocument/relationships/image" Target="../media/image11.png"/><Relationship Id="rId1" Type="http://purl.oclc.org/ooxml/officeDocument/relationships/slideLayout" Target="../slideLayouts/slideLayout2.xml"/><Relationship Id="rId4" Type="http://purl.oclc.org/ooxml/officeDocument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%" sy="102%" algn="ctr" rotWithShape="0">
              <a:schemeClr val="bg1">
                <a:lumMod val="85%"/>
                <a:alpha val="38%"/>
              </a:schemeClr>
            </a:outerShdw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0477ED-A04A-19DB-E643-B79E10291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cs-CZ" sz="7200" dirty="0">
                <a:latin typeface="Amasis MT Pro Medium" panose="02040604050005020304" pitchFamily="18" charset="-18"/>
              </a:rPr>
              <a:t>Webová stránka -</a:t>
            </a:r>
            <a:br>
              <a:rPr lang="cs-CZ" sz="7200" dirty="0">
                <a:latin typeface="Amasis MT Pro Medium" panose="02040604050005020304" pitchFamily="18" charset="-18"/>
              </a:rPr>
            </a:br>
            <a:r>
              <a:rPr lang="cs-CZ" sz="7200" dirty="0">
                <a:latin typeface="Amasis MT Pro Medium" panose="02040604050005020304" pitchFamily="18" charset="-18"/>
              </a:rPr>
              <a:t>Louny </a:t>
            </a:r>
            <a:r>
              <a:rPr lang="cs-CZ" sz="7200" dirty="0" err="1">
                <a:latin typeface="Amasis MT Pro Medium" panose="02040604050005020304" pitchFamily="18" charset="-18"/>
              </a:rPr>
              <a:t>town</a:t>
            </a:r>
            <a:r>
              <a:rPr lang="cs-CZ" sz="7200" dirty="0">
                <a:latin typeface="Amasis MT Pro Medium" panose="02040604050005020304" pitchFamily="18" charset="-18"/>
              </a:rPr>
              <a:t> wiki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A5A40E8-0B22-5E68-00D7-9DA31762A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cs-CZ" sz="2800"/>
              <a:t>Štěpán Beneš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027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fade/>
      </p:transition>
    </mc:Fallback>
  </mc:AlternateContent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%"/>
              <a:lumOff val="50%"/>
              <a:alpha val="2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EC58FEF-86B4-E3EF-0E4F-95562F89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cs-CZ" sz="4600" dirty="0">
                <a:latin typeface="Amasis MT Pro Medium" panose="02040604050005020304" pitchFamily="18" charset="-18"/>
              </a:rPr>
              <a:t>Obsah prezentace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%"/>
                <a:lumOff val="25%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ástupný obsah 2">
            <a:extLst>
              <a:ext uri="{FF2B5EF4-FFF2-40B4-BE49-F238E27FC236}">
                <a16:creationId xmlns:a16="http://schemas.microsoft.com/office/drawing/2014/main" id="{8E371218-0F07-14C8-1FDB-FD83CB926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cs-CZ" sz="2400" dirty="0"/>
              <a:t>Představení a úvod</a:t>
            </a:r>
          </a:p>
          <a:p>
            <a:r>
              <a:rPr lang="cs-CZ" sz="2400" dirty="0"/>
              <a:t>Kategorie obsahu</a:t>
            </a:r>
          </a:p>
          <a:p>
            <a:r>
              <a:rPr lang="cs-CZ" sz="2400" dirty="0"/>
              <a:t>Galerie</a:t>
            </a:r>
          </a:p>
          <a:p>
            <a:r>
              <a:rPr lang="cs-CZ" sz="2400" dirty="0"/>
              <a:t>Kód</a:t>
            </a:r>
          </a:p>
          <a:p>
            <a:r>
              <a:rPr lang="cs-CZ" sz="2400" dirty="0"/>
              <a:t>Poděkování</a:t>
            </a: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81698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45F4868-2E0D-A29A-08B0-DB3049CA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589372" cy="1822326"/>
          </a:xfrm>
        </p:spPr>
        <p:txBody>
          <a:bodyPr anchor="b">
            <a:normAutofit fontScale="90%"/>
          </a:bodyPr>
          <a:lstStyle/>
          <a:p>
            <a:r>
              <a:rPr lang="cs-CZ" sz="5400" dirty="0">
                <a:latin typeface="Amasis MT Pro Medium" panose="02040604050005020304" pitchFamily="18" charset="-18"/>
              </a:rPr>
              <a:t>Úvod a představení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40FA51-C63D-3D0B-9453-920FC600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cs-CZ" sz="3200" dirty="0"/>
              <a:t>Wikipedie o Louny </a:t>
            </a:r>
            <a:r>
              <a:rPr lang="cs-CZ" sz="3200" dirty="0" err="1"/>
              <a:t>Townu</a:t>
            </a:r>
            <a:endParaRPr lang="cs-CZ" sz="3200" dirty="0"/>
          </a:p>
          <a:p>
            <a:r>
              <a:rPr lang="cs-CZ" sz="3200" dirty="0"/>
              <a:t>Html a CSS</a:t>
            </a:r>
          </a:p>
          <a:p>
            <a:r>
              <a:rPr lang="cs-CZ" sz="3200" dirty="0"/>
              <a:t>3 hlavní stránky</a:t>
            </a:r>
          </a:p>
          <a:p>
            <a:r>
              <a:rPr lang="cs-CZ" sz="3200" dirty="0"/>
              <a:t>7 podstránek</a:t>
            </a:r>
          </a:p>
          <a:p>
            <a:r>
              <a:rPr lang="cs-CZ" sz="3200" dirty="0"/>
              <a:t>Basic styl vzhledu</a:t>
            </a:r>
          </a:p>
          <a:p>
            <a:endParaRPr lang="cs-CZ" sz="22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0E18D66-E6F8-1189-84CB-C4B3E830C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769" y="268296"/>
            <a:ext cx="6903720" cy="59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8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90"/>
                                          </p:val>
                                        </p:tav>
                                        <p:tav tm="100%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90"/>
                                          </p:val>
                                        </p:tav>
                                        <p:tav tm="100%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90"/>
                                          </p:val>
                                        </p:tav>
                                        <p:tav tm="100%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90"/>
                                          </p:val>
                                        </p:tav>
                                        <p:tav tm="100%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90"/>
                                          </p:val>
                                        </p:tav>
                                        <p:tav tm="100%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6269DFE-57D4-6056-7180-55A7649E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5" y="1070800"/>
            <a:ext cx="4399720" cy="5583126"/>
          </a:xfrm>
        </p:spPr>
        <p:txBody>
          <a:bodyPr>
            <a:normAutofit/>
          </a:bodyPr>
          <a:lstStyle/>
          <a:p>
            <a:pPr algn="r"/>
            <a:r>
              <a:rPr lang="cs-CZ" sz="7400" dirty="0">
                <a:latin typeface="Amasis MT Pro Medium" panose="02040604050005020304" pitchFamily="18" charset="-18"/>
              </a:rPr>
              <a:t>Kategorie obsahu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%">
                  <a:schemeClr val="accent1"/>
                </a:gs>
                <a:gs pos="100%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71527B87-43A4-F1FF-9FDB-E8B064471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47021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purl.oclc.org/ooxml/drawingml/diagram">
            <dgm:relIds xmlns:dgm="http://purl.oclc.org/ooxml/drawingml/diagram" xmlns:r="http://purl.oclc.org/ooxml/officeDocument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600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split orient="vert"/>
      </p:transition>
    </mc:Fallback>
  </mc:AlternateContent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brázek 20" descr="Obsah obrázku text, zeď, interiér, osoba&#10;&#10;Popis byl vytvořen automaticky">
            <a:extLst>
              <a:ext uri="{FF2B5EF4-FFF2-40B4-BE49-F238E27FC236}">
                <a16:creationId xmlns:a16="http://schemas.microsoft.com/office/drawing/2014/main" id="{1CDDDBBB-1C54-2886-24E7-A4A078AEC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.328%" r="20.578%"/>
          <a:stretch/>
        </p:blipFill>
        <p:spPr>
          <a:xfrm>
            <a:off x="1" y="-6235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8" name="Obrázek 7" descr="Obsah obrázku osoba, stojící, pózování&#10;&#10;Popis byl vytvořen automaticky">
            <a:extLst>
              <a:ext uri="{FF2B5EF4-FFF2-40B4-BE49-F238E27FC236}">
                <a16:creationId xmlns:a16="http://schemas.microsoft.com/office/drawing/2014/main" id="{0A99D6EC-5A90-0F3B-2161-BAF9DCECDB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0.003%" b="5.859%"/>
          <a:stretch/>
        </p:blipFill>
        <p:spPr>
          <a:xfrm>
            <a:off x="7381876" y="10"/>
            <a:ext cx="4810125" cy="250182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6" name="Obrázek 5" descr="Obsah obrázku venku, tráva, obloha, strom&#10;&#10;Popis byl vytvořen automaticky">
            <a:extLst>
              <a:ext uri="{FF2B5EF4-FFF2-40B4-BE49-F238E27FC236}">
                <a16:creationId xmlns:a16="http://schemas.microsoft.com/office/drawing/2014/main" id="{DC463BE2-6D6B-5124-D610-66B946DCF5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5%" b="9.173%"/>
          <a:stretch/>
        </p:blipFill>
        <p:spPr>
          <a:xfrm>
            <a:off x="4675537" y="-6235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18" name="Obrázek 17" descr="Obsah obrázku text, osoba, venku&#10;&#10;Popis byl vytvořen automaticky">
            <a:extLst>
              <a:ext uri="{FF2B5EF4-FFF2-40B4-BE49-F238E27FC236}">
                <a16:creationId xmlns:a16="http://schemas.microsoft.com/office/drawing/2014/main" id="{FFCE7597-425C-8285-9C21-C259E31C61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.713%"/>
          <a:stretch/>
        </p:blipFill>
        <p:spPr>
          <a:xfrm>
            <a:off x="1" y="2660089"/>
            <a:ext cx="7122523" cy="4197911"/>
          </a:xfrm>
          <a:custGeom>
            <a:avLst/>
            <a:gdLst/>
            <a:ahLst/>
            <a:cxnLst/>
            <a:rect l="l" t="t" r="r" b="b"/>
            <a:pathLst>
              <a:path w="7122523" h="4197911">
                <a:moveTo>
                  <a:pt x="0" y="0"/>
                </a:moveTo>
                <a:lnTo>
                  <a:pt x="7122523" y="0"/>
                </a:lnTo>
                <a:lnTo>
                  <a:pt x="5177382" y="4197911"/>
                </a:lnTo>
                <a:lnTo>
                  <a:pt x="5171159" y="4197911"/>
                </a:lnTo>
                <a:lnTo>
                  <a:pt x="3981368" y="4197911"/>
                </a:lnTo>
                <a:lnTo>
                  <a:pt x="2331323" y="4197911"/>
                </a:lnTo>
                <a:lnTo>
                  <a:pt x="0" y="4197911"/>
                </a:lnTo>
                <a:close/>
              </a:path>
            </a:pathLst>
          </a:custGeom>
        </p:spPr>
      </p:pic>
      <p:sp>
        <p:nvSpPr>
          <p:cNvPr id="60" name="Freeform 43">
            <a:extLst>
              <a:ext uri="{FF2B5EF4-FFF2-40B4-BE49-F238E27FC236}">
                <a16:creationId xmlns:a16="http://schemas.microsoft.com/office/drawing/2014/main" id="{AAD8F19F-4A55-467B-BED0-8837659A9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53050" y="2660089"/>
            <a:ext cx="6838950" cy="4197911"/>
          </a:xfrm>
          <a:custGeom>
            <a:avLst/>
            <a:gdLst>
              <a:gd name="connsiteX0" fmla="*/ 4893809 w 6838950"/>
              <a:gd name="connsiteY0" fmla="*/ 0 h 4197911"/>
              <a:gd name="connsiteX1" fmla="*/ 4887586 w 6838950"/>
              <a:gd name="connsiteY1" fmla="*/ 0 h 4197911"/>
              <a:gd name="connsiteX2" fmla="*/ 3697795 w 6838950"/>
              <a:gd name="connsiteY2" fmla="*/ 0 h 4197911"/>
              <a:gd name="connsiteX3" fmla="*/ 2047750 w 6838950"/>
              <a:gd name="connsiteY3" fmla="*/ 0 h 4197911"/>
              <a:gd name="connsiteX4" fmla="*/ 0 w 6838950"/>
              <a:gd name="connsiteY4" fmla="*/ 0 h 4197911"/>
              <a:gd name="connsiteX5" fmla="*/ 0 w 6838950"/>
              <a:gd name="connsiteY5" fmla="*/ 4197911 h 4197911"/>
              <a:gd name="connsiteX6" fmla="*/ 6838950 w 6838950"/>
              <a:gd name="connsiteY6" fmla="*/ 4197911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8950" h="4197911">
                <a:moveTo>
                  <a:pt x="4893809" y="0"/>
                </a:moveTo>
                <a:lnTo>
                  <a:pt x="4887586" y="0"/>
                </a:lnTo>
                <a:lnTo>
                  <a:pt x="3697795" y="0"/>
                </a:lnTo>
                <a:lnTo>
                  <a:pt x="2047750" y="0"/>
                </a:lnTo>
                <a:lnTo>
                  <a:pt x="0" y="0"/>
                </a:lnTo>
                <a:lnTo>
                  <a:pt x="0" y="4197911"/>
                </a:lnTo>
                <a:lnTo>
                  <a:pt x="6838950" y="4197911"/>
                </a:lnTo>
                <a:close/>
              </a:path>
            </a:pathLst>
          </a:custGeom>
          <a:solidFill>
            <a:srgbClr val="3A3C5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1A629BA-E693-A26A-E85F-CC2DB35A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64" y="4189864"/>
            <a:ext cx="4997354" cy="216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000" kern="1200" dirty="0">
                <a:solidFill>
                  <a:srgbClr val="FFFFFF"/>
                </a:solidFill>
                <a:latin typeface="Amasis MT Pro Medium" panose="02040604050005020304" pitchFamily="18" charset="-18"/>
              </a:rPr>
              <a:t>Galerie</a:t>
            </a:r>
          </a:p>
        </p:txBody>
      </p:sp>
      <p:pic>
        <p:nvPicPr>
          <p:cNvPr id="14" name="Obrázek 13" descr="Obsah obrázku interiér, osoba, stůl, jídlo&#10;&#10;Popis byl vytvořen automaticky">
            <a:extLst>
              <a:ext uri="{FF2B5EF4-FFF2-40B4-BE49-F238E27FC236}">
                <a16:creationId xmlns:a16="http://schemas.microsoft.com/office/drawing/2014/main" id="{85602EE6-60BC-78C7-E648-D521D1C3999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.173%" r="28.111%" b="0.001%"/>
          <a:stretch/>
        </p:blipFill>
        <p:spPr>
          <a:xfrm>
            <a:off x="2261968" y="10"/>
            <a:ext cx="3393943" cy="250283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358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fade/>
      </p:transition>
    </mc:Fallback>
  </mc:AlternateContent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9A42C7B2-7BD6-433A-95AB-5AA4F44B5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3BA4C81-13FD-645E-04F2-EC5129CBC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.561%"/>
          <a:stretch/>
        </p:blipFill>
        <p:spPr>
          <a:xfrm>
            <a:off x="-6" y="10"/>
            <a:ext cx="7642746" cy="6857990"/>
          </a:xfrm>
          <a:prstGeom prst="rect">
            <a:avLst/>
          </a:prstGeom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63" y="3986129"/>
            <a:ext cx="6288261" cy="2253231"/>
          </a:xfrm>
          <a:prstGeom prst="rect">
            <a:avLst/>
          </a:prstGeom>
          <a:solidFill>
            <a:schemeClr val="bg1">
              <a:alpha val="95%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58CA4A7-205F-AA9A-DA1A-0C4BC49B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152624"/>
            <a:ext cx="2112264" cy="1920240"/>
          </a:xfrm>
        </p:spPr>
        <p:txBody>
          <a:bodyPr>
            <a:normAutofit/>
          </a:bodyPr>
          <a:lstStyle/>
          <a:p>
            <a:r>
              <a:rPr lang="cs-CZ" sz="5400" dirty="0">
                <a:latin typeface="Amasis MT Pro Medium" panose="02040604050005020304" pitchFamily="18" charset="-18"/>
              </a:rPr>
              <a:t>Kód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3BD7917-20E6-FEA9-6536-CCFDA88B4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.148%" b="0.001%"/>
          <a:stretch/>
        </p:blipFill>
        <p:spPr>
          <a:xfrm>
            <a:off x="7809454" y="1"/>
            <a:ext cx="4382546" cy="3345645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535" y="47845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94346" y="5103601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D91BBC-7E54-715C-FD1A-B34BA457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992" y="4151376"/>
            <a:ext cx="3319272" cy="1920240"/>
          </a:xfrm>
        </p:spPr>
        <p:txBody>
          <a:bodyPr anchor="ctr">
            <a:normAutofit/>
          </a:bodyPr>
          <a:lstStyle/>
          <a:p>
            <a:endParaRPr lang="cs-CZ" sz="170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194DBAD3-C1C8-B05D-842D-B919E8EE55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.566%" b="0.004%"/>
          <a:stretch/>
        </p:blipFill>
        <p:spPr>
          <a:xfrm>
            <a:off x="7809462" y="3512354"/>
            <a:ext cx="4382545" cy="334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2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52CCB90-EBC9-6EFB-6034-AD0A3EBC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%"/>
                    <a:lumOff val="5%"/>
                  </a:schemeClr>
                </a:solidFill>
                <a:latin typeface="Amasis MT Pro Medium" panose="02040604050005020304" pitchFamily="18" charset="-18"/>
              </a:rPr>
              <a:t>Děkuji za pozornost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6E57E293-0246-2EC3-D310-0144DEEE3677}"/>
              </a:ext>
            </a:extLst>
          </p:cNvPr>
          <p:cNvSpPr txBox="1"/>
          <p:nvPr/>
        </p:nvSpPr>
        <p:spPr>
          <a:xfrm>
            <a:off x="4041912" y="4954397"/>
            <a:ext cx="2054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>
                <a:solidFill>
                  <a:schemeClr val="bg1"/>
                </a:solidFill>
              </a:rPr>
              <a:t>Credit</a:t>
            </a:r>
            <a:r>
              <a:rPr lang="cs-CZ" b="1" dirty="0">
                <a:solidFill>
                  <a:schemeClr val="bg1"/>
                </a:solidFill>
              </a:rPr>
              <a:t> – Vojta strom za informace</a:t>
            </a:r>
          </a:p>
          <a:p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38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fade/>
      </p:transition>
    </mc:Fallback>
  </mc:AlternateContent>
</p:sld>
</file>

<file path=ppt/theme/theme1.xml><?xml version="1.0" encoding="utf-8"?>
<a:theme xmlns:a="http://purl.oclc.org/ooxml/drawingml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Office Theme</Template>
  <TotalTime>82</TotalTime>
  <Words>75</Words>
  <Application>Microsoft Office PowerPoint</Application>
  <PresentationFormat>Širokoúhlá obrazovka</PresentationFormat>
  <Paragraphs>21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Amasis MT Pro Medium</vt:lpstr>
      <vt:lpstr>Arial</vt:lpstr>
      <vt:lpstr>Calibri</vt:lpstr>
      <vt:lpstr>Calibri Light</vt:lpstr>
      <vt:lpstr>Motiv Office</vt:lpstr>
      <vt:lpstr>Webová stránka - Louny town wiki</vt:lpstr>
      <vt:lpstr>Obsah prezentace</vt:lpstr>
      <vt:lpstr>Úvod a představení</vt:lpstr>
      <vt:lpstr>Kategorie obsahu</vt:lpstr>
      <vt:lpstr>Galerie</vt:lpstr>
      <vt:lpstr>Kód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Webová stránka</dc:title>
  <dc:creator>Beneš Štěpán</dc:creator>
  <cp:lastModifiedBy>Beneš Štěpán</cp:lastModifiedBy>
  <cp:revision>1</cp:revision>
  <dcterms:created xsi:type="dcterms:W3CDTF">2023-03-20T12:09:14Z</dcterms:created>
  <dcterms:modified xsi:type="dcterms:W3CDTF">2023-03-21T07:29:51Z</dcterms:modified>
</cp:coreProperties>
</file>