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336" r:id="rId2"/>
    <p:sldId id="337" r:id="rId3"/>
    <p:sldId id="374" r:id="rId4"/>
    <p:sldId id="329" r:id="rId5"/>
    <p:sldId id="356" r:id="rId6"/>
    <p:sldId id="339" r:id="rId7"/>
    <p:sldId id="340" r:id="rId8"/>
    <p:sldId id="341" r:id="rId9"/>
    <p:sldId id="342" r:id="rId10"/>
    <p:sldId id="347" r:id="rId11"/>
    <p:sldId id="358" r:id="rId12"/>
    <p:sldId id="357" r:id="rId13"/>
    <p:sldId id="359" r:id="rId14"/>
    <p:sldId id="360" r:id="rId15"/>
    <p:sldId id="372" r:id="rId16"/>
    <p:sldId id="346" r:id="rId17"/>
    <p:sldId id="361" r:id="rId18"/>
    <p:sldId id="363" r:id="rId19"/>
    <p:sldId id="364" r:id="rId20"/>
    <p:sldId id="362" r:id="rId21"/>
    <p:sldId id="365" r:id="rId22"/>
    <p:sldId id="366" r:id="rId23"/>
    <p:sldId id="367" r:id="rId24"/>
    <p:sldId id="368" r:id="rId25"/>
    <p:sldId id="369" r:id="rId26"/>
    <p:sldId id="371" r:id="rId27"/>
    <p:sldId id="370" r:id="rId28"/>
    <p:sldId id="345" r:id="rId29"/>
    <p:sldId id="343" r:id="rId30"/>
    <p:sldId id="348" r:id="rId31"/>
    <p:sldId id="349" r:id="rId32"/>
    <p:sldId id="351" r:id="rId33"/>
    <p:sldId id="355" r:id="rId34"/>
    <p:sldId id="354" r:id="rId35"/>
    <p:sldId id="353" r:id="rId36"/>
    <p:sldId id="373" r:id="rId37"/>
    <p:sldId id="375" r:id="rId38"/>
    <p:sldId id="380" r:id="rId39"/>
    <p:sldId id="381" r:id="rId40"/>
    <p:sldId id="376" r:id="rId41"/>
    <p:sldId id="377" r:id="rId42"/>
    <p:sldId id="378" r:id="rId43"/>
    <p:sldId id="379" r:id="rId44"/>
    <p:sldId id="384" r:id="rId45"/>
    <p:sldId id="382" r:id="rId46"/>
    <p:sldId id="383" r:id="rId47"/>
    <p:sldId id="385" r:id="rId48"/>
  </p:sldIdLst>
  <p:sldSz cx="9144000" cy="6858000" type="screen4x3"/>
  <p:notesSz cx="9774238" cy="6648450"/>
  <p:defaultTextStyle>
    <a:defPPr>
      <a:defRPr lang="sr-Latn-C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9751"/>
    <a:srgbClr val="7F7F7F"/>
    <a:srgbClr val="1F497D"/>
    <a:srgbClr val="696969"/>
    <a:srgbClr val="B2B2B2"/>
    <a:srgbClr val="FFFF00"/>
    <a:srgbClr val="FF3300"/>
    <a:srgbClr val="00990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18" autoAdjust="0"/>
    <p:restoredTop sz="94041" autoAdjust="0"/>
  </p:normalViewPr>
  <p:slideViewPr>
    <p:cSldViewPr snapToGrid="0">
      <p:cViewPr varScale="1">
        <p:scale>
          <a:sx n="108" d="100"/>
          <a:sy n="108" d="100"/>
        </p:scale>
        <p:origin x="1698"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35503" cy="33242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536473" y="0"/>
            <a:ext cx="4235503" cy="332423"/>
          </a:xfrm>
          <a:prstGeom prst="rect">
            <a:avLst/>
          </a:prstGeom>
        </p:spPr>
        <p:txBody>
          <a:bodyPr vert="horz" lIns="91440" tIns="45720" rIns="91440" bIns="45720" rtlCol="0"/>
          <a:lstStyle>
            <a:lvl1pPr algn="r">
              <a:defRPr sz="1200"/>
            </a:lvl1pPr>
          </a:lstStyle>
          <a:p>
            <a:fld id="{80249457-620F-41E6-9AE4-2DCDE1DD0C80}" type="datetimeFigureOut">
              <a:rPr lang="en-US" smtClean="0"/>
              <a:t>5/21/2018</a:t>
            </a:fld>
            <a:endParaRPr lang="en-US"/>
          </a:p>
        </p:txBody>
      </p:sp>
      <p:sp>
        <p:nvSpPr>
          <p:cNvPr id="4" name="Footer Placeholder 3"/>
          <p:cNvSpPr>
            <a:spLocks noGrp="1"/>
          </p:cNvSpPr>
          <p:nvPr>
            <p:ph type="ftr" sz="quarter" idx="2"/>
          </p:nvPr>
        </p:nvSpPr>
        <p:spPr>
          <a:xfrm>
            <a:off x="0" y="6314874"/>
            <a:ext cx="4235503" cy="33242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536473" y="6314874"/>
            <a:ext cx="4235503" cy="332423"/>
          </a:xfrm>
          <a:prstGeom prst="rect">
            <a:avLst/>
          </a:prstGeom>
        </p:spPr>
        <p:txBody>
          <a:bodyPr vert="horz" lIns="91440" tIns="45720" rIns="91440" bIns="45720" rtlCol="0" anchor="b"/>
          <a:lstStyle>
            <a:lvl1pPr algn="r">
              <a:defRPr sz="1200"/>
            </a:lvl1pPr>
          </a:lstStyle>
          <a:p>
            <a:fld id="{452D5D1D-E4FB-4F78-895C-56AB6992D915}" type="slidenum">
              <a:rPr lang="en-US" smtClean="0"/>
              <a:t>‹#›</a:t>
            </a:fld>
            <a:endParaRPr lang="en-US"/>
          </a:p>
        </p:txBody>
      </p:sp>
    </p:spTree>
    <p:extLst>
      <p:ext uri="{BB962C8B-B14F-4D97-AF65-F5344CB8AC3E}">
        <p14:creationId xmlns:p14="http://schemas.microsoft.com/office/powerpoint/2010/main" val="38581528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35503" cy="33242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536473" y="0"/>
            <a:ext cx="4235503" cy="332423"/>
          </a:xfrm>
          <a:prstGeom prst="rect">
            <a:avLst/>
          </a:prstGeom>
        </p:spPr>
        <p:txBody>
          <a:bodyPr vert="horz" lIns="91440" tIns="45720" rIns="91440" bIns="45720" rtlCol="0"/>
          <a:lstStyle>
            <a:lvl1pPr algn="r">
              <a:defRPr sz="1200"/>
            </a:lvl1pPr>
          </a:lstStyle>
          <a:p>
            <a:fld id="{770BD311-196A-45E2-A9B8-227934A99DF1}" type="datetimeFigureOut">
              <a:rPr lang="en-US" smtClean="0"/>
              <a:pPr/>
              <a:t>5/21/2018</a:t>
            </a:fld>
            <a:endParaRPr lang="en-US"/>
          </a:p>
        </p:txBody>
      </p:sp>
      <p:sp>
        <p:nvSpPr>
          <p:cNvPr id="4" name="Slide Image Placeholder 3"/>
          <p:cNvSpPr>
            <a:spLocks noGrp="1" noRot="1" noChangeAspect="1"/>
          </p:cNvSpPr>
          <p:nvPr>
            <p:ph type="sldImg" idx="2"/>
          </p:nvPr>
        </p:nvSpPr>
        <p:spPr>
          <a:xfrm>
            <a:off x="3224213" y="498475"/>
            <a:ext cx="3325812" cy="24939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77424" y="3158014"/>
            <a:ext cx="7819390" cy="299180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314874"/>
            <a:ext cx="4235503" cy="33242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536473" y="6314874"/>
            <a:ext cx="4235503" cy="332423"/>
          </a:xfrm>
          <a:prstGeom prst="rect">
            <a:avLst/>
          </a:prstGeom>
        </p:spPr>
        <p:txBody>
          <a:bodyPr vert="horz" lIns="91440" tIns="45720" rIns="91440" bIns="45720" rtlCol="0" anchor="b"/>
          <a:lstStyle>
            <a:lvl1pPr algn="r">
              <a:defRPr sz="1200"/>
            </a:lvl1pPr>
          </a:lstStyle>
          <a:p>
            <a:fld id="{F0282F69-6CD6-4349-8579-1B7D032BC079}" type="slidenum">
              <a:rPr lang="en-US" smtClean="0"/>
              <a:pPr/>
              <a:t>‹#›</a:t>
            </a:fld>
            <a:endParaRPr lang="en-US"/>
          </a:p>
        </p:txBody>
      </p:sp>
    </p:spTree>
    <p:extLst>
      <p:ext uri="{BB962C8B-B14F-4D97-AF65-F5344CB8AC3E}">
        <p14:creationId xmlns:p14="http://schemas.microsoft.com/office/powerpoint/2010/main" val="888686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24213" y="498475"/>
            <a:ext cx="3325812" cy="2493963"/>
          </a:xfrm>
        </p:spPr>
      </p:sp>
      <p:sp>
        <p:nvSpPr>
          <p:cNvPr id="3" name="Notes Placeholder 2"/>
          <p:cNvSpPr>
            <a:spLocks noGrp="1"/>
          </p:cNvSpPr>
          <p:nvPr>
            <p:ph type="body" idx="1"/>
          </p:nvPr>
        </p:nvSpPr>
        <p:spPr/>
        <p:txBody>
          <a:bodyPr/>
          <a:lstStyle/>
          <a:p>
            <a:endParaRPr lang="hr-HR"/>
          </a:p>
        </p:txBody>
      </p:sp>
      <p:sp>
        <p:nvSpPr>
          <p:cNvPr id="4" name="Slide Number Placeholder 3"/>
          <p:cNvSpPr>
            <a:spLocks noGrp="1"/>
          </p:cNvSpPr>
          <p:nvPr>
            <p:ph type="sldNum" sz="quarter" idx="10"/>
          </p:nvPr>
        </p:nvSpPr>
        <p:spPr/>
        <p:txBody>
          <a:bodyPr/>
          <a:lstStyle/>
          <a:p>
            <a:fld id="{8905BACC-D375-49FC-911B-EF24970D5446}" type="slidenum">
              <a:rPr lang="hr-HR" smtClean="0"/>
              <a:pPr/>
              <a:t>1</a:t>
            </a:fld>
            <a:endParaRPr lang="hr-HR"/>
          </a:p>
        </p:txBody>
      </p:sp>
    </p:spTree>
    <p:extLst>
      <p:ext uri="{BB962C8B-B14F-4D97-AF65-F5344CB8AC3E}">
        <p14:creationId xmlns:p14="http://schemas.microsoft.com/office/powerpoint/2010/main" val="3844859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hr-H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hr-HR"/>
          </a:p>
        </p:txBody>
      </p:sp>
      <p:sp>
        <p:nvSpPr>
          <p:cNvPr id="4" name="Date Placeholder 3"/>
          <p:cNvSpPr>
            <a:spLocks noGrp="1"/>
          </p:cNvSpPr>
          <p:nvPr>
            <p:ph type="dt" sz="half" idx="10"/>
          </p:nvPr>
        </p:nvSpPr>
        <p:spPr/>
        <p:txBody>
          <a:bodyPr/>
          <a:lstStyle>
            <a:lvl1pPr>
              <a:defRPr/>
            </a:lvl1pPr>
          </a:lstStyle>
          <a:p>
            <a:pPr>
              <a:defRPr/>
            </a:pPr>
            <a:fld id="{FA4E1E03-2D23-449B-8616-C14EE678BC82}" type="datetimeFigureOut">
              <a:rPr lang="hr-HR"/>
              <a:pPr>
                <a:defRPr/>
              </a:pPr>
              <a:t>21.5.2018.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A9DA49DB-6967-4B0E-AC43-751D0026E287}" type="slidenum">
              <a:rPr lang="hr-HR"/>
              <a:pPr>
                <a:defRPr/>
              </a:pPr>
              <a:t>‹#›</a:t>
            </a:fld>
            <a:endParaRPr lang="hr-HR"/>
          </a:p>
        </p:txBody>
      </p:sp>
    </p:spTree>
    <p:extLst>
      <p:ext uri="{BB962C8B-B14F-4D97-AF65-F5344CB8AC3E}">
        <p14:creationId xmlns:p14="http://schemas.microsoft.com/office/powerpoint/2010/main" val="94875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r-H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Date Placeholder 3"/>
          <p:cNvSpPr>
            <a:spLocks noGrp="1"/>
          </p:cNvSpPr>
          <p:nvPr>
            <p:ph type="dt" sz="half" idx="10"/>
          </p:nvPr>
        </p:nvSpPr>
        <p:spPr/>
        <p:txBody>
          <a:bodyPr/>
          <a:lstStyle>
            <a:lvl1pPr>
              <a:defRPr/>
            </a:lvl1pPr>
          </a:lstStyle>
          <a:p>
            <a:pPr>
              <a:defRPr/>
            </a:pPr>
            <a:fld id="{ED98EF88-292B-4FD5-8834-A1687B7D05A1}" type="datetimeFigureOut">
              <a:rPr lang="hr-HR"/>
              <a:pPr>
                <a:defRPr/>
              </a:pPr>
              <a:t>21.5.2018.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CA552E65-0A7B-4394-AAA6-8E4129BBACCC}" type="slidenum">
              <a:rPr lang="hr-HR"/>
              <a:pPr>
                <a:defRPr/>
              </a:pPr>
              <a:t>‹#›</a:t>
            </a:fld>
            <a:endParaRPr lang="hr-HR"/>
          </a:p>
        </p:txBody>
      </p:sp>
    </p:spTree>
    <p:extLst>
      <p:ext uri="{BB962C8B-B14F-4D97-AF65-F5344CB8AC3E}">
        <p14:creationId xmlns:p14="http://schemas.microsoft.com/office/powerpoint/2010/main" val="205511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hr-H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Date Placeholder 3"/>
          <p:cNvSpPr>
            <a:spLocks noGrp="1"/>
          </p:cNvSpPr>
          <p:nvPr>
            <p:ph type="dt" sz="half" idx="10"/>
          </p:nvPr>
        </p:nvSpPr>
        <p:spPr/>
        <p:txBody>
          <a:bodyPr/>
          <a:lstStyle>
            <a:lvl1pPr>
              <a:defRPr/>
            </a:lvl1pPr>
          </a:lstStyle>
          <a:p>
            <a:pPr>
              <a:defRPr/>
            </a:pPr>
            <a:fld id="{6E85AE5B-885A-4E70-81C1-2BD9B9F994F9}" type="datetimeFigureOut">
              <a:rPr lang="hr-HR"/>
              <a:pPr>
                <a:defRPr/>
              </a:pPr>
              <a:t>21.5.2018.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2620264E-E2D6-4587-8C0A-E6FC1BC8083D}" type="slidenum">
              <a:rPr lang="hr-HR"/>
              <a:pPr>
                <a:defRPr/>
              </a:pPr>
              <a:t>‹#›</a:t>
            </a:fld>
            <a:endParaRPr lang="hr-HR"/>
          </a:p>
        </p:txBody>
      </p:sp>
    </p:spTree>
    <p:extLst>
      <p:ext uri="{BB962C8B-B14F-4D97-AF65-F5344CB8AC3E}">
        <p14:creationId xmlns:p14="http://schemas.microsoft.com/office/powerpoint/2010/main" val="2511802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r-H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Date Placeholder 3"/>
          <p:cNvSpPr>
            <a:spLocks noGrp="1"/>
          </p:cNvSpPr>
          <p:nvPr>
            <p:ph type="dt" sz="half" idx="10"/>
          </p:nvPr>
        </p:nvSpPr>
        <p:spPr/>
        <p:txBody>
          <a:bodyPr/>
          <a:lstStyle>
            <a:lvl1pPr>
              <a:defRPr/>
            </a:lvl1pPr>
          </a:lstStyle>
          <a:p>
            <a:pPr>
              <a:defRPr/>
            </a:pPr>
            <a:fld id="{E98EBB73-B78F-45DD-BF06-7B90B73175E1}" type="datetimeFigureOut">
              <a:rPr lang="hr-HR"/>
              <a:pPr>
                <a:defRPr/>
              </a:pPr>
              <a:t>21.5.2018.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60743F40-157C-4097-B33E-49A278C4E3AD}" type="slidenum">
              <a:rPr lang="hr-HR"/>
              <a:pPr>
                <a:defRPr/>
              </a:pPr>
              <a:t>‹#›</a:t>
            </a:fld>
            <a:endParaRPr lang="hr-HR"/>
          </a:p>
        </p:txBody>
      </p:sp>
    </p:spTree>
    <p:extLst>
      <p:ext uri="{BB962C8B-B14F-4D97-AF65-F5344CB8AC3E}">
        <p14:creationId xmlns:p14="http://schemas.microsoft.com/office/powerpoint/2010/main" val="479041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hr-H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0A6E5114-5D7D-4AF6-9746-6B0DDD3425A9}" type="datetimeFigureOut">
              <a:rPr lang="hr-HR"/>
              <a:pPr>
                <a:defRPr/>
              </a:pPr>
              <a:t>21.5.2018.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C4BAD9FF-E165-46B8-81D5-6DA4411175F8}" type="slidenum">
              <a:rPr lang="hr-HR"/>
              <a:pPr>
                <a:defRPr/>
              </a:pPr>
              <a:t>‹#›</a:t>
            </a:fld>
            <a:endParaRPr lang="hr-HR"/>
          </a:p>
        </p:txBody>
      </p:sp>
    </p:spTree>
    <p:extLst>
      <p:ext uri="{BB962C8B-B14F-4D97-AF65-F5344CB8AC3E}">
        <p14:creationId xmlns:p14="http://schemas.microsoft.com/office/powerpoint/2010/main" val="1276460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r-H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5" name="Date Placeholder 3"/>
          <p:cNvSpPr>
            <a:spLocks noGrp="1"/>
          </p:cNvSpPr>
          <p:nvPr>
            <p:ph type="dt" sz="half" idx="10"/>
          </p:nvPr>
        </p:nvSpPr>
        <p:spPr/>
        <p:txBody>
          <a:bodyPr/>
          <a:lstStyle>
            <a:lvl1pPr>
              <a:defRPr/>
            </a:lvl1pPr>
          </a:lstStyle>
          <a:p>
            <a:pPr>
              <a:defRPr/>
            </a:pPr>
            <a:fld id="{A26E151B-80B0-4BD5-BC65-DEFB5EDEADBA}" type="datetimeFigureOut">
              <a:rPr lang="hr-HR"/>
              <a:pPr>
                <a:defRPr/>
              </a:pPr>
              <a:t>21.5.2018.</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76367100-B09E-411F-9EA7-1DDCB864CBD8}" type="slidenum">
              <a:rPr lang="hr-HR"/>
              <a:pPr>
                <a:defRPr/>
              </a:pPr>
              <a:t>‹#›</a:t>
            </a:fld>
            <a:endParaRPr lang="hr-HR"/>
          </a:p>
        </p:txBody>
      </p:sp>
    </p:spTree>
    <p:extLst>
      <p:ext uri="{BB962C8B-B14F-4D97-AF65-F5344CB8AC3E}">
        <p14:creationId xmlns:p14="http://schemas.microsoft.com/office/powerpoint/2010/main" val="2312186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hr-H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7" name="Date Placeholder 3"/>
          <p:cNvSpPr>
            <a:spLocks noGrp="1"/>
          </p:cNvSpPr>
          <p:nvPr>
            <p:ph type="dt" sz="half" idx="10"/>
          </p:nvPr>
        </p:nvSpPr>
        <p:spPr/>
        <p:txBody>
          <a:bodyPr/>
          <a:lstStyle>
            <a:lvl1pPr>
              <a:defRPr/>
            </a:lvl1pPr>
          </a:lstStyle>
          <a:p>
            <a:pPr>
              <a:defRPr/>
            </a:pPr>
            <a:fld id="{3827BD7F-8C17-4B89-99E5-0D3D10127432}" type="datetimeFigureOut">
              <a:rPr lang="hr-HR"/>
              <a:pPr>
                <a:defRPr/>
              </a:pPr>
              <a:t>21.5.2018.</a:t>
            </a:fld>
            <a:endParaRPr lang="hr-HR"/>
          </a:p>
        </p:txBody>
      </p:sp>
      <p:sp>
        <p:nvSpPr>
          <p:cNvPr id="8" name="Footer Placeholder 4"/>
          <p:cNvSpPr>
            <a:spLocks noGrp="1"/>
          </p:cNvSpPr>
          <p:nvPr>
            <p:ph type="ftr" sz="quarter" idx="11"/>
          </p:nvPr>
        </p:nvSpPr>
        <p:spPr/>
        <p:txBody>
          <a:bodyPr/>
          <a:lstStyle>
            <a:lvl1pPr>
              <a:defRPr/>
            </a:lvl1pPr>
          </a:lstStyle>
          <a:p>
            <a:pPr>
              <a:defRPr/>
            </a:pPr>
            <a:endParaRPr lang="hr-HR"/>
          </a:p>
        </p:txBody>
      </p:sp>
      <p:sp>
        <p:nvSpPr>
          <p:cNvPr id="9" name="Slide Number Placeholder 5"/>
          <p:cNvSpPr>
            <a:spLocks noGrp="1"/>
          </p:cNvSpPr>
          <p:nvPr>
            <p:ph type="sldNum" sz="quarter" idx="12"/>
          </p:nvPr>
        </p:nvSpPr>
        <p:spPr/>
        <p:txBody>
          <a:bodyPr/>
          <a:lstStyle>
            <a:lvl1pPr>
              <a:defRPr/>
            </a:lvl1pPr>
          </a:lstStyle>
          <a:p>
            <a:pPr>
              <a:defRPr/>
            </a:pPr>
            <a:fld id="{75F8A32B-3929-4234-A6A5-CD39D5EB939A}" type="slidenum">
              <a:rPr lang="hr-HR"/>
              <a:pPr>
                <a:defRPr/>
              </a:pPr>
              <a:t>‹#›</a:t>
            </a:fld>
            <a:endParaRPr lang="hr-HR"/>
          </a:p>
        </p:txBody>
      </p:sp>
    </p:spTree>
    <p:extLst>
      <p:ext uri="{BB962C8B-B14F-4D97-AF65-F5344CB8AC3E}">
        <p14:creationId xmlns:p14="http://schemas.microsoft.com/office/powerpoint/2010/main" val="1417887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r-HR"/>
          </a:p>
        </p:txBody>
      </p:sp>
      <p:sp>
        <p:nvSpPr>
          <p:cNvPr id="3" name="Date Placeholder 3"/>
          <p:cNvSpPr>
            <a:spLocks noGrp="1"/>
          </p:cNvSpPr>
          <p:nvPr>
            <p:ph type="dt" sz="half" idx="10"/>
          </p:nvPr>
        </p:nvSpPr>
        <p:spPr/>
        <p:txBody>
          <a:bodyPr/>
          <a:lstStyle>
            <a:lvl1pPr>
              <a:defRPr/>
            </a:lvl1pPr>
          </a:lstStyle>
          <a:p>
            <a:pPr>
              <a:defRPr/>
            </a:pPr>
            <a:fld id="{06C881A7-652E-40C7-A902-F6437C6A621D}" type="datetimeFigureOut">
              <a:rPr lang="hr-HR"/>
              <a:pPr>
                <a:defRPr/>
              </a:pPr>
              <a:t>21.5.2018.</a:t>
            </a:fld>
            <a:endParaRPr lang="hr-HR"/>
          </a:p>
        </p:txBody>
      </p:sp>
      <p:sp>
        <p:nvSpPr>
          <p:cNvPr id="4" name="Footer Placeholder 4"/>
          <p:cNvSpPr>
            <a:spLocks noGrp="1"/>
          </p:cNvSpPr>
          <p:nvPr>
            <p:ph type="ftr" sz="quarter" idx="11"/>
          </p:nvPr>
        </p:nvSpPr>
        <p:spPr/>
        <p:txBody>
          <a:bodyPr/>
          <a:lstStyle>
            <a:lvl1pPr>
              <a:defRPr/>
            </a:lvl1pPr>
          </a:lstStyle>
          <a:p>
            <a:pPr>
              <a:defRPr/>
            </a:pPr>
            <a:endParaRPr lang="hr-HR"/>
          </a:p>
        </p:txBody>
      </p:sp>
      <p:sp>
        <p:nvSpPr>
          <p:cNvPr id="5" name="Slide Number Placeholder 5"/>
          <p:cNvSpPr>
            <a:spLocks noGrp="1"/>
          </p:cNvSpPr>
          <p:nvPr>
            <p:ph type="sldNum" sz="quarter" idx="12"/>
          </p:nvPr>
        </p:nvSpPr>
        <p:spPr/>
        <p:txBody>
          <a:bodyPr/>
          <a:lstStyle>
            <a:lvl1pPr>
              <a:defRPr/>
            </a:lvl1pPr>
          </a:lstStyle>
          <a:p>
            <a:pPr>
              <a:defRPr/>
            </a:pPr>
            <a:fld id="{E1D93FFD-794A-4573-BD39-3E3A59F3948E}" type="slidenum">
              <a:rPr lang="hr-HR"/>
              <a:pPr>
                <a:defRPr/>
              </a:pPr>
              <a:t>‹#›</a:t>
            </a:fld>
            <a:endParaRPr lang="hr-HR"/>
          </a:p>
        </p:txBody>
      </p:sp>
    </p:spTree>
    <p:extLst>
      <p:ext uri="{BB962C8B-B14F-4D97-AF65-F5344CB8AC3E}">
        <p14:creationId xmlns:p14="http://schemas.microsoft.com/office/powerpoint/2010/main" val="4021949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097B010-949B-4A93-B10D-CED45F8A8D5C}" type="datetimeFigureOut">
              <a:rPr lang="hr-HR"/>
              <a:pPr>
                <a:defRPr/>
              </a:pPr>
              <a:t>21.5.2018.</a:t>
            </a:fld>
            <a:endParaRPr lang="hr-HR"/>
          </a:p>
        </p:txBody>
      </p:sp>
      <p:sp>
        <p:nvSpPr>
          <p:cNvPr id="3" name="Footer Placeholder 4"/>
          <p:cNvSpPr>
            <a:spLocks noGrp="1"/>
          </p:cNvSpPr>
          <p:nvPr>
            <p:ph type="ftr" sz="quarter" idx="11"/>
          </p:nvPr>
        </p:nvSpPr>
        <p:spPr/>
        <p:txBody>
          <a:bodyPr/>
          <a:lstStyle>
            <a:lvl1pPr>
              <a:defRPr/>
            </a:lvl1pPr>
          </a:lstStyle>
          <a:p>
            <a:pPr>
              <a:defRPr/>
            </a:pPr>
            <a:endParaRPr lang="hr-HR"/>
          </a:p>
        </p:txBody>
      </p:sp>
      <p:sp>
        <p:nvSpPr>
          <p:cNvPr id="4" name="Slide Number Placeholder 5"/>
          <p:cNvSpPr>
            <a:spLocks noGrp="1"/>
          </p:cNvSpPr>
          <p:nvPr>
            <p:ph type="sldNum" sz="quarter" idx="12"/>
          </p:nvPr>
        </p:nvSpPr>
        <p:spPr/>
        <p:txBody>
          <a:bodyPr/>
          <a:lstStyle>
            <a:lvl1pPr>
              <a:defRPr/>
            </a:lvl1pPr>
          </a:lstStyle>
          <a:p>
            <a:pPr>
              <a:defRPr/>
            </a:pPr>
            <a:fld id="{FFA6BF07-6BC4-45A2-846C-A2F95AEB42B7}" type="slidenum">
              <a:rPr lang="hr-HR"/>
              <a:pPr>
                <a:defRPr/>
              </a:pPr>
              <a:t>‹#›</a:t>
            </a:fld>
            <a:endParaRPr lang="hr-HR"/>
          </a:p>
        </p:txBody>
      </p:sp>
    </p:spTree>
    <p:extLst>
      <p:ext uri="{BB962C8B-B14F-4D97-AF65-F5344CB8AC3E}">
        <p14:creationId xmlns:p14="http://schemas.microsoft.com/office/powerpoint/2010/main" val="1202700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hr-H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F5DFA54-26AC-4D19-BB51-46115E534C24}" type="datetimeFigureOut">
              <a:rPr lang="hr-HR"/>
              <a:pPr>
                <a:defRPr/>
              </a:pPr>
              <a:t>21.5.2018.</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0A9E8B5B-C891-4A71-9723-7AAF03BC2970}" type="slidenum">
              <a:rPr lang="hr-HR"/>
              <a:pPr>
                <a:defRPr/>
              </a:pPr>
              <a:t>‹#›</a:t>
            </a:fld>
            <a:endParaRPr lang="hr-HR"/>
          </a:p>
        </p:txBody>
      </p:sp>
    </p:spTree>
    <p:extLst>
      <p:ext uri="{BB962C8B-B14F-4D97-AF65-F5344CB8AC3E}">
        <p14:creationId xmlns:p14="http://schemas.microsoft.com/office/powerpoint/2010/main" val="1173151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hr-H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r-HR"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05B8ECB-C1E4-4080-8F08-1C300240A8B7}" type="datetimeFigureOut">
              <a:rPr lang="hr-HR"/>
              <a:pPr>
                <a:defRPr/>
              </a:pPr>
              <a:t>21.5.2018.</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9E5DD575-CA7E-48E2-93AD-648CB6706CC3}" type="slidenum">
              <a:rPr lang="hr-HR"/>
              <a:pPr>
                <a:defRPr/>
              </a:pPr>
              <a:t>‹#›</a:t>
            </a:fld>
            <a:endParaRPr lang="hr-HR"/>
          </a:p>
        </p:txBody>
      </p:sp>
    </p:spTree>
    <p:extLst>
      <p:ext uri="{BB962C8B-B14F-4D97-AF65-F5344CB8AC3E}">
        <p14:creationId xmlns:p14="http://schemas.microsoft.com/office/powerpoint/2010/main" val="3918004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hr-H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753474D1-9081-497D-8274-ABA530FB002C}" type="datetimeFigureOut">
              <a:rPr lang="hr-HR"/>
              <a:pPr>
                <a:defRPr/>
              </a:pPr>
              <a:t>21.5.2018.</a:t>
            </a:fld>
            <a:endParaRPr lang="hr-H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hr-H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CD486A0B-6466-44A0-A6B7-FAB9B128BBF1}" type="slidenum">
              <a:rPr lang="hr-HR"/>
              <a:pPr>
                <a:defRPr/>
              </a:pPr>
              <a:t>‹#›</a:t>
            </a:fld>
            <a:endParaRPr lang="hr-H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12708" r="13582"/>
          <a:stretch/>
        </p:blipFill>
        <p:spPr>
          <a:xfrm>
            <a:off x="0" y="1119116"/>
            <a:ext cx="9136006" cy="4582938"/>
          </a:xfrm>
          <a:prstGeom prst="rect">
            <a:avLst/>
          </a:prstGeom>
        </p:spPr>
      </p:pic>
      <p:sp>
        <p:nvSpPr>
          <p:cNvPr id="3" name="Podnaslov 2"/>
          <p:cNvSpPr>
            <a:spLocks noGrp="1"/>
          </p:cNvSpPr>
          <p:nvPr>
            <p:ph type="subTitle" idx="1"/>
          </p:nvPr>
        </p:nvSpPr>
        <p:spPr>
          <a:xfrm>
            <a:off x="283913" y="1401200"/>
            <a:ext cx="8686160" cy="3873731"/>
          </a:xfrm>
        </p:spPr>
        <p:txBody>
          <a:bodyPr>
            <a:normAutofit/>
          </a:bodyPr>
          <a:lstStyle/>
          <a:p>
            <a:endParaRPr lang="hr-HR" dirty="0">
              <a:solidFill>
                <a:schemeClr val="bg1"/>
              </a:solidFill>
            </a:endParaRPr>
          </a:p>
          <a:p>
            <a:r>
              <a:rPr lang="en-US" b="1" dirty="0">
                <a:solidFill>
                  <a:schemeClr val="bg1"/>
                </a:solidFill>
                <a:effectLst>
                  <a:outerShdw blurRad="38100" dist="38100" dir="2700000" algn="tl">
                    <a:srgbClr val="000000">
                      <a:alpha val="43137"/>
                    </a:srgbClr>
                  </a:outerShdw>
                </a:effectLst>
              </a:rPr>
              <a:t>Enhanced environmental protection inspection for efficient control of air quality monitoring and of all entities under obligation within system of greenhouse gas emission allowance trading, in order to achieve better quality of air in Republic of Croatia</a:t>
            </a:r>
            <a:endParaRPr lang="hr-HR" dirty="0">
              <a:solidFill>
                <a:schemeClr val="bg1"/>
              </a:solidFill>
            </a:endParaRPr>
          </a:p>
        </p:txBody>
      </p:sp>
      <p:pic>
        <p:nvPicPr>
          <p:cNvPr id="5"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584" y="101776"/>
            <a:ext cx="1940224" cy="1375727"/>
          </a:xfrm>
          <a:prstGeom prst="rect">
            <a:avLst/>
          </a:prstGeom>
        </p:spPr>
      </p:pic>
      <p:pic>
        <p:nvPicPr>
          <p:cNvPr id="8" name="Slika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307" y="5986075"/>
            <a:ext cx="2079460" cy="871926"/>
          </a:xfrm>
          <a:prstGeom prst="rect">
            <a:avLst/>
          </a:prstGeom>
        </p:spPr>
      </p:pic>
      <p:sp>
        <p:nvSpPr>
          <p:cNvPr id="9" name="Podnaslov 2"/>
          <p:cNvSpPr txBox="1">
            <a:spLocks/>
          </p:cNvSpPr>
          <p:nvPr/>
        </p:nvSpPr>
        <p:spPr>
          <a:xfrm>
            <a:off x="6807201" y="6625760"/>
            <a:ext cx="2328806" cy="290947"/>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000" dirty="0">
                <a:solidFill>
                  <a:schemeClr val="accent1">
                    <a:lumMod val="50000"/>
                  </a:schemeClr>
                </a:solidFill>
              </a:rPr>
              <a:t>This project is funded by the European Union</a:t>
            </a:r>
            <a:endParaRPr lang="en-GB" sz="1000" dirty="0">
              <a:solidFill>
                <a:schemeClr val="accent1">
                  <a:lumMod val="50000"/>
                </a:schemeClr>
              </a:solidFill>
            </a:endParaRPr>
          </a:p>
        </p:txBody>
      </p:sp>
      <p:pic>
        <p:nvPicPr>
          <p:cNvPr id="10" name="Slika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85251" y="6029586"/>
            <a:ext cx="857019" cy="618958"/>
          </a:xfrm>
          <a:prstGeom prst="rect">
            <a:avLst/>
          </a:prstGeom>
        </p:spPr>
      </p:pic>
      <p:pic>
        <p:nvPicPr>
          <p:cNvPr id="11" name="Slika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77524" y="6005124"/>
            <a:ext cx="1855967" cy="684735"/>
          </a:xfrm>
          <a:prstGeom prst="rect">
            <a:avLst/>
          </a:prstGeom>
        </p:spPr>
      </p:pic>
      <p:pic>
        <p:nvPicPr>
          <p:cNvPr id="12" name="Slika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29988" y="6039112"/>
            <a:ext cx="674471" cy="701599"/>
          </a:xfrm>
          <a:prstGeom prst="rect">
            <a:avLst/>
          </a:prstGeom>
        </p:spPr>
      </p:pic>
    </p:spTree>
    <p:extLst>
      <p:ext uri="{BB962C8B-B14F-4D97-AF65-F5344CB8AC3E}">
        <p14:creationId xmlns:p14="http://schemas.microsoft.com/office/powerpoint/2010/main" val="553821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11.9 </a:t>
            </a:r>
            <a:r>
              <a:rPr lang="hr-HR" sz="2800" b="1" dirty="0" err="1">
                <a:solidFill>
                  <a:schemeClr val="tx2"/>
                </a:solidFill>
                <a:effectLst>
                  <a:glow>
                    <a:srgbClr val="7F7F7F">
                      <a:alpha val="35000"/>
                    </a:srgbClr>
                  </a:glow>
                </a:effectLst>
              </a:rPr>
              <a:t>Conducting</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case</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identified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irregularities</a:t>
            </a:r>
            <a:endParaRPr lang="hr-HR" sz="2800" b="1" dirty="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372234" y="1836892"/>
            <a:ext cx="8464269" cy="2554545"/>
          </a:xfrm>
          <a:prstGeom prst="rect">
            <a:avLst/>
          </a:prstGeom>
          <a:noFill/>
        </p:spPr>
        <p:txBody>
          <a:bodyPr wrap="square" rtlCol="0">
            <a:spAutoFit/>
          </a:bodyPr>
          <a:lstStyle/>
          <a:p>
            <a:pPr marL="285750" indent="-285750"/>
            <a:r>
              <a:rPr lang="hr-HR" sz="2000" spc="-150" dirty="0">
                <a:solidFill>
                  <a:schemeClr val="accent1">
                    <a:lumMod val="50000"/>
                  </a:schemeClr>
                </a:solidFill>
              </a:rPr>
              <a:t>–  </a:t>
            </a:r>
            <a:r>
              <a:rPr lang="hr-HR" sz="2000" spc="-150" dirty="0" err="1">
                <a:solidFill>
                  <a:schemeClr val="accent1">
                    <a:lumMod val="50000"/>
                  </a:schemeClr>
                </a:solidFill>
              </a:rPr>
              <a:t>preparation</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Safety</a:t>
            </a:r>
            <a:r>
              <a:rPr lang="hr-HR" sz="2000" spc="-150" dirty="0">
                <a:solidFill>
                  <a:schemeClr val="accent1">
                    <a:lumMod val="50000"/>
                  </a:schemeClr>
                </a:solidFill>
              </a:rPr>
              <a:t> </a:t>
            </a:r>
            <a:r>
              <a:rPr lang="hr-HR" sz="2000" spc="-150" dirty="0" err="1">
                <a:solidFill>
                  <a:schemeClr val="accent1">
                    <a:lumMod val="50000"/>
                  </a:schemeClr>
                </a:solidFill>
              </a:rPr>
              <a:t>Report</a:t>
            </a:r>
            <a:r>
              <a:rPr lang="hr-HR" sz="2000" spc="-150" dirty="0">
                <a:solidFill>
                  <a:schemeClr val="accent1">
                    <a:lumMod val="50000"/>
                  </a:schemeClr>
                </a:solidFill>
              </a:rPr>
              <a:t>,</a:t>
            </a:r>
          </a:p>
          <a:p>
            <a:pPr marL="285750" indent="-285750"/>
            <a:r>
              <a:rPr lang="hr-HR" sz="2000" spc="-150" dirty="0">
                <a:solidFill>
                  <a:schemeClr val="accent1">
                    <a:lumMod val="50000"/>
                  </a:schemeClr>
                </a:solidFill>
              </a:rPr>
              <a:t>−  </a:t>
            </a:r>
            <a:r>
              <a:rPr lang="hr-HR" sz="2000" spc="-150" dirty="0" err="1">
                <a:solidFill>
                  <a:schemeClr val="accent1">
                    <a:lumMod val="50000"/>
                  </a:schemeClr>
                </a:solidFill>
              </a:rPr>
              <a:t>preparation</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en-US" sz="2000" spc="-150" dirty="0">
                <a:solidFill>
                  <a:schemeClr val="accent1">
                    <a:lumMod val="50000"/>
                  </a:schemeClr>
                </a:solidFill>
              </a:rPr>
              <a:t>Policy on prevention of major accidents</a:t>
            </a:r>
            <a:r>
              <a:rPr lang="hr-HR" sz="2000" spc="-150" dirty="0">
                <a:solidFill>
                  <a:schemeClr val="accent1">
                    <a:lumMod val="50000"/>
                  </a:schemeClr>
                </a:solidFill>
              </a:rPr>
              <a:t>,</a:t>
            </a:r>
          </a:p>
          <a:p>
            <a:pPr marL="285750" indent="-285750"/>
            <a:r>
              <a:rPr lang="hr-HR" sz="2000" spc="-150" dirty="0">
                <a:solidFill>
                  <a:schemeClr val="accent1">
                    <a:lumMod val="50000"/>
                  </a:schemeClr>
                </a:solidFill>
              </a:rPr>
              <a:t>−  </a:t>
            </a:r>
            <a:r>
              <a:rPr lang="hr-HR" sz="2000" b="1" spc="-150" dirty="0" err="1">
                <a:solidFill>
                  <a:schemeClr val="accent1">
                    <a:lumMod val="50000"/>
                  </a:schemeClr>
                </a:solidFill>
              </a:rPr>
              <a:t>submission</a:t>
            </a:r>
            <a:r>
              <a:rPr lang="hr-HR" sz="2000" b="1" spc="-150" dirty="0">
                <a:solidFill>
                  <a:schemeClr val="accent1">
                    <a:lumMod val="50000"/>
                  </a:schemeClr>
                </a:solidFill>
              </a:rPr>
              <a:t> </a:t>
            </a:r>
            <a:r>
              <a:rPr lang="hr-HR" sz="2000" b="1" spc="-150" dirty="0" err="1">
                <a:solidFill>
                  <a:schemeClr val="accent1">
                    <a:lumMod val="50000"/>
                  </a:schemeClr>
                </a:solidFill>
              </a:rPr>
              <a:t>of</a:t>
            </a:r>
            <a:r>
              <a:rPr lang="hr-HR" sz="2000" b="1" spc="-150" dirty="0">
                <a:solidFill>
                  <a:schemeClr val="accent1">
                    <a:lumMod val="50000"/>
                  </a:schemeClr>
                </a:solidFill>
              </a:rPr>
              <a:t> </a:t>
            </a:r>
            <a:r>
              <a:rPr lang="hr-HR" sz="2000" b="1" spc="-150" dirty="0" err="1">
                <a:solidFill>
                  <a:schemeClr val="accent1">
                    <a:lumMod val="50000"/>
                  </a:schemeClr>
                </a:solidFill>
              </a:rPr>
              <a:t>prescribed</a:t>
            </a:r>
            <a:r>
              <a:rPr lang="hr-HR" sz="2000" b="1" spc="-150" dirty="0">
                <a:solidFill>
                  <a:schemeClr val="accent1">
                    <a:lumMod val="50000"/>
                  </a:schemeClr>
                </a:solidFill>
              </a:rPr>
              <a:t> </a:t>
            </a:r>
            <a:r>
              <a:rPr lang="hr-HR" sz="2000" b="1" spc="-150" dirty="0" err="1">
                <a:solidFill>
                  <a:schemeClr val="accent1">
                    <a:lumMod val="50000"/>
                  </a:schemeClr>
                </a:solidFill>
              </a:rPr>
              <a:t>information</a:t>
            </a:r>
            <a:r>
              <a:rPr lang="hr-HR" sz="2000" b="1" spc="-150" dirty="0">
                <a:solidFill>
                  <a:schemeClr val="accent1">
                    <a:lumMod val="50000"/>
                  </a:schemeClr>
                </a:solidFill>
              </a:rPr>
              <a:t> or </a:t>
            </a:r>
            <a:r>
              <a:rPr lang="hr-HR" sz="2000" b="1" spc="-150" dirty="0" err="1">
                <a:solidFill>
                  <a:schemeClr val="accent1">
                    <a:lumMod val="50000"/>
                  </a:schemeClr>
                </a:solidFill>
              </a:rPr>
              <a:t>notifications</a:t>
            </a:r>
            <a:r>
              <a:rPr lang="hr-HR" sz="2000" b="1" spc="-150" dirty="0">
                <a:solidFill>
                  <a:schemeClr val="accent1">
                    <a:lumMod val="50000"/>
                  </a:schemeClr>
                </a:solidFill>
              </a:rPr>
              <a:t>,</a:t>
            </a:r>
          </a:p>
          <a:p>
            <a:pPr marL="285750" indent="-285750"/>
            <a:r>
              <a:rPr lang="hr-HR" sz="2000" spc="-150" dirty="0">
                <a:solidFill>
                  <a:schemeClr val="accent1">
                    <a:lumMod val="50000"/>
                  </a:schemeClr>
                </a:solidFill>
              </a:rPr>
              <a:t>–  </a:t>
            </a:r>
            <a:r>
              <a:rPr lang="hr-HR" sz="2000" b="1" spc="-150" dirty="0" err="1">
                <a:solidFill>
                  <a:schemeClr val="accent1">
                    <a:lumMod val="50000"/>
                  </a:schemeClr>
                </a:solidFill>
              </a:rPr>
              <a:t>implementation</a:t>
            </a:r>
            <a:r>
              <a:rPr lang="hr-HR" sz="2000" b="1" spc="-150" dirty="0">
                <a:solidFill>
                  <a:schemeClr val="accent1">
                    <a:lumMod val="50000"/>
                  </a:schemeClr>
                </a:solidFill>
              </a:rPr>
              <a:t> </a:t>
            </a:r>
            <a:r>
              <a:rPr lang="hr-HR" sz="2000" b="1" spc="-150" dirty="0" err="1">
                <a:solidFill>
                  <a:schemeClr val="accent1">
                    <a:lumMod val="50000"/>
                  </a:schemeClr>
                </a:solidFill>
              </a:rPr>
              <a:t>of</a:t>
            </a:r>
            <a:r>
              <a:rPr lang="hr-HR" sz="2000" b="1" spc="-150" dirty="0">
                <a:solidFill>
                  <a:schemeClr val="accent1">
                    <a:lumMod val="50000"/>
                  </a:schemeClr>
                </a:solidFill>
              </a:rPr>
              <a:t> </a:t>
            </a:r>
            <a:r>
              <a:rPr lang="hr-HR" sz="2000" b="1" spc="-150" dirty="0" err="1">
                <a:solidFill>
                  <a:schemeClr val="accent1">
                    <a:lumMod val="50000"/>
                  </a:schemeClr>
                </a:solidFill>
              </a:rPr>
              <a:t>environmental</a:t>
            </a:r>
            <a:r>
              <a:rPr lang="hr-HR" sz="2000" b="1" spc="-150" dirty="0">
                <a:solidFill>
                  <a:schemeClr val="accent1">
                    <a:lumMod val="50000"/>
                  </a:schemeClr>
                </a:solidFill>
              </a:rPr>
              <a:t> </a:t>
            </a:r>
            <a:r>
              <a:rPr lang="hr-HR" sz="2000" b="1" spc="-150" dirty="0" err="1">
                <a:solidFill>
                  <a:schemeClr val="accent1">
                    <a:lumMod val="50000"/>
                  </a:schemeClr>
                </a:solidFill>
              </a:rPr>
              <a:t>protection</a:t>
            </a:r>
            <a:r>
              <a:rPr lang="hr-HR" sz="2000" b="1" spc="-150" dirty="0">
                <a:solidFill>
                  <a:schemeClr val="accent1">
                    <a:lumMod val="50000"/>
                  </a:schemeClr>
                </a:solidFill>
              </a:rPr>
              <a:t> </a:t>
            </a:r>
            <a:r>
              <a:rPr lang="hr-HR" sz="2000" b="1" spc="-150" dirty="0" err="1">
                <a:solidFill>
                  <a:schemeClr val="accent1">
                    <a:lumMod val="50000"/>
                  </a:schemeClr>
                </a:solidFill>
              </a:rPr>
              <a:t>measures</a:t>
            </a:r>
            <a:r>
              <a:rPr lang="hr-HR" sz="2000" b="1" spc="-150" dirty="0">
                <a:solidFill>
                  <a:schemeClr val="accent1">
                    <a:lumMod val="50000"/>
                  </a:schemeClr>
                </a:solidFill>
              </a:rPr>
              <a:t> </a:t>
            </a:r>
            <a:r>
              <a:rPr lang="hr-HR" sz="2000" b="1" spc="-150" dirty="0" err="1">
                <a:solidFill>
                  <a:schemeClr val="accent1">
                    <a:lumMod val="50000"/>
                  </a:schemeClr>
                </a:solidFill>
              </a:rPr>
              <a:t>and</a:t>
            </a:r>
            <a:r>
              <a:rPr lang="hr-HR" sz="2000" b="1" spc="-150" dirty="0">
                <a:solidFill>
                  <a:schemeClr val="accent1">
                    <a:lumMod val="50000"/>
                  </a:schemeClr>
                </a:solidFill>
              </a:rPr>
              <a:t> </a:t>
            </a:r>
            <a:r>
              <a:rPr lang="hr-HR" sz="2000" b="1" spc="-150" dirty="0" err="1">
                <a:solidFill>
                  <a:schemeClr val="accent1">
                    <a:lumMod val="50000"/>
                  </a:schemeClr>
                </a:solidFill>
              </a:rPr>
              <a:t>environmental</a:t>
            </a:r>
            <a:r>
              <a:rPr lang="hr-HR" sz="2000" b="1" spc="-150" dirty="0">
                <a:solidFill>
                  <a:schemeClr val="accent1">
                    <a:lumMod val="50000"/>
                  </a:schemeClr>
                </a:solidFill>
              </a:rPr>
              <a:t> </a:t>
            </a:r>
            <a:r>
              <a:rPr lang="hr-HR" sz="2000" b="1" spc="-150" dirty="0" err="1">
                <a:solidFill>
                  <a:schemeClr val="accent1">
                    <a:lumMod val="50000"/>
                  </a:schemeClr>
                </a:solidFill>
              </a:rPr>
              <a:t>monitoring</a:t>
            </a:r>
            <a:r>
              <a:rPr lang="hr-HR" sz="2000" b="1" spc="-150" dirty="0">
                <a:solidFill>
                  <a:schemeClr val="accent1">
                    <a:lumMod val="50000"/>
                  </a:schemeClr>
                </a:solidFill>
              </a:rPr>
              <a:t>,</a:t>
            </a:r>
          </a:p>
          <a:p>
            <a:pPr marL="285750" indent="-285750"/>
            <a:r>
              <a:rPr lang="hr-HR" sz="2000" spc="-150" dirty="0">
                <a:solidFill>
                  <a:schemeClr val="accent1">
                    <a:lumMod val="50000"/>
                  </a:schemeClr>
                </a:solidFill>
              </a:rPr>
              <a:t>–  </a:t>
            </a:r>
            <a:r>
              <a:rPr lang="hr-HR" sz="2000" spc="-150" dirty="0" err="1">
                <a:solidFill>
                  <a:schemeClr val="accent1">
                    <a:lumMod val="50000"/>
                  </a:schemeClr>
                </a:solidFill>
              </a:rPr>
              <a:t>termination</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plant</a:t>
            </a:r>
            <a:r>
              <a:rPr lang="hr-HR" sz="2000" spc="-150" dirty="0">
                <a:solidFill>
                  <a:schemeClr val="accent1">
                    <a:lumMod val="50000"/>
                  </a:schemeClr>
                </a:solidFill>
              </a:rPr>
              <a:t> </a:t>
            </a:r>
            <a:r>
              <a:rPr lang="hr-HR" sz="2000" spc="-150" dirty="0" err="1">
                <a:solidFill>
                  <a:schemeClr val="accent1">
                    <a:lumMod val="50000"/>
                  </a:schemeClr>
                </a:solidFill>
              </a:rPr>
              <a:t>operation</a:t>
            </a:r>
            <a:r>
              <a:rPr lang="hr-HR" sz="2000" spc="-150" dirty="0">
                <a:solidFill>
                  <a:schemeClr val="accent1">
                    <a:lumMod val="50000"/>
                  </a:schemeClr>
                </a:solidFill>
              </a:rPr>
              <a:t>,</a:t>
            </a:r>
          </a:p>
          <a:p>
            <a:pPr marL="285750" indent="-285750"/>
            <a:r>
              <a:rPr lang="hr-HR" sz="2000" spc="-150" dirty="0">
                <a:solidFill>
                  <a:schemeClr val="accent1">
                    <a:lumMod val="50000"/>
                  </a:schemeClr>
                </a:solidFill>
              </a:rPr>
              <a:t>−  </a:t>
            </a:r>
            <a:r>
              <a:rPr lang="hr-HR" sz="2000" spc="-150" dirty="0" err="1">
                <a:solidFill>
                  <a:schemeClr val="accent1">
                    <a:lumMod val="50000"/>
                  </a:schemeClr>
                </a:solidFill>
              </a:rPr>
              <a:t>prohibition</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using</a:t>
            </a:r>
            <a:r>
              <a:rPr lang="hr-HR" sz="2000" spc="-150" dirty="0">
                <a:solidFill>
                  <a:schemeClr val="accent1">
                    <a:lumMod val="50000"/>
                  </a:schemeClr>
                </a:solidFill>
              </a:rPr>
              <a:t> EMAS </a:t>
            </a:r>
            <a:r>
              <a:rPr lang="hr-HR" sz="2000" spc="-150" dirty="0" err="1">
                <a:solidFill>
                  <a:schemeClr val="accent1">
                    <a:lumMod val="50000"/>
                  </a:schemeClr>
                </a:solidFill>
              </a:rPr>
              <a:t>label</a:t>
            </a:r>
            <a:r>
              <a:rPr lang="hr-HR" sz="2000" spc="-150" dirty="0">
                <a:solidFill>
                  <a:schemeClr val="accent1">
                    <a:lumMod val="50000"/>
                  </a:schemeClr>
                </a:solidFill>
              </a:rPr>
              <a:t>,</a:t>
            </a:r>
          </a:p>
          <a:p>
            <a:pPr marL="285750" indent="-285750"/>
            <a:r>
              <a:rPr lang="hr-HR" sz="2000" spc="-150" dirty="0">
                <a:solidFill>
                  <a:schemeClr val="accent1">
                    <a:lumMod val="50000"/>
                  </a:schemeClr>
                </a:solidFill>
              </a:rPr>
              <a:t>–  </a:t>
            </a:r>
            <a:r>
              <a:rPr lang="hr-HR" sz="2000" spc="-150" dirty="0" err="1">
                <a:solidFill>
                  <a:schemeClr val="accent1">
                    <a:lumMod val="50000"/>
                  </a:schemeClr>
                </a:solidFill>
              </a:rPr>
              <a:t>prohibition</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using</a:t>
            </a:r>
            <a:r>
              <a:rPr lang="hr-HR" sz="2000" spc="-150" dirty="0">
                <a:solidFill>
                  <a:schemeClr val="accent1">
                    <a:lumMod val="50000"/>
                  </a:schemeClr>
                </a:solidFill>
              </a:rPr>
              <a:t> </a:t>
            </a:r>
            <a:r>
              <a:rPr lang="hr-HR" sz="2000" spc="-150" dirty="0" err="1">
                <a:solidFill>
                  <a:schemeClr val="accent1">
                    <a:lumMod val="50000"/>
                  </a:schemeClr>
                </a:solidFill>
              </a:rPr>
              <a:t>environmental</a:t>
            </a:r>
            <a:r>
              <a:rPr lang="hr-HR" sz="2000" spc="-150" dirty="0">
                <a:solidFill>
                  <a:schemeClr val="accent1">
                    <a:lumMod val="50000"/>
                  </a:schemeClr>
                </a:solidFill>
              </a:rPr>
              <a:t> </a:t>
            </a:r>
            <a:r>
              <a:rPr lang="hr-HR" sz="2000" spc="-150" dirty="0" err="1">
                <a:solidFill>
                  <a:schemeClr val="accent1">
                    <a:lumMod val="50000"/>
                  </a:schemeClr>
                </a:solidFill>
              </a:rPr>
              <a:t>protectionlabel</a:t>
            </a:r>
            <a:r>
              <a:rPr lang="hr-HR" sz="2000" spc="-150" dirty="0">
                <a:solidFill>
                  <a:schemeClr val="accent1">
                    <a:lumMod val="50000"/>
                  </a:schemeClr>
                </a:solidFill>
              </a:rPr>
              <a:t>,</a:t>
            </a:r>
          </a:p>
          <a:p>
            <a:pPr marL="285750" indent="-285750"/>
            <a:r>
              <a:rPr lang="hr-HR" sz="2000" spc="-150" dirty="0">
                <a:solidFill>
                  <a:schemeClr val="accent1">
                    <a:lumMod val="50000"/>
                  </a:schemeClr>
                </a:solidFill>
              </a:rPr>
              <a:t>–  </a:t>
            </a:r>
            <a:r>
              <a:rPr lang="hr-HR" sz="2000" spc="-150" dirty="0" err="1">
                <a:solidFill>
                  <a:schemeClr val="accent1">
                    <a:lumMod val="50000"/>
                  </a:schemeClr>
                </a:solidFill>
              </a:rPr>
              <a:t>prohibition</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using</a:t>
            </a:r>
            <a:r>
              <a:rPr lang="hr-HR" sz="2000" spc="-150" dirty="0">
                <a:solidFill>
                  <a:schemeClr val="accent1">
                    <a:lumMod val="50000"/>
                  </a:schemeClr>
                </a:solidFill>
              </a:rPr>
              <a:t> EU Ecolabel.</a:t>
            </a:r>
            <a:endParaRPr lang="hr-HR" sz="2000" dirty="0">
              <a:solidFill>
                <a:schemeClr val="accent1">
                  <a:lumMod val="50000"/>
                </a:schemeClr>
              </a:solidFill>
            </a:endParaRPr>
          </a:p>
        </p:txBody>
      </p:sp>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11.9 </a:t>
            </a:r>
            <a:r>
              <a:rPr lang="hr-HR" sz="2800" b="1" dirty="0" err="1">
                <a:solidFill>
                  <a:schemeClr val="tx2"/>
                </a:solidFill>
                <a:effectLst>
                  <a:glow>
                    <a:srgbClr val="7F7F7F">
                      <a:alpha val="35000"/>
                    </a:srgbClr>
                  </a:glow>
                </a:effectLst>
              </a:rPr>
              <a:t>Conducting</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case</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identified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irregularities</a:t>
            </a:r>
            <a:endParaRPr lang="hr-HR" sz="2800" b="1" dirty="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372234" y="1836892"/>
            <a:ext cx="8464269" cy="4108817"/>
          </a:xfrm>
          <a:prstGeom prst="rect">
            <a:avLst/>
          </a:prstGeom>
          <a:noFill/>
        </p:spPr>
        <p:txBody>
          <a:bodyPr wrap="square" rtlCol="0">
            <a:spAutoFit/>
          </a:bodyPr>
          <a:lstStyle/>
          <a:p>
            <a:pPr marL="285750" indent="-285750"/>
            <a:r>
              <a:rPr lang="hr-HR" sz="2000" spc="-150" dirty="0" err="1">
                <a:solidFill>
                  <a:schemeClr val="accent1">
                    <a:lumMod val="50000"/>
                  </a:schemeClr>
                </a:solidFill>
              </a:rPr>
              <a:t>In</a:t>
            </a:r>
            <a:r>
              <a:rPr lang="hr-HR" sz="2000" spc="-150" dirty="0">
                <a:solidFill>
                  <a:schemeClr val="accent1">
                    <a:lumMod val="50000"/>
                  </a:schemeClr>
                </a:solidFill>
              </a:rPr>
              <a:t> </a:t>
            </a:r>
            <a:r>
              <a:rPr lang="hr-HR" sz="2000" spc="-150" dirty="0" err="1">
                <a:solidFill>
                  <a:schemeClr val="accent1">
                    <a:lumMod val="50000"/>
                  </a:schemeClr>
                </a:solidFill>
              </a:rPr>
              <a:t>case</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b="1" spc="-150" dirty="0" err="1">
                <a:solidFill>
                  <a:schemeClr val="accent1">
                    <a:lumMod val="50000"/>
                  </a:schemeClr>
                </a:solidFill>
              </a:rPr>
              <a:t>immediate</a:t>
            </a:r>
            <a:r>
              <a:rPr lang="hr-HR" sz="2000" b="1" spc="-150" dirty="0">
                <a:solidFill>
                  <a:schemeClr val="accent1">
                    <a:lumMod val="50000"/>
                  </a:schemeClr>
                </a:solidFill>
              </a:rPr>
              <a:t> </a:t>
            </a:r>
            <a:r>
              <a:rPr lang="hr-HR" sz="2000" b="1" spc="-150" dirty="0" err="1">
                <a:solidFill>
                  <a:schemeClr val="accent1">
                    <a:lumMod val="50000"/>
                  </a:schemeClr>
                </a:solidFill>
              </a:rPr>
              <a:t>life</a:t>
            </a:r>
            <a:r>
              <a:rPr lang="hr-HR" sz="2000" b="1" spc="-150" dirty="0">
                <a:solidFill>
                  <a:schemeClr val="accent1">
                    <a:lumMod val="50000"/>
                  </a:schemeClr>
                </a:solidFill>
              </a:rPr>
              <a:t> </a:t>
            </a:r>
            <a:r>
              <a:rPr lang="hr-HR" sz="2000" b="1" spc="-150" dirty="0" err="1">
                <a:solidFill>
                  <a:schemeClr val="accent1">
                    <a:lumMod val="50000"/>
                  </a:schemeClr>
                </a:solidFill>
              </a:rPr>
              <a:t>and</a:t>
            </a:r>
            <a:r>
              <a:rPr lang="hr-HR" sz="2000" b="1" spc="-150" dirty="0">
                <a:solidFill>
                  <a:schemeClr val="accent1">
                    <a:lumMod val="50000"/>
                  </a:schemeClr>
                </a:solidFill>
              </a:rPr>
              <a:t> </a:t>
            </a:r>
            <a:r>
              <a:rPr lang="hr-HR" sz="2000" b="1" spc="-150" dirty="0" err="1">
                <a:solidFill>
                  <a:schemeClr val="accent1">
                    <a:lumMod val="50000"/>
                  </a:schemeClr>
                </a:solidFill>
              </a:rPr>
              <a:t>health</a:t>
            </a:r>
            <a:r>
              <a:rPr lang="hr-HR" sz="2000" b="1" spc="-150" dirty="0">
                <a:solidFill>
                  <a:schemeClr val="accent1">
                    <a:lumMod val="50000"/>
                  </a:schemeClr>
                </a:solidFill>
              </a:rPr>
              <a:t> </a:t>
            </a:r>
            <a:r>
              <a:rPr lang="hr-HR" sz="2000" b="1" spc="-150" dirty="0" err="1">
                <a:solidFill>
                  <a:schemeClr val="accent1">
                    <a:lumMod val="50000"/>
                  </a:schemeClr>
                </a:solidFill>
              </a:rPr>
              <a:t>danger</a:t>
            </a:r>
            <a:r>
              <a:rPr lang="hr-HR" sz="2000" spc="-150" dirty="0">
                <a:solidFill>
                  <a:schemeClr val="accent1">
                    <a:lumMod val="50000"/>
                  </a:schemeClr>
                </a:solidFill>
              </a:rPr>
              <a:t>, </a:t>
            </a:r>
            <a:r>
              <a:rPr lang="hr-HR" sz="2000" spc="-150" dirty="0" err="1">
                <a:solidFill>
                  <a:schemeClr val="accent1">
                    <a:lumMod val="50000"/>
                  </a:schemeClr>
                </a:solidFill>
              </a:rPr>
              <a:t>inspector</a:t>
            </a:r>
            <a:r>
              <a:rPr lang="hr-HR" sz="2000" spc="-150" dirty="0">
                <a:solidFill>
                  <a:schemeClr val="accent1">
                    <a:lumMod val="50000"/>
                  </a:schemeClr>
                </a:solidFill>
              </a:rPr>
              <a:t> </a:t>
            </a:r>
            <a:r>
              <a:rPr lang="hr-HR" sz="2000" spc="-150" dirty="0" err="1">
                <a:solidFill>
                  <a:schemeClr val="accent1">
                    <a:lumMod val="50000"/>
                  </a:schemeClr>
                </a:solidFill>
              </a:rPr>
              <a:t>may</a:t>
            </a:r>
            <a:r>
              <a:rPr lang="hr-HR" sz="2000" spc="-150" dirty="0">
                <a:solidFill>
                  <a:schemeClr val="accent1">
                    <a:lumMod val="50000"/>
                  </a:schemeClr>
                </a:solidFill>
              </a:rPr>
              <a:t> </a:t>
            </a:r>
            <a:r>
              <a:rPr lang="hr-HR" sz="2000" spc="-150" dirty="0" err="1">
                <a:solidFill>
                  <a:schemeClr val="accent1">
                    <a:lumMod val="50000"/>
                  </a:schemeClr>
                </a:solidFill>
              </a:rPr>
              <a:t>order</a:t>
            </a:r>
            <a:r>
              <a:rPr lang="hr-HR" sz="2000" spc="-150" dirty="0">
                <a:solidFill>
                  <a:schemeClr val="accent1">
                    <a:lumMod val="50000"/>
                  </a:schemeClr>
                </a:solidFill>
              </a:rPr>
              <a:t> a </a:t>
            </a:r>
            <a:r>
              <a:rPr lang="hr-HR" sz="2000" spc="-150" dirty="0" err="1">
                <a:solidFill>
                  <a:schemeClr val="accent1">
                    <a:lumMod val="50000"/>
                  </a:schemeClr>
                </a:solidFill>
              </a:rPr>
              <a:t>party</a:t>
            </a:r>
            <a:r>
              <a:rPr lang="hr-HR" sz="2000" spc="-150" dirty="0">
                <a:solidFill>
                  <a:schemeClr val="accent1">
                    <a:lumMod val="50000"/>
                  </a:schemeClr>
                </a:solidFill>
              </a:rPr>
              <a:t> to </a:t>
            </a:r>
            <a:r>
              <a:rPr lang="hr-HR" sz="2000" spc="-150" dirty="0" err="1">
                <a:solidFill>
                  <a:schemeClr val="accent1">
                    <a:lumMod val="50000"/>
                  </a:schemeClr>
                </a:solidFill>
              </a:rPr>
              <a:t>take</a:t>
            </a:r>
            <a:r>
              <a:rPr lang="hr-HR" sz="2000" spc="-150" dirty="0">
                <a:solidFill>
                  <a:schemeClr val="accent1">
                    <a:lumMod val="50000"/>
                  </a:schemeClr>
                </a:solidFill>
              </a:rPr>
              <a:t> </a:t>
            </a:r>
            <a:r>
              <a:rPr lang="hr-HR" sz="2000" b="1" spc="-150" dirty="0" err="1">
                <a:solidFill>
                  <a:schemeClr val="accent1">
                    <a:lumMod val="50000"/>
                  </a:schemeClr>
                </a:solidFill>
              </a:rPr>
              <a:t>emergency</a:t>
            </a:r>
            <a:r>
              <a:rPr lang="hr-HR" sz="2000" b="1" spc="-150" dirty="0">
                <a:solidFill>
                  <a:schemeClr val="accent1">
                    <a:lumMod val="50000"/>
                  </a:schemeClr>
                </a:solidFill>
              </a:rPr>
              <a:t> </a:t>
            </a:r>
            <a:r>
              <a:rPr lang="hr-HR" sz="2000" b="1" spc="-150" dirty="0" err="1">
                <a:solidFill>
                  <a:schemeClr val="accent1">
                    <a:lumMod val="50000"/>
                  </a:schemeClr>
                </a:solidFill>
              </a:rPr>
              <a:t>measures</a:t>
            </a:r>
            <a:r>
              <a:rPr lang="hr-HR" sz="2000" spc="-150" dirty="0">
                <a:solidFill>
                  <a:schemeClr val="accent1">
                    <a:lumMod val="50000"/>
                  </a:schemeClr>
                </a:solidFill>
              </a:rPr>
              <a:t> </a:t>
            </a:r>
            <a:r>
              <a:rPr lang="hr-HR" sz="2000" spc="-150" dirty="0" err="1">
                <a:solidFill>
                  <a:schemeClr val="accent1">
                    <a:lumMod val="50000"/>
                  </a:schemeClr>
                </a:solidFill>
              </a:rPr>
              <a:t>in</a:t>
            </a:r>
            <a:r>
              <a:rPr lang="hr-HR" sz="2000" spc="-150" dirty="0">
                <a:solidFill>
                  <a:schemeClr val="accent1">
                    <a:lumMod val="50000"/>
                  </a:schemeClr>
                </a:solidFill>
              </a:rPr>
              <a:t> </a:t>
            </a:r>
            <a:r>
              <a:rPr lang="hr-HR" sz="2000" spc="-150" dirty="0" err="1">
                <a:solidFill>
                  <a:schemeClr val="accent1">
                    <a:lumMod val="50000"/>
                  </a:schemeClr>
                </a:solidFill>
              </a:rPr>
              <a:t>order</a:t>
            </a:r>
            <a:r>
              <a:rPr lang="hr-HR" sz="2000" spc="-150" dirty="0">
                <a:solidFill>
                  <a:schemeClr val="accent1">
                    <a:lumMod val="50000"/>
                  </a:schemeClr>
                </a:solidFill>
              </a:rPr>
              <a:t> </a:t>
            </a:r>
            <a:r>
              <a:rPr lang="hr-HR" sz="2000" spc="-150" dirty="0" err="1">
                <a:solidFill>
                  <a:schemeClr val="accent1">
                    <a:lumMod val="50000"/>
                  </a:schemeClr>
                </a:solidFill>
              </a:rPr>
              <a:t>to</a:t>
            </a:r>
            <a:r>
              <a:rPr lang="hr-HR" sz="2000" spc="-150" dirty="0">
                <a:solidFill>
                  <a:schemeClr val="accent1">
                    <a:lumMod val="50000"/>
                  </a:schemeClr>
                </a:solidFill>
              </a:rPr>
              <a:t> </a:t>
            </a:r>
            <a:r>
              <a:rPr lang="hr-HR" sz="2000" spc="-150" dirty="0" err="1">
                <a:solidFill>
                  <a:schemeClr val="accent1">
                    <a:lumMod val="50000"/>
                  </a:schemeClr>
                </a:solidFill>
              </a:rPr>
              <a:t>prevent</a:t>
            </a:r>
            <a:r>
              <a:rPr lang="hr-HR" sz="2000" spc="-150" dirty="0">
                <a:solidFill>
                  <a:schemeClr val="accent1">
                    <a:lumMod val="50000"/>
                  </a:schemeClr>
                </a:solidFill>
              </a:rPr>
              <a:t> </a:t>
            </a:r>
            <a:r>
              <a:rPr lang="hr-HR" sz="2000" spc="-150" dirty="0" err="1">
                <a:solidFill>
                  <a:schemeClr val="accent1">
                    <a:lumMod val="50000"/>
                  </a:schemeClr>
                </a:solidFill>
              </a:rPr>
              <a:t>further</a:t>
            </a:r>
            <a:r>
              <a:rPr lang="hr-HR" sz="2000" spc="-150" dirty="0">
                <a:solidFill>
                  <a:schemeClr val="accent1">
                    <a:lumMod val="50000"/>
                  </a:schemeClr>
                </a:solidFill>
              </a:rPr>
              <a:t> </a:t>
            </a:r>
            <a:r>
              <a:rPr lang="hr-HR" sz="2000" spc="-150" dirty="0" err="1">
                <a:solidFill>
                  <a:schemeClr val="accent1">
                    <a:lumMod val="50000"/>
                  </a:schemeClr>
                </a:solidFill>
              </a:rPr>
              <a:t>environmental</a:t>
            </a:r>
            <a:r>
              <a:rPr lang="hr-HR" sz="2000" spc="-150" dirty="0">
                <a:solidFill>
                  <a:schemeClr val="accent1">
                    <a:lumMod val="50000"/>
                  </a:schemeClr>
                </a:solidFill>
              </a:rPr>
              <a:t> </a:t>
            </a:r>
            <a:r>
              <a:rPr lang="hr-HR" sz="2000" spc="-150" dirty="0" err="1">
                <a:solidFill>
                  <a:schemeClr val="accent1">
                    <a:lumMod val="50000"/>
                  </a:schemeClr>
                </a:solidFill>
              </a:rPr>
              <a:t>pollution</a:t>
            </a:r>
            <a:r>
              <a:rPr lang="hr-HR" sz="2000" spc="-150" dirty="0">
                <a:solidFill>
                  <a:schemeClr val="accent1">
                    <a:lumMod val="50000"/>
                  </a:schemeClr>
                </a:solidFill>
              </a:rPr>
              <a:t> </a:t>
            </a:r>
            <a:r>
              <a:rPr lang="hr-HR" sz="2000" spc="-150" dirty="0" err="1">
                <a:solidFill>
                  <a:schemeClr val="accent1">
                    <a:lumMod val="50000"/>
                  </a:schemeClr>
                </a:solidFill>
              </a:rPr>
              <a:t>and</a:t>
            </a:r>
            <a:r>
              <a:rPr lang="hr-HR" sz="2000" spc="-150" dirty="0">
                <a:solidFill>
                  <a:schemeClr val="accent1">
                    <a:lumMod val="50000"/>
                  </a:schemeClr>
                </a:solidFill>
              </a:rPr>
              <a:t> to </a:t>
            </a:r>
            <a:r>
              <a:rPr lang="hr-HR" sz="2000" spc="-150" dirty="0" err="1">
                <a:solidFill>
                  <a:schemeClr val="accent1">
                    <a:lumMod val="50000"/>
                  </a:schemeClr>
                </a:solidFill>
              </a:rPr>
              <a:t>ensure</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immediate</a:t>
            </a:r>
            <a:r>
              <a:rPr lang="hr-HR" sz="2000" spc="-150" dirty="0">
                <a:solidFill>
                  <a:schemeClr val="accent1">
                    <a:lumMod val="50000"/>
                  </a:schemeClr>
                </a:solidFill>
              </a:rPr>
              <a:t> </a:t>
            </a:r>
            <a:r>
              <a:rPr lang="hr-HR" sz="2000" spc="-150" dirty="0" err="1">
                <a:solidFill>
                  <a:schemeClr val="accent1">
                    <a:lumMod val="50000"/>
                  </a:schemeClr>
                </a:solidFill>
              </a:rPr>
              <a:t>danger</a:t>
            </a:r>
            <a:r>
              <a:rPr lang="hr-HR" sz="2000" spc="-150" dirty="0">
                <a:solidFill>
                  <a:schemeClr val="accent1">
                    <a:lumMod val="50000"/>
                  </a:schemeClr>
                </a:solidFill>
              </a:rPr>
              <a:t>, </a:t>
            </a:r>
            <a:r>
              <a:rPr lang="hr-HR" sz="2000" spc="-150" dirty="0" err="1">
                <a:solidFill>
                  <a:schemeClr val="accent1">
                    <a:lumMod val="50000"/>
                  </a:schemeClr>
                </a:solidFill>
              </a:rPr>
              <a:t>i.e</a:t>
            </a:r>
            <a:r>
              <a:rPr lang="hr-HR" sz="2000" spc="-150" dirty="0">
                <a:solidFill>
                  <a:schemeClr val="accent1">
                    <a:lumMod val="50000"/>
                  </a:schemeClr>
                </a:solidFill>
              </a:rPr>
              <a:t>. to </a:t>
            </a:r>
            <a:r>
              <a:rPr lang="hr-HR" sz="2000" b="1" spc="-150" dirty="0" err="1">
                <a:solidFill>
                  <a:schemeClr val="accent1">
                    <a:lumMod val="50000"/>
                  </a:schemeClr>
                </a:solidFill>
              </a:rPr>
              <a:t>forbid</a:t>
            </a:r>
            <a:r>
              <a:rPr lang="hr-HR" sz="2000" b="1" spc="-150" dirty="0">
                <a:solidFill>
                  <a:schemeClr val="accent1">
                    <a:lumMod val="50000"/>
                  </a:schemeClr>
                </a:solidFill>
              </a:rPr>
              <a:t> </a:t>
            </a:r>
            <a:r>
              <a:rPr lang="hr-HR" sz="2000" b="1" spc="-150" dirty="0" err="1">
                <a:solidFill>
                  <a:schemeClr val="accent1">
                    <a:lumMod val="50000"/>
                  </a:schemeClr>
                </a:solidFill>
              </a:rPr>
              <a:t>the</a:t>
            </a:r>
            <a:r>
              <a:rPr lang="hr-HR" sz="2000" b="1" spc="-150" dirty="0">
                <a:solidFill>
                  <a:schemeClr val="accent1">
                    <a:lumMod val="50000"/>
                  </a:schemeClr>
                </a:solidFill>
              </a:rPr>
              <a:t> </a:t>
            </a:r>
            <a:r>
              <a:rPr lang="hr-HR" sz="2000" b="1" spc="-150" dirty="0" err="1">
                <a:solidFill>
                  <a:schemeClr val="accent1">
                    <a:lumMod val="50000"/>
                  </a:schemeClr>
                </a:solidFill>
              </a:rPr>
              <a:t>plant</a:t>
            </a:r>
            <a:r>
              <a:rPr lang="hr-HR" sz="2000" b="1" spc="-150" dirty="0">
                <a:solidFill>
                  <a:schemeClr val="accent1">
                    <a:lumMod val="50000"/>
                  </a:schemeClr>
                </a:solidFill>
              </a:rPr>
              <a:t> </a:t>
            </a:r>
            <a:r>
              <a:rPr lang="hr-HR" sz="2000" b="1" spc="-150" dirty="0" err="1">
                <a:solidFill>
                  <a:schemeClr val="accent1">
                    <a:lumMod val="50000"/>
                  </a:schemeClr>
                </a:solidFill>
              </a:rPr>
              <a:t>operation</a:t>
            </a:r>
            <a:r>
              <a:rPr lang="hr-HR" sz="2000" b="1" spc="-150" dirty="0">
                <a:solidFill>
                  <a:schemeClr val="accent1">
                    <a:lumMod val="50000"/>
                  </a:schemeClr>
                </a:solidFill>
              </a:rPr>
              <a:t> </a:t>
            </a:r>
            <a:r>
              <a:rPr lang="hr-HR" sz="2000" spc="-150" dirty="0" err="1">
                <a:solidFill>
                  <a:schemeClr val="accent1">
                    <a:lumMod val="50000"/>
                  </a:schemeClr>
                </a:solidFill>
              </a:rPr>
              <a:t>until</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order</a:t>
            </a:r>
            <a:r>
              <a:rPr lang="hr-HR" sz="2000" spc="-150" dirty="0">
                <a:solidFill>
                  <a:schemeClr val="accent1">
                    <a:lumMod val="50000"/>
                  </a:schemeClr>
                </a:solidFill>
              </a:rPr>
              <a:t> </a:t>
            </a:r>
            <a:r>
              <a:rPr lang="hr-HR" sz="2000" spc="-150" dirty="0" err="1">
                <a:solidFill>
                  <a:schemeClr val="accent1">
                    <a:lumMod val="50000"/>
                  </a:schemeClr>
                </a:solidFill>
              </a:rPr>
              <a:t>execution</a:t>
            </a:r>
            <a:r>
              <a:rPr lang="hr-HR" sz="2000" spc="-150" dirty="0">
                <a:solidFill>
                  <a:schemeClr val="accent1">
                    <a:lumMod val="50000"/>
                  </a:schemeClr>
                </a:solidFill>
              </a:rPr>
              <a:t> </a:t>
            </a:r>
            <a:r>
              <a:rPr lang="hr-HR" sz="2000" spc="-150" dirty="0" err="1">
                <a:solidFill>
                  <a:schemeClr val="accent1">
                    <a:lumMod val="50000"/>
                  </a:schemeClr>
                </a:solidFill>
              </a:rPr>
              <a:t>when</a:t>
            </a:r>
            <a:r>
              <a:rPr lang="hr-HR" sz="2000" spc="-150" dirty="0">
                <a:solidFill>
                  <a:schemeClr val="accent1">
                    <a:lumMod val="50000"/>
                  </a:schemeClr>
                </a:solidFill>
              </a:rPr>
              <a:t> </a:t>
            </a:r>
            <a:r>
              <a:rPr lang="hr-HR" sz="2000" spc="-150" dirty="0" err="1">
                <a:solidFill>
                  <a:schemeClr val="accent1">
                    <a:lumMod val="50000"/>
                  </a:schemeClr>
                </a:solidFill>
              </a:rPr>
              <a:t>it</a:t>
            </a:r>
            <a:r>
              <a:rPr lang="hr-HR" sz="2000" spc="-150" dirty="0">
                <a:solidFill>
                  <a:schemeClr val="accent1">
                    <a:lumMod val="50000"/>
                  </a:schemeClr>
                </a:solidFill>
              </a:rPr>
              <a:t> is </a:t>
            </a:r>
            <a:r>
              <a:rPr lang="hr-HR" sz="2000" spc="-150" dirty="0" err="1">
                <a:solidFill>
                  <a:schemeClr val="accent1">
                    <a:lumMod val="50000"/>
                  </a:schemeClr>
                </a:solidFill>
              </a:rPr>
              <a:t>required</a:t>
            </a:r>
            <a:r>
              <a:rPr lang="hr-HR" sz="2000" spc="-150" dirty="0">
                <a:solidFill>
                  <a:schemeClr val="accent1">
                    <a:lumMod val="50000"/>
                  </a:schemeClr>
                </a:solidFill>
              </a:rPr>
              <a:t>, </a:t>
            </a:r>
            <a:r>
              <a:rPr lang="hr-HR" sz="2000" spc="-150" dirty="0" err="1">
                <a:solidFill>
                  <a:schemeClr val="accent1">
                    <a:lumMod val="50000"/>
                  </a:schemeClr>
                </a:solidFill>
              </a:rPr>
              <a:t>may</a:t>
            </a:r>
            <a:r>
              <a:rPr lang="hr-HR" sz="2000" spc="-150" dirty="0">
                <a:solidFill>
                  <a:schemeClr val="accent1">
                    <a:lumMod val="50000"/>
                  </a:schemeClr>
                </a:solidFill>
              </a:rPr>
              <a:t> </a:t>
            </a:r>
            <a:r>
              <a:rPr lang="hr-HR" sz="2000" spc="-150" dirty="0" err="1">
                <a:solidFill>
                  <a:schemeClr val="accent1">
                    <a:lumMod val="50000"/>
                  </a:schemeClr>
                </a:solidFill>
              </a:rPr>
              <a:t>report</a:t>
            </a:r>
            <a:r>
              <a:rPr lang="hr-HR" sz="2000" spc="-150" dirty="0">
                <a:solidFill>
                  <a:schemeClr val="accent1">
                    <a:lumMod val="50000"/>
                  </a:schemeClr>
                </a:solidFill>
              </a:rPr>
              <a:t> </a:t>
            </a:r>
            <a:r>
              <a:rPr lang="hr-HR" sz="2000" spc="-150" dirty="0" err="1">
                <a:solidFill>
                  <a:schemeClr val="accent1">
                    <a:lumMod val="50000"/>
                  </a:schemeClr>
                </a:solidFill>
              </a:rPr>
              <a:t>and</a:t>
            </a:r>
            <a:r>
              <a:rPr lang="hr-HR" sz="2000" spc="-150" dirty="0">
                <a:solidFill>
                  <a:schemeClr val="accent1">
                    <a:lumMod val="50000"/>
                  </a:schemeClr>
                </a:solidFill>
              </a:rPr>
              <a:t> </a:t>
            </a:r>
            <a:r>
              <a:rPr lang="hr-HR" sz="2000" spc="-150" dirty="0" err="1">
                <a:solidFill>
                  <a:schemeClr val="accent1">
                    <a:lumMod val="50000"/>
                  </a:schemeClr>
                </a:solidFill>
              </a:rPr>
              <a:t>ask</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other</a:t>
            </a:r>
            <a:r>
              <a:rPr lang="hr-HR" sz="2000" spc="-150" dirty="0">
                <a:solidFill>
                  <a:schemeClr val="accent1">
                    <a:lumMod val="50000"/>
                  </a:schemeClr>
                </a:solidFill>
              </a:rPr>
              <a:t> </a:t>
            </a:r>
            <a:r>
              <a:rPr lang="hr-HR" sz="2000" spc="-150" dirty="0" err="1">
                <a:solidFill>
                  <a:schemeClr val="accent1">
                    <a:lumMod val="50000"/>
                  </a:schemeClr>
                </a:solidFill>
              </a:rPr>
              <a:t>competent</a:t>
            </a:r>
            <a:r>
              <a:rPr lang="hr-HR" sz="2000" spc="-150" dirty="0">
                <a:solidFill>
                  <a:schemeClr val="accent1">
                    <a:lumMod val="50000"/>
                  </a:schemeClr>
                </a:solidFill>
              </a:rPr>
              <a:t> </a:t>
            </a:r>
            <a:r>
              <a:rPr lang="hr-HR" sz="2000" spc="-150" dirty="0" err="1">
                <a:solidFill>
                  <a:schemeClr val="accent1">
                    <a:lumMod val="50000"/>
                  </a:schemeClr>
                </a:solidFill>
              </a:rPr>
              <a:t>inspections</a:t>
            </a:r>
            <a:r>
              <a:rPr lang="hr-HR" sz="2000" spc="-150" dirty="0">
                <a:solidFill>
                  <a:schemeClr val="accent1">
                    <a:lumMod val="50000"/>
                  </a:schemeClr>
                </a:solidFill>
              </a:rPr>
              <a:t> to </a:t>
            </a:r>
            <a:r>
              <a:rPr lang="hr-HR" sz="2000" spc="-150" dirty="0" err="1">
                <a:solidFill>
                  <a:schemeClr val="accent1">
                    <a:lumMod val="50000"/>
                  </a:schemeClr>
                </a:solidFill>
              </a:rPr>
              <a:t>conduct</a:t>
            </a:r>
            <a:r>
              <a:rPr lang="hr-HR" sz="2000" spc="-150" dirty="0">
                <a:solidFill>
                  <a:schemeClr val="accent1">
                    <a:lumMod val="50000"/>
                  </a:schemeClr>
                </a:solidFill>
              </a:rPr>
              <a:t> </a:t>
            </a:r>
            <a:r>
              <a:rPr lang="hr-HR" sz="2000" spc="-150" dirty="0" err="1">
                <a:solidFill>
                  <a:schemeClr val="accent1">
                    <a:lumMod val="50000"/>
                  </a:schemeClr>
                </a:solidFill>
              </a:rPr>
              <a:t>according</a:t>
            </a:r>
            <a:r>
              <a:rPr lang="hr-HR" sz="2000" spc="-150" dirty="0">
                <a:solidFill>
                  <a:schemeClr val="accent1">
                    <a:lumMod val="50000"/>
                  </a:schemeClr>
                </a:solidFill>
              </a:rPr>
              <a:t> </a:t>
            </a:r>
            <a:r>
              <a:rPr lang="hr-HR" sz="2000" spc="-150" dirty="0" err="1">
                <a:solidFill>
                  <a:schemeClr val="accent1">
                    <a:lumMod val="50000"/>
                  </a:schemeClr>
                </a:solidFill>
              </a:rPr>
              <a:t>to</a:t>
            </a:r>
            <a:r>
              <a:rPr lang="hr-HR" sz="2000" spc="-150" dirty="0">
                <a:solidFill>
                  <a:schemeClr val="accent1">
                    <a:lumMod val="50000"/>
                  </a:schemeClr>
                </a:solidFill>
              </a:rPr>
              <a:t> </a:t>
            </a:r>
            <a:r>
              <a:rPr lang="hr-HR" sz="2000" spc="-150" dirty="0" err="1">
                <a:solidFill>
                  <a:schemeClr val="accent1">
                    <a:lumMod val="50000"/>
                  </a:schemeClr>
                </a:solidFill>
              </a:rPr>
              <a:t>special</a:t>
            </a:r>
            <a:r>
              <a:rPr lang="hr-HR" sz="2000" spc="-150" dirty="0">
                <a:solidFill>
                  <a:schemeClr val="accent1">
                    <a:lumMod val="50000"/>
                  </a:schemeClr>
                </a:solidFill>
              </a:rPr>
              <a:t> </a:t>
            </a:r>
            <a:r>
              <a:rPr lang="hr-HR" sz="2000" spc="-150" dirty="0" err="1">
                <a:solidFill>
                  <a:schemeClr val="accent1">
                    <a:lumMod val="50000"/>
                  </a:schemeClr>
                </a:solidFill>
              </a:rPr>
              <a:t>environmental</a:t>
            </a:r>
            <a:r>
              <a:rPr lang="hr-HR" sz="2000" spc="-150" dirty="0">
                <a:solidFill>
                  <a:schemeClr val="accent1">
                    <a:lumMod val="50000"/>
                  </a:schemeClr>
                </a:solidFill>
              </a:rPr>
              <a:t> </a:t>
            </a:r>
            <a:r>
              <a:rPr lang="hr-HR" sz="2000" spc="-150" dirty="0" err="1">
                <a:solidFill>
                  <a:schemeClr val="accent1">
                    <a:lumMod val="50000"/>
                  </a:schemeClr>
                </a:solidFill>
              </a:rPr>
              <a:t>regulations</a:t>
            </a:r>
            <a:r>
              <a:rPr lang="hr-HR" sz="2000" spc="-150" dirty="0">
                <a:solidFill>
                  <a:schemeClr val="accent1">
                    <a:lumMod val="50000"/>
                  </a:schemeClr>
                </a:solidFill>
              </a:rPr>
              <a:t>, as </a:t>
            </a:r>
            <a:r>
              <a:rPr lang="hr-HR" sz="2000" spc="-150" dirty="0" err="1">
                <a:solidFill>
                  <a:schemeClr val="accent1">
                    <a:lumMod val="50000"/>
                  </a:schemeClr>
                </a:solidFill>
              </a:rPr>
              <a:t>well</a:t>
            </a:r>
            <a:r>
              <a:rPr lang="hr-HR" sz="2000" spc="-150" dirty="0">
                <a:solidFill>
                  <a:schemeClr val="accent1">
                    <a:lumMod val="50000"/>
                  </a:schemeClr>
                </a:solidFill>
              </a:rPr>
              <a:t> as to </a:t>
            </a:r>
            <a:r>
              <a:rPr lang="hr-HR" sz="2000" spc="-150" dirty="0" err="1">
                <a:solidFill>
                  <a:schemeClr val="accent1">
                    <a:lumMod val="50000"/>
                  </a:schemeClr>
                </a:solidFill>
              </a:rPr>
              <a:t>take</a:t>
            </a:r>
            <a:r>
              <a:rPr lang="hr-HR" sz="2000" spc="-150" dirty="0">
                <a:solidFill>
                  <a:schemeClr val="accent1">
                    <a:lumMod val="50000"/>
                  </a:schemeClr>
                </a:solidFill>
              </a:rPr>
              <a:t> </a:t>
            </a:r>
            <a:r>
              <a:rPr lang="hr-HR" sz="2000" spc="-150" dirty="0" err="1">
                <a:solidFill>
                  <a:schemeClr val="accent1">
                    <a:lumMod val="50000"/>
                  </a:schemeClr>
                </a:solidFill>
              </a:rPr>
              <a:t>other</a:t>
            </a:r>
            <a:r>
              <a:rPr lang="hr-HR" sz="2000" spc="-150" dirty="0">
                <a:solidFill>
                  <a:schemeClr val="accent1">
                    <a:lumMod val="50000"/>
                  </a:schemeClr>
                </a:solidFill>
              </a:rPr>
              <a:t> </a:t>
            </a:r>
            <a:r>
              <a:rPr lang="hr-HR" sz="2000" spc="-150" dirty="0" err="1">
                <a:solidFill>
                  <a:schemeClr val="accent1">
                    <a:lumMod val="50000"/>
                  </a:schemeClr>
                </a:solidFill>
              </a:rPr>
              <a:t>required</a:t>
            </a:r>
            <a:r>
              <a:rPr lang="hr-HR" sz="2000" spc="-150" dirty="0">
                <a:solidFill>
                  <a:schemeClr val="accent1">
                    <a:lumMod val="50000"/>
                  </a:schemeClr>
                </a:solidFill>
              </a:rPr>
              <a:t> </a:t>
            </a:r>
            <a:r>
              <a:rPr lang="hr-HR" sz="2000" spc="-150" dirty="0" err="1">
                <a:solidFill>
                  <a:schemeClr val="accent1">
                    <a:lumMod val="50000"/>
                  </a:schemeClr>
                </a:solidFill>
              </a:rPr>
              <a:t>measures</a:t>
            </a:r>
            <a:r>
              <a:rPr lang="hr-HR" sz="2000" spc="-150" dirty="0">
                <a:solidFill>
                  <a:schemeClr val="accent1">
                    <a:lumMod val="50000"/>
                  </a:schemeClr>
                </a:solidFill>
              </a:rPr>
              <a:t>.</a:t>
            </a:r>
          </a:p>
          <a:p>
            <a:pPr marL="285750" indent="-285750"/>
            <a:endParaRPr lang="hr-HR" sz="2000" spc="-150" dirty="0">
              <a:solidFill>
                <a:schemeClr val="accent1">
                  <a:lumMod val="50000"/>
                </a:schemeClr>
              </a:solidFill>
            </a:endParaRPr>
          </a:p>
          <a:p>
            <a:pPr>
              <a:lnSpc>
                <a:spcPct val="115000"/>
              </a:lnSpc>
              <a:spcAft>
                <a:spcPts val="1000"/>
              </a:spcAft>
            </a:pPr>
            <a:r>
              <a:rPr lang="hr-HR" sz="2000" spc="-150" dirty="0" err="1">
                <a:solidFill>
                  <a:schemeClr val="accent1">
                    <a:lumMod val="50000"/>
                  </a:schemeClr>
                </a:solidFill>
              </a:rPr>
              <a:t>Inspector</a:t>
            </a:r>
            <a:r>
              <a:rPr lang="hr-HR" sz="2000" spc="-150" dirty="0">
                <a:solidFill>
                  <a:schemeClr val="accent1">
                    <a:lumMod val="50000"/>
                  </a:schemeClr>
                </a:solidFill>
              </a:rPr>
              <a:t> </a:t>
            </a:r>
            <a:r>
              <a:rPr lang="hr-HR" sz="2000" spc="-150" dirty="0" err="1">
                <a:solidFill>
                  <a:schemeClr val="accent1">
                    <a:lumMod val="50000"/>
                  </a:schemeClr>
                </a:solidFill>
              </a:rPr>
              <a:t>shall</a:t>
            </a:r>
            <a:r>
              <a:rPr lang="hr-HR" sz="2000" spc="-150" dirty="0">
                <a:solidFill>
                  <a:schemeClr val="accent1">
                    <a:lumMod val="50000"/>
                  </a:schemeClr>
                </a:solidFill>
              </a:rPr>
              <a:t> </a:t>
            </a:r>
            <a:r>
              <a:rPr lang="hr-HR" sz="2000" b="1" spc="-150" dirty="0" err="1">
                <a:solidFill>
                  <a:schemeClr val="accent1">
                    <a:lumMod val="50000"/>
                  </a:schemeClr>
                </a:solidFill>
              </a:rPr>
              <a:t>immediately</a:t>
            </a:r>
            <a:r>
              <a:rPr lang="hr-HR" sz="2000" b="1" spc="-150" dirty="0">
                <a:solidFill>
                  <a:schemeClr val="accent1">
                    <a:lumMod val="50000"/>
                  </a:schemeClr>
                </a:solidFill>
              </a:rPr>
              <a:t> </a:t>
            </a:r>
            <a:r>
              <a:rPr lang="hr-HR" sz="2000" b="1" spc="-150" dirty="0" err="1">
                <a:solidFill>
                  <a:schemeClr val="accent1">
                    <a:lumMod val="50000"/>
                  </a:schemeClr>
                </a:solidFill>
              </a:rPr>
              <a:t>inform</a:t>
            </a:r>
            <a:r>
              <a:rPr lang="hr-HR" sz="2000" b="1"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central</a:t>
            </a:r>
            <a:r>
              <a:rPr lang="hr-HR" sz="2000" spc="-150" dirty="0">
                <a:solidFill>
                  <a:schemeClr val="accent1">
                    <a:lumMod val="50000"/>
                  </a:schemeClr>
                </a:solidFill>
              </a:rPr>
              <a:t> </a:t>
            </a:r>
            <a:r>
              <a:rPr lang="hr-HR" sz="2000" spc="-150" dirty="0" err="1">
                <a:solidFill>
                  <a:schemeClr val="accent1">
                    <a:lumMod val="50000"/>
                  </a:schemeClr>
                </a:solidFill>
              </a:rPr>
              <a:t>body</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state</a:t>
            </a:r>
            <a:r>
              <a:rPr lang="hr-HR" sz="2000" spc="-150" dirty="0">
                <a:solidFill>
                  <a:schemeClr val="accent1">
                    <a:lumMod val="50000"/>
                  </a:schemeClr>
                </a:solidFill>
              </a:rPr>
              <a:t> </a:t>
            </a:r>
            <a:r>
              <a:rPr lang="hr-HR" sz="2000" spc="-150" dirty="0" err="1">
                <a:solidFill>
                  <a:schemeClr val="accent1">
                    <a:lumMod val="50000"/>
                  </a:schemeClr>
                </a:solidFill>
              </a:rPr>
              <a:t>administration</a:t>
            </a:r>
            <a:r>
              <a:rPr lang="hr-HR" sz="2000" spc="-150" dirty="0">
                <a:solidFill>
                  <a:schemeClr val="accent1">
                    <a:lumMod val="50000"/>
                  </a:schemeClr>
                </a:solidFill>
              </a:rPr>
              <a:t> </a:t>
            </a:r>
            <a:r>
              <a:rPr lang="hr-HR" sz="2000" b="1" spc="-150" dirty="0" err="1">
                <a:solidFill>
                  <a:schemeClr val="accent1">
                    <a:lumMod val="50000"/>
                  </a:schemeClr>
                </a:solidFill>
              </a:rPr>
              <a:t>competent</a:t>
            </a:r>
            <a:r>
              <a:rPr lang="hr-HR" sz="2000" b="1" spc="-150" dirty="0">
                <a:solidFill>
                  <a:schemeClr val="accent1">
                    <a:lumMod val="50000"/>
                  </a:schemeClr>
                </a:solidFill>
              </a:rPr>
              <a:t> for </a:t>
            </a:r>
            <a:r>
              <a:rPr lang="hr-HR" sz="2000" b="1" spc="-150" dirty="0" err="1">
                <a:solidFill>
                  <a:schemeClr val="accent1">
                    <a:lumMod val="50000"/>
                  </a:schemeClr>
                </a:solidFill>
              </a:rPr>
              <a:t>protection</a:t>
            </a:r>
            <a:r>
              <a:rPr lang="hr-HR" sz="2000" b="1" spc="-150" dirty="0">
                <a:solidFill>
                  <a:schemeClr val="accent1">
                    <a:lumMod val="50000"/>
                  </a:schemeClr>
                </a:solidFill>
              </a:rPr>
              <a:t> </a:t>
            </a:r>
            <a:r>
              <a:rPr lang="hr-HR" sz="2000" b="1" spc="-150" dirty="0" err="1">
                <a:solidFill>
                  <a:schemeClr val="accent1">
                    <a:lumMod val="50000"/>
                  </a:schemeClr>
                </a:solidFill>
              </a:rPr>
              <a:t>and</a:t>
            </a:r>
            <a:r>
              <a:rPr lang="hr-HR" sz="2000" b="1" spc="-150" dirty="0">
                <a:solidFill>
                  <a:schemeClr val="accent1">
                    <a:lumMod val="50000"/>
                  </a:schemeClr>
                </a:solidFill>
              </a:rPr>
              <a:t> </a:t>
            </a:r>
            <a:r>
              <a:rPr lang="hr-HR" sz="2000" b="1" spc="-150" dirty="0" err="1">
                <a:solidFill>
                  <a:schemeClr val="accent1">
                    <a:lumMod val="50000"/>
                  </a:schemeClr>
                </a:solidFill>
              </a:rPr>
              <a:t>rescue</a:t>
            </a:r>
            <a:r>
              <a:rPr lang="hr-HR" sz="2000" spc="-150" dirty="0">
                <a:solidFill>
                  <a:schemeClr val="accent1">
                    <a:lumMod val="50000"/>
                  </a:schemeClr>
                </a:solidFill>
              </a:rPr>
              <a:t> as </a:t>
            </a:r>
            <a:r>
              <a:rPr lang="hr-HR" sz="2000" spc="-150" dirty="0" err="1">
                <a:solidFill>
                  <a:schemeClr val="accent1">
                    <a:lumMod val="50000"/>
                  </a:schemeClr>
                </a:solidFill>
              </a:rPr>
              <a:t>well</a:t>
            </a:r>
            <a:r>
              <a:rPr lang="hr-HR" sz="2000" spc="-150" dirty="0">
                <a:solidFill>
                  <a:schemeClr val="accent1">
                    <a:lumMod val="50000"/>
                  </a:schemeClr>
                </a:solidFill>
              </a:rPr>
              <a:t> </a:t>
            </a:r>
            <a:r>
              <a:rPr lang="hr-HR" sz="2000" spc="-150" dirty="0" err="1">
                <a:solidFill>
                  <a:schemeClr val="accent1">
                    <a:lumMod val="50000"/>
                  </a:schemeClr>
                </a:solidFill>
              </a:rPr>
              <a:t>as</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b="1" spc="-150" dirty="0" err="1">
                <a:solidFill>
                  <a:schemeClr val="accent1">
                    <a:lumMod val="50000"/>
                  </a:schemeClr>
                </a:solidFill>
              </a:rPr>
              <a:t>competent</a:t>
            </a:r>
            <a:r>
              <a:rPr lang="hr-HR" sz="2000" b="1" spc="-150" dirty="0">
                <a:solidFill>
                  <a:schemeClr val="accent1">
                    <a:lumMod val="50000"/>
                  </a:schemeClr>
                </a:solidFill>
              </a:rPr>
              <a:t> police </a:t>
            </a:r>
            <a:r>
              <a:rPr lang="hr-HR" sz="2000" spc="-150" dirty="0" err="1">
                <a:solidFill>
                  <a:schemeClr val="accent1">
                    <a:lumMod val="50000"/>
                  </a:schemeClr>
                </a:solidFill>
              </a:rPr>
              <a:t>administration</a:t>
            </a:r>
            <a:r>
              <a:rPr lang="hr-HR" sz="2000" spc="-150" dirty="0">
                <a:solidFill>
                  <a:schemeClr val="accent1">
                    <a:lumMod val="50000"/>
                  </a:schemeClr>
                </a:solidFill>
              </a:rPr>
              <a:t>.</a:t>
            </a:r>
            <a:endParaRPr lang="en-US" sz="2000" spc="-150" dirty="0">
              <a:solidFill>
                <a:schemeClr val="accent1">
                  <a:lumMod val="50000"/>
                </a:schemeClr>
              </a:solidFill>
            </a:endParaRPr>
          </a:p>
          <a:p>
            <a:pPr marL="285750" indent="-285750"/>
            <a:endParaRPr lang="hr-HR" sz="2000" spc="-150" dirty="0">
              <a:solidFill>
                <a:schemeClr val="accent1">
                  <a:lumMod val="50000"/>
                </a:schemeClr>
              </a:solidFill>
            </a:endParaRPr>
          </a:p>
          <a:p>
            <a:pPr algn="just">
              <a:spcBef>
                <a:spcPts val="360"/>
              </a:spcBef>
              <a:spcAft>
                <a:spcPts val="360"/>
              </a:spcAft>
            </a:pPr>
            <a:r>
              <a:rPr lang="hr-HR" sz="2000" b="1" spc="-150" dirty="0">
                <a:solidFill>
                  <a:schemeClr val="accent1">
                    <a:lumMod val="50000"/>
                  </a:schemeClr>
                </a:solidFill>
              </a:rPr>
              <a:t>A </a:t>
            </a:r>
            <a:r>
              <a:rPr lang="hr-HR" sz="2000" b="1" spc="-150" dirty="0" err="1">
                <a:solidFill>
                  <a:schemeClr val="accent1">
                    <a:lumMod val="50000"/>
                  </a:schemeClr>
                </a:solidFill>
              </a:rPr>
              <a:t>written</a:t>
            </a:r>
            <a:r>
              <a:rPr lang="hr-HR" sz="2000" b="1" spc="-150" dirty="0">
                <a:solidFill>
                  <a:schemeClr val="accent1">
                    <a:lumMod val="50000"/>
                  </a:schemeClr>
                </a:solidFill>
              </a:rPr>
              <a:t> </a:t>
            </a:r>
            <a:r>
              <a:rPr lang="hr-HR" sz="2000" b="1" spc="-150" dirty="0" err="1">
                <a:solidFill>
                  <a:schemeClr val="accent1">
                    <a:lumMod val="50000"/>
                  </a:schemeClr>
                </a:solidFill>
              </a:rPr>
              <a:t>copy</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decision</a:t>
            </a:r>
            <a:r>
              <a:rPr lang="hr-HR" sz="2000" spc="-150" dirty="0">
                <a:solidFill>
                  <a:schemeClr val="accent1">
                    <a:lumMod val="50000"/>
                  </a:schemeClr>
                </a:solidFill>
              </a:rPr>
              <a:t> </a:t>
            </a:r>
            <a:r>
              <a:rPr lang="hr-HR" sz="2000" spc="-150" dirty="0" err="1">
                <a:solidFill>
                  <a:schemeClr val="accent1">
                    <a:lumMod val="50000"/>
                  </a:schemeClr>
                </a:solidFill>
              </a:rPr>
              <a:t>shall</a:t>
            </a:r>
            <a:r>
              <a:rPr lang="hr-HR" sz="2000" spc="-150" dirty="0">
                <a:solidFill>
                  <a:schemeClr val="accent1">
                    <a:lumMod val="50000"/>
                  </a:schemeClr>
                </a:solidFill>
              </a:rPr>
              <a:t> </a:t>
            </a:r>
            <a:r>
              <a:rPr lang="hr-HR" sz="2000" spc="-150" dirty="0" err="1">
                <a:solidFill>
                  <a:schemeClr val="accent1">
                    <a:lumMod val="50000"/>
                  </a:schemeClr>
                </a:solidFill>
              </a:rPr>
              <a:t>be</a:t>
            </a:r>
            <a:r>
              <a:rPr lang="hr-HR" sz="2000" spc="-150" dirty="0">
                <a:solidFill>
                  <a:schemeClr val="accent1">
                    <a:lumMod val="50000"/>
                  </a:schemeClr>
                </a:solidFill>
              </a:rPr>
              <a:t> </a:t>
            </a:r>
            <a:r>
              <a:rPr lang="hr-HR" sz="2000" spc="-150" dirty="0" err="1">
                <a:solidFill>
                  <a:schemeClr val="accent1">
                    <a:lumMod val="50000"/>
                  </a:schemeClr>
                </a:solidFill>
              </a:rPr>
              <a:t>delivered</a:t>
            </a:r>
            <a:r>
              <a:rPr lang="hr-HR" sz="2000" spc="-150">
                <a:solidFill>
                  <a:schemeClr val="accent1">
                    <a:lumMod val="50000"/>
                  </a:schemeClr>
                </a:solidFill>
              </a:rPr>
              <a:t> rješenja </a:t>
            </a:r>
            <a:r>
              <a:rPr lang="hr-HR" sz="2000" spc="-150" dirty="0">
                <a:solidFill>
                  <a:schemeClr val="accent1">
                    <a:lumMod val="50000"/>
                  </a:schemeClr>
                </a:solidFill>
              </a:rPr>
              <a:t>mora se otpremiti stranci u </a:t>
            </a:r>
            <a:r>
              <a:rPr lang="hr-HR" sz="2000" b="1" spc="-150" dirty="0">
                <a:solidFill>
                  <a:schemeClr val="accent1">
                    <a:lumMod val="50000"/>
                  </a:schemeClr>
                </a:solidFill>
              </a:rPr>
              <a:t>roku od osam dana </a:t>
            </a:r>
            <a:r>
              <a:rPr lang="hr-HR" sz="2000" spc="-150" dirty="0">
                <a:solidFill>
                  <a:schemeClr val="accent1">
                    <a:lumMod val="50000"/>
                  </a:schemeClr>
                </a:solidFill>
              </a:rPr>
              <a:t>od dana donošenja usmenog rješenja</a:t>
            </a:r>
            <a:r>
              <a:rPr lang="hr-HR" sz="2000" dirty="0">
                <a:solidFill>
                  <a:srgbClr val="000000"/>
                </a:solidFill>
                <a:latin typeface="Times New Roman"/>
                <a:ea typeface="Times New Roman"/>
              </a:rPr>
              <a:t>.</a:t>
            </a:r>
            <a:endParaRPr lang="en-US" sz="3200" dirty="0">
              <a:latin typeface="Times New Roman"/>
              <a:ea typeface="Times New Roman"/>
            </a:endParaRPr>
          </a:p>
          <a:p>
            <a:pPr marL="285750" indent="-285750"/>
            <a:endParaRPr lang="hr-HR" sz="2000" spc="-150" dirty="0">
              <a:solidFill>
                <a:schemeClr val="accent1">
                  <a:lumMod val="50000"/>
                </a:schemeClr>
              </a:solidFill>
            </a:endParaRP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566208188"/>
      </p:ext>
    </p:extLst>
  </p:cSld>
  <p:clrMapOvr>
    <a:masterClrMapping/>
  </p:clrMapOvr>
  <p:transition spd="med">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11.10 </a:t>
            </a:r>
            <a:r>
              <a:rPr lang="hr-HR" sz="2800" b="1" dirty="0" err="1">
                <a:solidFill>
                  <a:schemeClr val="tx2"/>
                </a:solidFill>
                <a:effectLst>
                  <a:glow>
                    <a:srgbClr val="7F7F7F">
                      <a:alpha val="35000"/>
                    </a:srgbClr>
                  </a:glow>
                </a:effectLst>
              </a:rPr>
              <a:t>Conducting</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case</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unidentified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polluter</a:t>
            </a:r>
            <a:endParaRPr lang="hr-HR" sz="2800" b="1" dirty="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372234" y="1836892"/>
            <a:ext cx="8464269" cy="3231654"/>
          </a:xfrm>
          <a:prstGeom prst="rect">
            <a:avLst/>
          </a:prstGeom>
          <a:noFill/>
        </p:spPr>
        <p:txBody>
          <a:bodyPr wrap="square" rtlCol="0">
            <a:spAutoFit/>
          </a:bodyPr>
          <a:lstStyle/>
          <a:p>
            <a:r>
              <a:rPr lang="hr-HR" sz="2400" b="1" spc="-150" dirty="0" err="1">
                <a:solidFill>
                  <a:schemeClr val="accent1">
                    <a:lumMod val="50000"/>
                  </a:schemeClr>
                </a:solidFill>
              </a:rPr>
              <a:t>From</a:t>
            </a:r>
            <a:r>
              <a:rPr lang="hr-HR" sz="2400" b="1" spc="-150" dirty="0">
                <a:solidFill>
                  <a:schemeClr val="accent1">
                    <a:lumMod val="50000"/>
                  </a:schemeClr>
                </a:solidFill>
              </a:rPr>
              <a:t> EPA Cl. 252</a:t>
            </a:r>
          </a:p>
          <a:p>
            <a:endParaRPr lang="hr-HR" sz="2000" spc="-150" dirty="0">
              <a:solidFill>
                <a:schemeClr val="accent1">
                  <a:lumMod val="50000"/>
                </a:schemeClr>
              </a:solidFill>
            </a:endParaRPr>
          </a:p>
          <a:p>
            <a:r>
              <a:rPr lang="hr-HR" sz="2000" spc="-150" dirty="0" err="1">
                <a:solidFill>
                  <a:schemeClr val="accent1">
                    <a:lumMod val="50000"/>
                  </a:schemeClr>
                </a:solidFill>
              </a:rPr>
              <a:t>If</a:t>
            </a:r>
            <a:r>
              <a:rPr lang="hr-HR" sz="2000" spc="-150" dirty="0">
                <a:solidFill>
                  <a:schemeClr val="accent1">
                    <a:lumMod val="50000"/>
                  </a:schemeClr>
                </a:solidFill>
              </a:rPr>
              <a:t> </a:t>
            </a:r>
            <a:r>
              <a:rPr lang="hr-HR" sz="2000" spc="-150" dirty="0" err="1">
                <a:solidFill>
                  <a:schemeClr val="accent1">
                    <a:lumMod val="50000"/>
                  </a:schemeClr>
                </a:solidFill>
              </a:rPr>
              <a:t>pollution</a:t>
            </a:r>
            <a:r>
              <a:rPr lang="hr-HR" sz="2000" spc="-150" dirty="0">
                <a:solidFill>
                  <a:schemeClr val="accent1">
                    <a:lumMod val="50000"/>
                  </a:schemeClr>
                </a:solidFill>
              </a:rPr>
              <a:t> is </a:t>
            </a:r>
            <a:r>
              <a:rPr lang="hr-HR" sz="2000" spc="-150" dirty="0" err="1">
                <a:solidFill>
                  <a:schemeClr val="accent1">
                    <a:lumMod val="50000"/>
                  </a:schemeClr>
                </a:solidFill>
              </a:rPr>
              <a:t>caused</a:t>
            </a:r>
            <a:r>
              <a:rPr lang="hr-HR" sz="2000" spc="-150" dirty="0">
                <a:solidFill>
                  <a:schemeClr val="accent1">
                    <a:lumMod val="50000"/>
                  </a:schemeClr>
                </a:solidFill>
              </a:rPr>
              <a:t> </a:t>
            </a:r>
            <a:r>
              <a:rPr lang="hr-HR" sz="2000" spc="-150" dirty="0" err="1">
                <a:solidFill>
                  <a:schemeClr val="accent1">
                    <a:lumMod val="50000"/>
                  </a:schemeClr>
                </a:solidFill>
              </a:rPr>
              <a:t>by</a:t>
            </a:r>
            <a:r>
              <a:rPr lang="hr-HR" sz="2000" spc="-150" dirty="0">
                <a:solidFill>
                  <a:schemeClr val="accent1">
                    <a:lumMod val="50000"/>
                  </a:schemeClr>
                </a:solidFill>
              </a:rPr>
              <a:t> </a:t>
            </a:r>
            <a:r>
              <a:rPr lang="hr-HR" sz="2000" b="1" spc="-150" dirty="0" err="1">
                <a:solidFill>
                  <a:schemeClr val="accent1">
                    <a:lumMod val="50000"/>
                  </a:schemeClr>
                </a:solidFill>
              </a:rPr>
              <a:t>unidentified</a:t>
            </a:r>
            <a:r>
              <a:rPr lang="hr-HR" sz="2000" b="1" spc="-150" dirty="0">
                <a:solidFill>
                  <a:schemeClr val="accent1">
                    <a:lumMod val="50000"/>
                  </a:schemeClr>
                </a:solidFill>
              </a:rPr>
              <a:t> </a:t>
            </a:r>
            <a:r>
              <a:rPr lang="hr-HR" sz="2000" b="1" spc="-150" dirty="0" err="1">
                <a:solidFill>
                  <a:schemeClr val="accent1">
                    <a:lumMod val="50000"/>
                  </a:schemeClr>
                </a:solidFill>
              </a:rPr>
              <a:t>polluter</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party</a:t>
            </a:r>
            <a:r>
              <a:rPr lang="hr-HR" sz="2000" spc="-150" dirty="0">
                <a:solidFill>
                  <a:schemeClr val="accent1">
                    <a:lumMod val="50000"/>
                  </a:schemeClr>
                </a:solidFill>
              </a:rPr>
              <a:t> </a:t>
            </a:r>
            <a:r>
              <a:rPr lang="hr-HR" sz="2000" spc="-150" dirty="0" err="1">
                <a:solidFill>
                  <a:schemeClr val="accent1">
                    <a:lumMod val="50000"/>
                  </a:schemeClr>
                </a:solidFill>
              </a:rPr>
              <a:t>in</a:t>
            </a:r>
            <a:r>
              <a:rPr lang="hr-HR" sz="2000" spc="-150" dirty="0">
                <a:solidFill>
                  <a:schemeClr val="accent1">
                    <a:lumMod val="50000"/>
                  </a:schemeClr>
                </a:solidFill>
              </a:rPr>
              <a:t> </a:t>
            </a:r>
            <a:r>
              <a:rPr lang="hr-HR" sz="2000" spc="-150" dirty="0" err="1">
                <a:solidFill>
                  <a:schemeClr val="accent1">
                    <a:lumMod val="50000"/>
                  </a:schemeClr>
                </a:solidFill>
              </a:rPr>
              <a:t>inspection</a:t>
            </a:r>
            <a:r>
              <a:rPr lang="hr-HR" sz="2000" spc="-150" dirty="0">
                <a:solidFill>
                  <a:schemeClr val="accent1">
                    <a:lumMod val="50000"/>
                  </a:schemeClr>
                </a:solidFill>
              </a:rPr>
              <a:t> procedure  is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b="1" spc="-150" dirty="0" err="1">
                <a:solidFill>
                  <a:schemeClr val="accent1">
                    <a:lumMod val="50000"/>
                  </a:schemeClr>
                </a:solidFill>
              </a:rPr>
              <a:t>local</a:t>
            </a:r>
            <a:r>
              <a:rPr lang="hr-HR" sz="2000" b="1" spc="-150" dirty="0">
                <a:solidFill>
                  <a:schemeClr val="accent1">
                    <a:lumMod val="50000"/>
                  </a:schemeClr>
                </a:solidFill>
              </a:rPr>
              <a:t> </a:t>
            </a:r>
            <a:r>
              <a:rPr lang="hr-HR" sz="2000" b="1" spc="-150" dirty="0" err="1">
                <a:solidFill>
                  <a:schemeClr val="accent1">
                    <a:lumMod val="50000"/>
                  </a:schemeClr>
                </a:solidFill>
              </a:rPr>
              <a:t>self</a:t>
            </a:r>
            <a:r>
              <a:rPr lang="hr-HR" sz="2000" b="1" spc="-150" dirty="0">
                <a:solidFill>
                  <a:schemeClr val="accent1">
                    <a:lumMod val="50000"/>
                  </a:schemeClr>
                </a:solidFill>
              </a:rPr>
              <a:t>-</a:t>
            </a:r>
            <a:r>
              <a:rPr lang="hr-HR" sz="2000" b="1" spc="-150" dirty="0" err="1">
                <a:solidFill>
                  <a:schemeClr val="accent1">
                    <a:lumMod val="50000"/>
                  </a:schemeClr>
                </a:solidFill>
              </a:rPr>
              <a:t>government</a:t>
            </a:r>
            <a:r>
              <a:rPr lang="hr-HR" sz="2000" b="1" spc="-150" dirty="0">
                <a:solidFill>
                  <a:schemeClr val="accent1">
                    <a:lumMod val="50000"/>
                  </a:schemeClr>
                </a:solidFill>
              </a:rPr>
              <a:t> </a:t>
            </a:r>
            <a:r>
              <a:rPr lang="hr-HR" sz="2000" b="1" spc="-150" dirty="0" err="1">
                <a:solidFill>
                  <a:schemeClr val="accent1">
                    <a:lumMod val="50000"/>
                  </a:schemeClr>
                </a:solidFill>
              </a:rPr>
              <a:t>unit</a:t>
            </a:r>
            <a:r>
              <a:rPr lang="hr-HR" sz="2000" spc="-150" dirty="0">
                <a:solidFill>
                  <a:schemeClr val="accent1">
                    <a:lumMod val="50000"/>
                  </a:schemeClr>
                </a:solidFill>
              </a:rPr>
              <a:t> </a:t>
            </a:r>
            <a:r>
              <a:rPr lang="hr-HR" sz="2000" spc="-150" dirty="0" err="1">
                <a:solidFill>
                  <a:schemeClr val="accent1">
                    <a:lumMod val="50000"/>
                  </a:schemeClr>
                </a:solidFill>
              </a:rPr>
              <a:t>in</a:t>
            </a:r>
            <a:r>
              <a:rPr lang="hr-HR" sz="2000" spc="-150" dirty="0">
                <a:solidFill>
                  <a:schemeClr val="accent1">
                    <a:lumMod val="50000"/>
                  </a:schemeClr>
                </a:solidFill>
              </a:rPr>
              <a:t> </a:t>
            </a:r>
            <a:r>
              <a:rPr lang="hr-HR" sz="2000" spc="-150" dirty="0" err="1">
                <a:solidFill>
                  <a:schemeClr val="accent1">
                    <a:lumMod val="50000"/>
                  </a:schemeClr>
                </a:solidFill>
              </a:rPr>
              <a:t>which</a:t>
            </a:r>
            <a:r>
              <a:rPr lang="hr-HR" sz="2000" spc="-150" dirty="0">
                <a:solidFill>
                  <a:schemeClr val="accent1">
                    <a:lumMod val="50000"/>
                  </a:schemeClr>
                </a:solidFill>
              </a:rPr>
              <a:t> </a:t>
            </a:r>
            <a:r>
              <a:rPr lang="hr-HR" sz="2000" spc="-150" dirty="0" err="1">
                <a:solidFill>
                  <a:schemeClr val="accent1">
                    <a:lumMod val="50000"/>
                  </a:schemeClr>
                </a:solidFill>
              </a:rPr>
              <a:t>area</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pollution</a:t>
            </a:r>
            <a:r>
              <a:rPr lang="hr-HR" sz="2000" spc="-150" dirty="0">
                <a:solidFill>
                  <a:schemeClr val="accent1">
                    <a:lumMod val="50000"/>
                  </a:schemeClr>
                </a:solidFill>
              </a:rPr>
              <a:t> </a:t>
            </a:r>
            <a:r>
              <a:rPr lang="hr-HR" sz="2000" spc="-150" dirty="0" err="1">
                <a:solidFill>
                  <a:schemeClr val="accent1">
                    <a:lumMod val="50000"/>
                  </a:schemeClr>
                </a:solidFill>
              </a:rPr>
              <a:t>happened</a:t>
            </a:r>
            <a:r>
              <a:rPr lang="hr-HR" sz="2000" spc="-150" dirty="0">
                <a:solidFill>
                  <a:schemeClr val="accent1">
                    <a:lumMod val="50000"/>
                  </a:schemeClr>
                </a:solidFill>
              </a:rPr>
              <a:t>.</a:t>
            </a:r>
            <a:endParaRPr lang="en-US" sz="2000" spc="-150" dirty="0">
              <a:solidFill>
                <a:schemeClr val="accent1">
                  <a:lumMod val="50000"/>
                </a:schemeClr>
              </a:solidFill>
            </a:endParaRPr>
          </a:p>
          <a:p>
            <a:endParaRPr lang="hr-HR" sz="2000" spc="-150" dirty="0">
              <a:solidFill>
                <a:schemeClr val="accent1">
                  <a:lumMod val="50000"/>
                </a:schemeClr>
              </a:solidFill>
            </a:endParaRPr>
          </a:p>
          <a:p>
            <a:r>
              <a:rPr lang="hr-HR" sz="2000" spc="-150" dirty="0" err="1">
                <a:solidFill>
                  <a:schemeClr val="accent1">
                    <a:lumMod val="50000"/>
                  </a:schemeClr>
                </a:solidFill>
              </a:rPr>
              <a:t>If</a:t>
            </a:r>
            <a:r>
              <a:rPr lang="hr-HR" sz="2000" spc="-150" dirty="0">
                <a:solidFill>
                  <a:schemeClr val="accent1">
                    <a:lumMod val="50000"/>
                  </a:schemeClr>
                </a:solidFill>
              </a:rPr>
              <a:t> </a:t>
            </a:r>
            <a:r>
              <a:rPr lang="hr-HR" sz="2000" spc="-150" dirty="0" err="1">
                <a:solidFill>
                  <a:schemeClr val="accent1">
                    <a:lumMod val="50000"/>
                  </a:schemeClr>
                </a:solidFill>
              </a:rPr>
              <a:t>it</a:t>
            </a:r>
            <a:r>
              <a:rPr lang="hr-HR" sz="2000" spc="-150" dirty="0">
                <a:solidFill>
                  <a:schemeClr val="accent1">
                    <a:lumMod val="50000"/>
                  </a:schemeClr>
                </a:solidFill>
              </a:rPr>
              <a:t> is </a:t>
            </a:r>
            <a:r>
              <a:rPr lang="hr-HR" sz="2000" spc="-150" dirty="0" err="1">
                <a:solidFill>
                  <a:schemeClr val="accent1">
                    <a:lumMod val="50000"/>
                  </a:schemeClr>
                </a:solidFill>
              </a:rPr>
              <a:t>determined</a:t>
            </a:r>
            <a:r>
              <a:rPr lang="hr-HR" sz="2000" spc="-150" dirty="0">
                <a:solidFill>
                  <a:schemeClr val="accent1">
                    <a:lumMod val="50000"/>
                  </a:schemeClr>
                </a:solidFill>
              </a:rPr>
              <a:t> </a:t>
            </a:r>
            <a:r>
              <a:rPr lang="hr-HR" sz="2000" spc="-150" dirty="0" err="1">
                <a:solidFill>
                  <a:schemeClr val="accent1">
                    <a:lumMod val="50000"/>
                  </a:schemeClr>
                </a:solidFill>
              </a:rPr>
              <a:t>that</a:t>
            </a:r>
            <a:r>
              <a:rPr lang="hr-HR" sz="2000" spc="-150" dirty="0">
                <a:solidFill>
                  <a:schemeClr val="accent1">
                    <a:lumMod val="50000"/>
                  </a:schemeClr>
                </a:solidFill>
              </a:rPr>
              <a:t> </a:t>
            </a:r>
            <a:r>
              <a:rPr lang="hr-HR" sz="2000" spc="-150" dirty="0" err="1">
                <a:solidFill>
                  <a:schemeClr val="accent1">
                    <a:lumMod val="50000"/>
                  </a:schemeClr>
                </a:solidFill>
              </a:rPr>
              <a:t>pollution</a:t>
            </a:r>
            <a:r>
              <a:rPr lang="hr-HR" sz="2000" spc="-150" dirty="0">
                <a:solidFill>
                  <a:schemeClr val="accent1">
                    <a:lumMod val="50000"/>
                  </a:schemeClr>
                </a:solidFill>
              </a:rPr>
              <a:t> </a:t>
            </a:r>
            <a:r>
              <a:rPr lang="hr-HR" sz="2000" spc="-150" dirty="0" err="1">
                <a:solidFill>
                  <a:schemeClr val="accent1">
                    <a:lumMod val="50000"/>
                  </a:schemeClr>
                </a:solidFill>
              </a:rPr>
              <a:t>represents</a:t>
            </a:r>
            <a:r>
              <a:rPr lang="hr-HR" sz="2000" spc="-150" dirty="0">
                <a:solidFill>
                  <a:schemeClr val="accent1">
                    <a:lumMod val="50000"/>
                  </a:schemeClr>
                </a:solidFill>
              </a:rPr>
              <a:t> </a:t>
            </a:r>
            <a:r>
              <a:rPr lang="hr-HR" sz="2000" spc="-150" dirty="0" err="1">
                <a:solidFill>
                  <a:schemeClr val="accent1">
                    <a:lumMod val="50000"/>
                  </a:schemeClr>
                </a:solidFill>
              </a:rPr>
              <a:t>an</a:t>
            </a:r>
            <a:r>
              <a:rPr lang="hr-HR" sz="2000" spc="-150" dirty="0">
                <a:solidFill>
                  <a:schemeClr val="accent1">
                    <a:lumMod val="50000"/>
                  </a:schemeClr>
                </a:solidFill>
              </a:rPr>
              <a:t> </a:t>
            </a:r>
            <a:r>
              <a:rPr lang="hr-HR" sz="2000" b="1" spc="-150" dirty="0" err="1">
                <a:solidFill>
                  <a:schemeClr val="accent1">
                    <a:lumMod val="50000"/>
                  </a:schemeClr>
                </a:solidFill>
              </a:rPr>
              <a:t>immediate</a:t>
            </a:r>
            <a:r>
              <a:rPr lang="hr-HR" sz="2000" b="1" spc="-150" dirty="0">
                <a:solidFill>
                  <a:schemeClr val="accent1">
                    <a:lumMod val="50000"/>
                  </a:schemeClr>
                </a:solidFill>
              </a:rPr>
              <a:t> </a:t>
            </a:r>
            <a:r>
              <a:rPr lang="hr-HR" sz="2000" b="1" spc="-150" dirty="0" err="1">
                <a:solidFill>
                  <a:schemeClr val="accent1">
                    <a:lumMod val="50000"/>
                  </a:schemeClr>
                </a:solidFill>
              </a:rPr>
              <a:t>danger</a:t>
            </a:r>
            <a:r>
              <a:rPr lang="hr-HR" sz="2000" b="1" spc="-150" dirty="0">
                <a:solidFill>
                  <a:schemeClr val="accent1">
                    <a:lumMod val="50000"/>
                  </a:schemeClr>
                </a:solidFill>
              </a:rPr>
              <a:t> for </a:t>
            </a:r>
            <a:r>
              <a:rPr lang="hr-HR" sz="2000" b="1" spc="-150" dirty="0" err="1">
                <a:solidFill>
                  <a:schemeClr val="accent1">
                    <a:lumMod val="50000"/>
                  </a:schemeClr>
                </a:solidFill>
              </a:rPr>
              <a:t>humans</a:t>
            </a:r>
            <a:r>
              <a:rPr lang="hr-HR" sz="2000" b="1" spc="-150" dirty="0">
                <a:solidFill>
                  <a:schemeClr val="accent1">
                    <a:lumMod val="50000"/>
                  </a:schemeClr>
                </a:solidFill>
              </a:rPr>
              <a:t> </a:t>
            </a:r>
            <a:r>
              <a:rPr lang="hr-HR" sz="2000" b="1" spc="-150" dirty="0" err="1">
                <a:solidFill>
                  <a:schemeClr val="accent1">
                    <a:lumMod val="50000"/>
                  </a:schemeClr>
                </a:solidFill>
              </a:rPr>
              <a:t>and</a:t>
            </a:r>
            <a:r>
              <a:rPr lang="hr-HR" sz="2000" b="1" spc="-150" dirty="0">
                <a:solidFill>
                  <a:schemeClr val="accent1">
                    <a:lumMod val="50000"/>
                  </a:schemeClr>
                </a:solidFill>
              </a:rPr>
              <a:t> </a:t>
            </a:r>
            <a:r>
              <a:rPr lang="hr-HR" sz="2000" b="1" spc="-150" dirty="0" err="1">
                <a:solidFill>
                  <a:schemeClr val="accent1">
                    <a:lumMod val="50000"/>
                  </a:schemeClr>
                </a:solidFill>
              </a:rPr>
              <a:t>environment</a:t>
            </a:r>
            <a:r>
              <a:rPr lang="hr-HR" sz="2000" spc="-150" dirty="0">
                <a:solidFill>
                  <a:schemeClr val="accent1">
                    <a:lumMod val="50000"/>
                  </a:schemeClr>
                </a:solidFill>
              </a:rPr>
              <a:t>, </a:t>
            </a:r>
            <a:r>
              <a:rPr lang="hr-HR" sz="2000" spc="-150" dirty="0" err="1">
                <a:solidFill>
                  <a:schemeClr val="accent1">
                    <a:lumMod val="50000"/>
                  </a:schemeClr>
                </a:solidFill>
              </a:rPr>
              <a:t>inspector</a:t>
            </a:r>
            <a:r>
              <a:rPr lang="hr-HR" sz="2000" spc="-150" dirty="0">
                <a:solidFill>
                  <a:schemeClr val="accent1">
                    <a:lumMod val="50000"/>
                  </a:schemeClr>
                </a:solidFill>
              </a:rPr>
              <a:t> </a:t>
            </a:r>
            <a:r>
              <a:rPr lang="hr-HR" sz="2000" spc="-150" dirty="0" err="1">
                <a:solidFill>
                  <a:schemeClr val="accent1">
                    <a:lumMod val="50000"/>
                  </a:schemeClr>
                </a:solidFill>
              </a:rPr>
              <a:t>shall</a:t>
            </a:r>
            <a:r>
              <a:rPr lang="hr-HR" sz="2000" spc="-150" dirty="0">
                <a:solidFill>
                  <a:schemeClr val="accent1">
                    <a:lumMod val="50000"/>
                  </a:schemeClr>
                </a:solidFill>
              </a:rPr>
              <a:t> </a:t>
            </a:r>
            <a:r>
              <a:rPr lang="hr-HR" sz="2000" spc="-150" dirty="0" err="1">
                <a:solidFill>
                  <a:schemeClr val="accent1">
                    <a:lumMod val="50000"/>
                  </a:schemeClr>
                </a:solidFill>
              </a:rPr>
              <a:t>order</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local</a:t>
            </a:r>
            <a:r>
              <a:rPr lang="hr-HR" sz="2000" spc="-150" dirty="0">
                <a:solidFill>
                  <a:schemeClr val="accent1">
                    <a:lumMod val="50000"/>
                  </a:schemeClr>
                </a:solidFill>
              </a:rPr>
              <a:t> </a:t>
            </a:r>
            <a:r>
              <a:rPr lang="hr-HR" sz="2000" spc="-150" dirty="0" err="1">
                <a:solidFill>
                  <a:schemeClr val="accent1">
                    <a:lumMod val="50000"/>
                  </a:schemeClr>
                </a:solidFill>
              </a:rPr>
              <a:t>self</a:t>
            </a:r>
            <a:r>
              <a:rPr lang="hr-HR" sz="2000" spc="-150" dirty="0">
                <a:solidFill>
                  <a:schemeClr val="accent1">
                    <a:lumMod val="50000"/>
                  </a:schemeClr>
                </a:solidFill>
              </a:rPr>
              <a:t>-</a:t>
            </a:r>
            <a:r>
              <a:rPr lang="hr-HR" sz="2000" spc="-150" dirty="0" err="1">
                <a:solidFill>
                  <a:schemeClr val="accent1">
                    <a:lumMod val="50000"/>
                  </a:schemeClr>
                </a:solidFill>
              </a:rPr>
              <a:t>government</a:t>
            </a:r>
            <a:r>
              <a:rPr lang="hr-HR" sz="2000" spc="-150" dirty="0">
                <a:solidFill>
                  <a:schemeClr val="accent1">
                    <a:lumMod val="50000"/>
                  </a:schemeClr>
                </a:solidFill>
              </a:rPr>
              <a:t> </a:t>
            </a:r>
            <a:r>
              <a:rPr lang="hr-HR" sz="2000" spc="-150" dirty="0" err="1">
                <a:solidFill>
                  <a:schemeClr val="accent1">
                    <a:lumMod val="50000"/>
                  </a:schemeClr>
                </a:solidFill>
              </a:rPr>
              <a:t>unit</a:t>
            </a:r>
            <a:r>
              <a:rPr lang="hr-HR" sz="2000" spc="-150" dirty="0">
                <a:solidFill>
                  <a:schemeClr val="accent1">
                    <a:lumMod val="50000"/>
                  </a:schemeClr>
                </a:solidFill>
              </a:rPr>
              <a:t> </a:t>
            </a:r>
            <a:r>
              <a:rPr lang="hr-HR" sz="2000" spc="-150" dirty="0" err="1">
                <a:solidFill>
                  <a:schemeClr val="accent1">
                    <a:lumMod val="50000"/>
                  </a:schemeClr>
                </a:solidFill>
              </a:rPr>
              <a:t>measures</a:t>
            </a:r>
            <a:r>
              <a:rPr lang="hr-HR" sz="2000" spc="-150" dirty="0">
                <a:solidFill>
                  <a:schemeClr val="accent1">
                    <a:lumMod val="50000"/>
                  </a:schemeClr>
                </a:solidFill>
              </a:rPr>
              <a:t> </a:t>
            </a:r>
            <a:r>
              <a:rPr lang="hr-HR" sz="2000" spc="-150" dirty="0" err="1">
                <a:solidFill>
                  <a:schemeClr val="accent1">
                    <a:lumMod val="50000"/>
                  </a:schemeClr>
                </a:solidFill>
              </a:rPr>
              <a:t>for</a:t>
            </a:r>
            <a:r>
              <a:rPr lang="hr-HR" sz="2000" spc="-150" dirty="0">
                <a:solidFill>
                  <a:schemeClr val="accent1">
                    <a:lumMod val="50000"/>
                  </a:schemeClr>
                </a:solidFill>
              </a:rPr>
              <a:t> </a:t>
            </a:r>
            <a:r>
              <a:rPr lang="hr-HR" sz="2000" spc="-150" dirty="0" err="1">
                <a:solidFill>
                  <a:schemeClr val="accent1">
                    <a:lumMod val="50000"/>
                  </a:schemeClr>
                </a:solidFill>
              </a:rPr>
              <a:t>reduction</a:t>
            </a:r>
            <a:r>
              <a:rPr lang="hr-HR" sz="2000" spc="-150" dirty="0">
                <a:solidFill>
                  <a:schemeClr val="accent1">
                    <a:lumMod val="50000"/>
                  </a:schemeClr>
                </a:solidFill>
              </a:rPr>
              <a:t>, </a:t>
            </a:r>
            <a:r>
              <a:rPr lang="hr-HR" sz="2000" spc="-150" dirty="0" err="1">
                <a:solidFill>
                  <a:schemeClr val="accent1">
                    <a:lumMod val="50000"/>
                  </a:schemeClr>
                </a:solidFill>
              </a:rPr>
              <a:t>i.e</a:t>
            </a:r>
            <a:r>
              <a:rPr lang="hr-HR" sz="2000" spc="-150" dirty="0">
                <a:solidFill>
                  <a:schemeClr val="accent1">
                    <a:lumMod val="50000"/>
                  </a:schemeClr>
                </a:solidFill>
              </a:rPr>
              <a:t>. </a:t>
            </a:r>
            <a:r>
              <a:rPr lang="hr-HR" sz="2000" spc="-150" dirty="0" err="1">
                <a:solidFill>
                  <a:schemeClr val="accent1">
                    <a:lumMod val="50000"/>
                  </a:schemeClr>
                </a:solidFill>
              </a:rPr>
              <a:t>removal</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pollution</a:t>
            </a:r>
            <a:r>
              <a:rPr lang="hr-HR" sz="2000" spc="-150" dirty="0">
                <a:solidFill>
                  <a:schemeClr val="accent1">
                    <a:lumMod val="50000"/>
                  </a:schemeClr>
                </a:solidFill>
              </a:rPr>
              <a:t> </a:t>
            </a:r>
            <a:r>
              <a:rPr lang="hr-HR" sz="2000" spc="-150" dirty="0" err="1">
                <a:solidFill>
                  <a:schemeClr val="accent1">
                    <a:lumMod val="50000"/>
                  </a:schemeClr>
                </a:solidFill>
              </a:rPr>
              <a:t>by</a:t>
            </a:r>
            <a:r>
              <a:rPr lang="hr-HR" sz="2000" spc="-150" dirty="0">
                <a:solidFill>
                  <a:schemeClr val="accent1">
                    <a:lumMod val="50000"/>
                  </a:schemeClr>
                </a:solidFill>
              </a:rPr>
              <a:t> </a:t>
            </a:r>
            <a:r>
              <a:rPr lang="hr-HR" sz="2000" b="1" spc="-150" dirty="0" err="1">
                <a:solidFill>
                  <a:schemeClr val="accent1">
                    <a:lumMod val="50000"/>
                  </a:schemeClr>
                </a:solidFill>
              </a:rPr>
              <a:t>another</a:t>
            </a:r>
            <a:r>
              <a:rPr lang="hr-HR" sz="2000" b="1" spc="-150" dirty="0">
                <a:solidFill>
                  <a:schemeClr val="accent1">
                    <a:lumMod val="50000"/>
                  </a:schemeClr>
                </a:solidFill>
              </a:rPr>
              <a:t> </a:t>
            </a:r>
            <a:r>
              <a:rPr lang="hr-HR" sz="2000" b="1" spc="-150" dirty="0" err="1">
                <a:solidFill>
                  <a:schemeClr val="accent1">
                    <a:lumMod val="50000"/>
                  </a:schemeClr>
                </a:solidFill>
              </a:rPr>
              <a:t>person</a:t>
            </a:r>
            <a:r>
              <a:rPr lang="hr-HR" sz="2000" spc="-150" dirty="0">
                <a:solidFill>
                  <a:schemeClr val="accent1">
                    <a:lumMod val="50000"/>
                  </a:schemeClr>
                </a:solidFill>
              </a:rPr>
              <a:t>, </a:t>
            </a:r>
            <a:r>
              <a:rPr lang="hr-HR" sz="2000" spc="-150" dirty="0" err="1">
                <a:solidFill>
                  <a:schemeClr val="accent1">
                    <a:lumMod val="50000"/>
                  </a:schemeClr>
                </a:solidFill>
              </a:rPr>
              <a:t>i.e</a:t>
            </a:r>
            <a:r>
              <a:rPr lang="hr-HR" sz="2000" spc="-150" dirty="0">
                <a:solidFill>
                  <a:schemeClr val="accent1">
                    <a:lumMod val="50000"/>
                  </a:schemeClr>
                </a:solidFill>
              </a:rPr>
              <a:t>. </a:t>
            </a:r>
            <a:r>
              <a:rPr lang="hr-HR" sz="2000" spc="-150" dirty="0" err="1">
                <a:solidFill>
                  <a:schemeClr val="accent1">
                    <a:lumMod val="50000"/>
                  </a:schemeClr>
                </a:solidFill>
              </a:rPr>
              <a:t>if</a:t>
            </a:r>
            <a:r>
              <a:rPr lang="hr-HR" sz="2000" spc="-150" dirty="0">
                <a:solidFill>
                  <a:schemeClr val="accent1">
                    <a:lumMod val="50000"/>
                  </a:schemeClr>
                </a:solidFill>
              </a:rPr>
              <a:t> </a:t>
            </a:r>
            <a:r>
              <a:rPr lang="hr-HR" sz="2000" spc="-150" dirty="0" err="1">
                <a:solidFill>
                  <a:schemeClr val="accent1">
                    <a:lumMod val="50000"/>
                  </a:schemeClr>
                </a:solidFill>
              </a:rPr>
              <a:t>local</a:t>
            </a:r>
            <a:r>
              <a:rPr lang="hr-HR" sz="2000" spc="-150" dirty="0">
                <a:solidFill>
                  <a:schemeClr val="accent1">
                    <a:lumMod val="50000"/>
                  </a:schemeClr>
                </a:solidFill>
              </a:rPr>
              <a:t> </a:t>
            </a:r>
            <a:r>
              <a:rPr lang="hr-HR" sz="2000" spc="-150" dirty="0" err="1">
                <a:solidFill>
                  <a:schemeClr val="accent1">
                    <a:lumMod val="50000"/>
                  </a:schemeClr>
                </a:solidFill>
              </a:rPr>
              <a:t>self</a:t>
            </a:r>
            <a:r>
              <a:rPr lang="hr-HR" sz="2000" spc="-150" dirty="0">
                <a:solidFill>
                  <a:schemeClr val="accent1">
                    <a:lumMod val="50000"/>
                  </a:schemeClr>
                </a:solidFill>
              </a:rPr>
              <a:t>-</a:t>
            </a:r>
            <a:r>
              <a:rPr lang="hr-HR" sz="2000" spc="-150" dirty="0" err="1">
                <a:solidFill>
                  <a:schemeClr val="accent1">
                    <a:lumMod val="50000"/>
                  </a:schemeClr>
                </a:solidFill>
              </a:rPr>
              <a:t>government</a:t>
            </a:r>
            <a:r>
              <a:rPr lang="hr-HR" sz="2000" spc="-150" dirty="0">
                <a:solidFill>
                  <a:schemeClr val="accent1">
                    <a:lumMod val="50000"/>
                  </a:schemeClr>
                </a:solidFill>
              </a:rPr>
              <a:t> </a:t>
            </a:r>
            <a:r>
              <a:rPr lang="hr-HR" sz="2000" spc="-150" dirty="0" err="1">
                <a:solidFill>
                  <a:schemeClr val="accent1">
                    <a:lumMod val="50000"/>
                  </a:schemeClr>
                </a:solidFill>
              </a:rPr>
              <a:t>unit</a:t>
            </a:r>
            <a:r>
              <a:rPr lang="hr-HR" sz="2000" spc="-150" dirty="0">
                <a:solidFill>
                  <a:schemeClr val="accent1">
                    <a:lumMod val="50000"/>
                  </a:schemeClr>
                </a:solidFill>
              </a:rPr>
              <a:t> </a:t>
            </a:r>
            <a:r>
              <a:rPr lang="hr-HR" sz="2000" spc="-150" dirty="0" err="1">
                <a:solidFill>
                  <a:schemeClr val="accent1">
                    <a:lumMod val="50000"/>
                  </a:schemeClr>
                </a:solidFill>
              </a:rPr>
              <a:t>does</a:t>
            </a:r>
            <a:r>
              <a:rPr lang="hr-HR" sz="2000" spc="-150" dirty="0">
                <a:solidFill>
                  <a:schemeClr val="accent1">
                    <a:lumMod val="50000"/>
                  </a:schemeClr>
                </a:solidFill>
              </a:rPr>
              <a:t> </a:t>
            </a:r>
            <a:r>
              <a:rPr lang="hr-HR" sz="2000" spc="-150" dirty="0" err="1">
                <a:solidFill>
                  <a:schemeClr val="accent1">
                    <a:lumMod val="50000"/>
                  </a:schemeClr>
                </a:solidFill>
              </a:rPr>
              <a:t>not</a:t>
            </a:r>
            <a:r>
              <a:rPr lang="hr-HR" sz="2000" spc="-150" dirty="0">
                <a:solidFill>
                  <a:schemeClr val="accent1">
                    <a:lumMod val="50000"/>
                  </a:schemeClr>
                </a:solidFill>
              </a:rPr>
              <a:t> provide </a:t>
            </a:r>
            <a:r>
              <a:rPr lang="hr-HR" sz="2000" spc="-150" dirty="0" err="1">
                <a:solidFill>
                  <a:schemeClr val="accent1">
                    <a:lumMod val="50000"/>
                  </a:schemeClr>
                </a:solidFill>
              </a:rPr>
              <a:t>it</a:t>
            </a:r>
            <a:r>
              <a:rPr lang="hr-HR" sz="2000" spc="-150" dirty="0">
                <a:solidFill>
                  <a:schemeClr val="accent1">
                    <a:lumMod val="50000"/>
                  </a:schemeClr>
                </a:solidFill>
              </a:rPr>
              <a:t> </a:t>
            </a:r>
            <a:r>
              <a:rPr lang="hr-HR" sz="2000" spc="-150" dirty="0" err="1">
                <a:solidFill>
                  <a:schemeClr val="accent1">
                    <a:lumMod val="50000"/>
                  </a:schemeClr>
                </a:solidFill>
              </a:rPr>
              <a:t>within</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deadline</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measures</a:t>
            </a:r>
            <a:r>
              <a:rPr lang="hr-HR" sz="2000" spc="-150" dirty="0">
                <a:solidFill>
                  <a:schemeClr val="accent1">
                    <a:lumMod val="50000"/>
                  </a:schemeClr>
                </a:solidFill>
              </a:rPr>
              <a:t> </a:t>
            </a:r>
            <a:r>
              <a:rPr lang="hr-HR" sz="2000" spc="-150" dirty="0" err="1">
                <a:solidFill>
                  <a:schemeClr val="accent1">
                    <a:lumMod val="50000"/>
                  </a:schemeClr>
                </a:solidFill>
              </a:rPr>
              <a:t>shall</a:t>
            </a:r>
            <a:r>
              <a:rPr lang="hr-HR" sz="2000" spc="-150" dirty="0">
                <a:solidFill>
                  <a:schemeClr val="accent1">
                    <a:lumMod val="50000"/>
                  </a:schemeClr>
                </a:solidFill>
              </a:rPr>
              <a:t> </a:t>
            </a:r>
            <a:r>
              <a:rPr lang="hr-HR" sz="2000" spc="-150" dirty="0" err="1">
                <a:solidFill>
                  <a:schemeClr val="accent1">
                    <a:lumMod val="50000"/>
                  </a:schemeClr>
                </a:solidFill>
              </a:rPr>
              <a:t>be</a:t>
            </a:r>
            <a:r>
              <a:rPr lang="hr-HR" sz="2000" spc="-150" dirty="0">
                <a:solidFill>
                  <a:schemeClr val="accent1">
                    <a:lumMod val="50000"/>
                  </a:schemeClr>
                </a:solidFill>
              </a:rPr>
              <a:t> </a:t>
            </a:r>
            <a:r>
              <a:rPr lang="hr-HR" sz="2000" spc="-150" dirty="0" err="1">
                <a:solidFill>
                  <a:schemeClr val="accent1">
                    <a:lumMod val="50000"/>
                  </a:schemeClr>
                </a:solidFill>
              </a:rPr>
              <a:t>carried</a:t>
            </a:r>
            <a:r>
              <a:rPr lang="hr-HR" sz="2000" spc="-150" dirty="0">
                <a:solidFill>
                  <a:schemeClr val="accent1">
                    <a:lumMod val="50000"/>
                  </a:schemeClr>
                </a:solidFill>
              </a:rPr>
              <a:t> </a:t>
            </a:r>
            <a:r>
              <a:rPr lang="hr-HR" sz="2000" spc="-150" dirty="0" err="1">
                <a:solidFill>
                  <a:schemeClr val="accent1">
                    <a:lumMod val="50000"/>
                  </a:schemeClr>
                </a:solidFill>
              </a:rPr>
              <a:t>out</a:t>
            </a:r>
            <a:r>
              <a:rPr lang="hr-HR" sz="2000" spc="-150" dirty="0">
                <a:solidFill>
                  <a:schemeClr val="accent1">
                    <a:lumMod val="50000"/>
                  </a:schemeClr>
                </a:solidFill>
              </a:rPr>
              <a:t> </a:t>
            </a:r>
            <a:r>
              <a:rPr lang="hr-HR" sz="2000" spc="-150" dirty="0" err="1">
                <a:solidFill>
                  <a:schemeClr val="accent1">
                    <a:lumMod val="50000"/>
                  </a:schemeClr>
                </a:solidFill>
              </a:rPr>
              <a:t>by</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county</a:t>
            </a:r>
            <a:r>
              <a:rPr lang="hr-HR" sz="2000" spc="-150" dirty="0">
                <a:solidFill>
                  <a:schemeClr val="accent1">
                    <a:lumMod val="50000"/>
                  </a:schemeClr>
                </a:solidFill>
              </a:rPr>
              <a:t> on </a:t>
            </a:r>
            <a:r>
              <a:rPr lang="hr-HR" sz="2000" spc="-150" dirty="0" err="1">
                <a:solidFill>
                  <a:schemeClr val="accent1">
                    <a:lumMod val="50000"/>
                  </a:schemeClr>
                </a:solidFill>
              </a:rPr>
              <a:t>account</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local</a:t>
            </a:r>
            <a:r>
              <a:rPr lang="hr-HR" sz="2000" spc="-150" dirty="0">
                <a:solidFill>
                  <a:schemeClr val="accent1">
                    <a:lumMod val="50000"/>
                  </a:schemeClr>
                </a:solidFill>
              </a:rPr>
              <a:t> </a:t>
            </a:r>
            <a:r>
              <a:rPr lang="hr-HR" sz="2000" spc="-150" dirty="0" err="1">
                <a:solidFill>
                  <a:schemeClr val="accent1">
                    <a:lumMod val="50000"/>
                  </a:schemeClr>
                </a:solidFill>
              </a:rPr>
              <a:t>self</a:t>
            </a:r>
            <a:r>
              <a:rPr lang="hr-HR" sz="2000" spc="-150" dirty="0">
                <a:solidFill>
                  <a:schemeClr val="accent1">
                    <a:lumMod val="50000"/>
                  </a:schemeClr>
                </a:solidFill>
              </a:rPr>
              <a:t>-</a:t>
            </a:r>
            <a:r>
              <a:rPr lang="hr-HR" sz="2000" spc="-150" dirty="0" err="1">
                <a:solidFill>
                  <a:schemeClr val="accent1">
                    <a:lumMod val="50000"/>
                  </a:schemeClr>
                </a:solidFill>
              </a:rPr>
              <a:t>government</a:t>
            </a:r>
            <a:r>
              <a:rPr lang="hr-HR" sz="2000" spc="-150" dirty="0">
                <a:solidFill>
                  <a:schemeClr val="accent1">
                    <a:lumMod val="50000"/>
                  </a:schemeClr>
                </a:solidFill>
              </a:rPr>
              <a:t> </a:t>
            </a:r>
            <a:r>
              <a:rPr lang="hr-HR" sz="2000" spc="-150" dirty="0" err="1">
                <a:solidFill>
                  <a:schemeClr val="accent1">
                    <a:lumMod val="50000"/>
                  </a:schemeClr>
                </a:solidFill>
              </a:rPr>
              <a:t>unit</a:t>
            </a:r>
            <a:r>
              <a:rPr lang="hr-HR" sz="2000" spc="-150" dirty="0">
                <a:solidFill>
                  <a:schemeClr val="accent1">
                    <a:lumMod val="50000"/>
                  </a:schemeClr>
                </a:solidFill>
              </a:rPr>
              <a:t>  </a:t>
            </a:r>
            <a:r>
              <a:rPr lang="hr-HR" sz="2000" spc="-150" dirty="0" err="1">
                <a:solidFill>
                  <a:schemeClr val="accent1">
                    <a:lumMod val="50000"/>
                  </a:schemeClr>
                </a:solidFill>
              </a:rPr>
              <a:t>budget</a:t>
            </a:r>
            <a:r>
              <a:rPr lang="hr-HR" sz="2000" dirty="0"/>
              <a:t>.</a:t>
            </a:r>
            <a:endParaRPr lang="en-US" sz="2000" dirty="0"/>
          </a:p>
        </p:txBody>
      </p:sp>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668329341"/>
      </p:ext>
    </p:extLst>
  </p:cSld>
  <p:clrMapOvr>
    <a:masterClrMapping/>
  </p:clrMapOvr>
  <p:transition spd="med">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11.10 </a:t>
            </a:r>
            <a:r>
              <a:rPr lang="hr-HR" sz="2800" b="1" dirty="0" err="1">
                <a:solidFill>
                  <a:schemeClr val="tx2"/>
                </a:solidFill>
                <a:effectLst>
                  <a:glow>
                    <a:srgbClr val="7F7F7F">
                      <a:alpha val="35000"/>
                    </a:srgbClr>
                  </a:glow>
                </a:effectLst>
              </a:rPr>
              <a:t>Conducting</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case</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unidentified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polluter</a:t>
            </a:r>
            <a:endParaRPr lang="hr-HR" sz="2800" b="1" dirty="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372234" y="1836892"/>
            <a:ext cx="8464269" cy="3847207"/>
          </a:xfrm>
          <a:prstGeom prst="rect">
            <a:avLst/>
          </a:prstGeom>
          <a:noFill/>
        </p:spPr>
        <p:txBody>
          <a:bodyPr wrap="square" rtlCol="0">
            <a:spAutoFit/>
          </a:bodyPr>
          <a:lstStyle/>
          <a:p>
            <a:r>
              <a:rPr lang="hr-HR" sz="2400" b="1" spc="-150" dirty="0" err="1">
                <a:solidFill>
                  <a:schemeClr val="accent1">
                    <a:lumMod val="50000"/>
                  </a:schemeClr>
                </a:solidFill>
              </a:rPr>
              <a:t>From</a:t>
            </a:r>
            <a:r>
              <a:rPr lang="hr-HR" sz="2400" b="1" spc="-150" dirty="0">
                <a:solidFill>
                  <a:schemeClr val="accent1">
                    <a:lumMod val="50000"/>
                  </a:schemeClr>
                </a:solidFill>
              </a:rPr>
              <a:t> EPA Cl. 33</a:t>
            </a:r>
          </a:p>
          <a:p>
            <a:endParaRPr lang="hr-HR" sz="2000" spc="-150" dirty="0">
              <a:solidFill>
                <a:schemeClr val="accent1">
                  <a:lumMod val="50000"/>
                </a:schemeClr>
              </a:solidFill>
            </a:endParaRPr>
          </a:p>
          <a:p>
            <a:r>
              <a:rPr lang="en-US" sz="2000" spc="-150" dirty="0">
                <a:solidFill>
                  <a:schemeClr val="accent1">
                    <a:lumMod val="50000"/>
                  </a:schemeClr>
                </a:solidFill>
              </a:rPr>
              <a:t>If inspector establishes that there is a suspicion, expressed by citizens’ notification, that there was an air pollution which quality may harm the human health, living quality and/or have a harmful impact on any environment component</a:t>
            </a:r>
            <a:r>
              <a:rPr lang="hr-HR" sz="2000" spc="-150" dirty="0">
                <a:solidFill>
                  <a:schemeClr val="accent1">
                    <a:lumMod val="50000"/>
                  </a:schemeClr>
                </a:solidFill>
              </a:rPr>
              <a:t>, </a:t>
            </a:r>
            <a:r>
              <a:rPr lang="en-US" sz="2000" spc="-150" dirty="0">
                <a:solidFill>
                  <a:schemeClr val="accent1">
                    <a:lumMod val="50000"/>
                  </a:schemeClr>
                </a:solidFill>
              </a:rPr>
              <a:t>the executive body of the City of Zagreb, city and municipality </a:t>
            </a:r>
            <a:r>
              <a:rPr lang="hr-HR" sz="2000" spc="-150" dirty="0" err="1">
                <a:solidFill>
                  <a:schemeClr val="accent1">
                    <a:lumMod val="50000"/>
                  </a:schemeClr>
                </a:solidFill>
              </a:rPr>
              <a:t>shall</a:t>
            </a:r>
            <a:r>
              <a:rPr lang="hr-HR" sz="2000" spc="-150" dirty="0">
                <a:solidFill>
                  <a:schemeClr val="accent1">
                    <a:lumMod val="50000"/>
                  </a:schemeClr>
                </a:solidFill>
              </a:rPr>
              <a:t> </a:t>
            </a:r>
            <a:r>
              <a:rPr lang="en-US" sz="2000" spc="-150" dirty="0" err="1">
                <a:solidFill>
                  <a:schemeClr val="accent1">
                    <a:lumMod val="50000"/>
                  </a:schemeClr>
                </a:solidFill>
              </a:rPr>
              <a:t>identif</a:t>
            </a:r>
            <a:r>
              <a:rPr lang="hr-HR" sz="2000" spc="-150" dirty="0">
                <a:solidFill>
                  <a:schemeClr val="accent1">
                    <a:lumMod val="50000"/>
                  </a:schemeClr>
                </a:solidFill>
              </a:rPr>
              <a:t>y</a:t>
            </a:r>
            <a:r>
              <a:rPr lang="en-US" sz="2000" spc="-150" dirty="0">
                <a:solidFill>
                  <a:schemeClr val="accent1">
                    <a:lumMod val="50000"/>
                  </a:schemeClr>
                </a:solidFill>
              </a:rPr>
              <a:t> the justification of suspicion and </a:t>
            </a:r>
            <a:r>
              <a:rPr lang="hr-HR" sz="2000" spc="-150" dirty="0" err="1">
                <a:solidFill>
                  <a:schemeClr val="accent1">
                    <a:lumMod val="50000"/>
                  </a:schemeClr>
                </a:solidFill>
              </a:rPr>
              <a:t>shall</a:t>
            </a:r>
            <a:r>
              <a:rPr lang="hr-HR" sz="2000" spc="-150" dirty="0">
                <a:solidFill>
                  <a:schemeClr val="accent1">
                    <a:lumMod val="50000"/>
                  </a:schemeClr>
                </a:solidFill>
              </a:rPr>
              <a:t> </a:t>
            </a:r>
            <a:r>
              <a:rPr lang="en-US" sz="2000" spc="-150" dirty="0">
                <a:solidFill>
                  <a:schemeClr val="accent1">
                    <a:lumMod val="50000"/>
                  </a:schemeClr>
                </a:solidFill>
              </a:rPr>
              <a:t>make a decision not later than five days on implementation of the special-purpose measurement, i.e. the assessment of pollution level</a:t>
            </a:r>
            <a:r>
              <a:rPr lang="vi-VN" sz="2000" spc="-150" dirty="0">
                <a:solidFill>
                  <a:schemeClr val="accent1">
                    <a:lumMod val="50000"/>
                  </a:schemeClr>
                </a:solidFill>
              </a:rPr>
              <a:t>.</a:t>
            </a:r>
            <a:endParaRPr lang="hr-HR" sz="2000" spc="-150" dirty="0">
              <a:solidFill>
                <a:schemeClr val="accent1">
                  <a:lumMod val="50000"/>
                </a:schemeClr>
              </a:solidFill>
            </a:endParaRPr>
          </a:p>
          <a:p>
            <a:endParaRPr lang="vi-VN" sz="2000" spc="-150" dirty="0">
              <a:solidFill>
                <a:schemeClr val="accent1">
                  <a:lumMod val="50000"/>
                </a:schemeClr>
              </a:solidFill>
            </a:endParaRPr>
          </a:p>
          <a:p>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aforementioned</a:t>
            </a:r>
            <a:r>
              <a:rPr lang="hr-HR" sz="2000" spc="-150" dirty="0">
                <a:solidFill>
                  <a:schemeClr val="accent1">
                    <a:lumMod val="50000"/>
                  </a:schemeClr>
                </a:solidFill>
              </a:rPr>
              <a:t> </a:t>
            </a:r>
            <a:r>
              <a:rPr lang="hr-HR" sz="2000" spc="-150" dirty="0" err="1">
                <a:solidFill>
                  <a:schemeClr val="accent1">
                    <a:lumMod val="50000"/>
                  </a:schemeClr>
                </a:solidFill>
              </a:rPr>
              <a:t>decision</a:t>
            </a:r>
            <a:r>
              <a:rPr lang="hr-HR" sz="2000" spc="-150" dirty="0">
                <a:solidFill>
                  <a:schemeClr val="accent1">
                    <a:lumMod val="50000"/>
                  </a:schemeClr>
                </a:solidFill>
              </a:rPr>
              <a:t> </a:t>
            </a:r>
            <a:r>
              <a:rPr lang="hr-HR" sz="2000" spc="-150" dirty="0" err="1">
                <a:solidFill>
                  <a:schemeClr val="accent1">
                    <a:lumMod val="50000"/>
                  </a:schemeClr>
                </a:solidFill>
              </a:rPr>
              <a:t>contains</a:t>
            </a:r>
            <a:r>
              <a:rPr lang="hr-HR" sz="2000" spc="-150" dirty="0">
                <a:solidFill>
                  <a:schemeClr val="accent1">
                    <a:lumMod val="50000"/>
                  </a:schemeClr>
                </a:solidFill>
              </a:rPr>
              <a:t> a period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measurement</a:t>
            </a:r>
            <a:r>
              <a:rPr lang="hr-HR" sz="2000" spc="-150" dirty="0">
                <a:solidFill>
                  <a:schemeClr val="accent1">
                    <a:lumMod val="50000"/>
                  </a:schemeClr>
                </a:solidFill>
              </a:rPr>
              <a:t> or </a:t>
            </a:r>
            <a:r>
              <a:rPr lang="en-US" sz="2000" spc="-150" dirty="0">
                <a:solidFill>
                  <a:schemeClr val="accent1">
                    <a:lumMod val="50000"/>
                  </a:schemeClr>
                </a:solidFill>
              </a:rPr>
              <a:t>assessment of pollution level </a:t>
            </a:r>
            <a:r>
              <a:rPr lang="hr-HR" sz="2000" spc="-150" dirty="0" err="1">
                <a:solidFill>
                  <a:schemeClr val="accent1">
                    <a:lumMod val="50000"/>
                  </a:schemeClr>
                </a:solidFill>
              </a:rPr>
              <a:t>and</a:t>
            </a:r>
            <a:r>
              <a:rPr lang="hr-HR" sz="2000" spc="-150" dirty="0">
                <a:solidFill>
                  <a:schemeClr val="accent1">
                    <a:lumMod val="50000"/>
                  </a:schemeClr>
                </a:solidFill>
              </a:rPr>
              <a:t> </a:t>
            </a:r>
            <a:r>
              <a:rPr lang="hr-HR" sz="2000" spc="-150" dirty="0" err="1">
                <a:solidFill>
                  <a:schemeClr val="accent1">
                    <a:lumMod val="50000"/>
                  </a:schemeClr>
                </a:solidFill>
              </a:rPr>
              <a:t>method</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payment</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costs</a:t>
            </a:r>
            <a:r>
              <a:rPr lang="hr-HR" sz="2000" spc="-150" dirty="0">
                <a:solidFill>
                  <a:schemeClr val="accent1">
                    <a:lumMod val="50000"/>
                  </a:schemeClr>
                </a:solidFill>
              </a:rPr>
              <a:t> </a:t>
            </a:r>
            <a:r>
              <a:rPr lang="hr-HR" sz="2000" spc="-150" dirty="0" err="1">
                <a:solidFill>
                  <a:schemeClr val="accent1">
                    <a:lumMod val="50000"/>
                  </a:schemeClr>
                </a:solidFill>
              </a:rPr>
              <a:t>occurred</a:t>
            </a:r>
            <a:r>
              <a:rPr lang="hr-HR" sz="2000" spc="-150" dirty="0">
                <a:solidFill>
                  <a:schemeClr val="accent1">
                    <a:lumMod val="50000"/>
                  </a:schemeClr>
                </a:solidFill>
              </a:rPr>
              <a:t> </a:t>
            </a:r>
            <a:r>
              <a:rPr lang="hr-HR" sz="2000" spc="-150" dirty="0" err="1">
                <a:solidFill>
                  <a:schemeClr val="accent1">
                    <a:lumMod val="50000"/>
                  </a:schemeClr>
                </a:solidFill>
              </a:rPr>
              <a:t>during</a:t>
            </a:r>
            <a:r>
              <a:rPr lang="hr-HR" sz="2000" spc="-150" dirty="0">
                <a:solidFill>
                  <a:schemeClr val="accent1">
                    <a:lumMod val="50000"/>
                  </a:schemeClr>
                </a:solidFill>
              </a:rPr>
              <a:t> </a:t>
            </a:r>
            <a:r>
              <a:rPr lang="hr-HR" sz="2000" spc="-150" dirty="0" err="1">
                <a:solidFill>
                  <a:schemeClr val="accent1">
                    <a:lumMod val="50000"/>
                  </a:schemeClr>
                </a:solidFill>
              </a:rPr>
              <a:t>special</a:t>
            </a:r>
            <a:r>
              <a:rPr lang="hr-HR" sz="2000" spc="-150" dirty="0">
                <a:solidFill>
                  <a:schemeClr val="accent1">
                    <a:lumMod val="50000"/>
                  </a:schemeClr>
                </a:solidFill>
              </a:rPr>
              <a:t> </a:t>
            </a:r>
            <a:r>
              <a:rPr lang="hr-HR" sz="2000" spc="-150" dirty="0" err="1">
                <a:solidFill>
                  <a:schemeClr val="accent1">
                    <a:lumMod val="50000"/>
                  </a:schemeClr>
                </a:solidFill>
              </a:rPr>
              <a:t>measurements</a:t>
            </a:r>
            <a:r>
              <a:rPr lang="hr-HR" sz="2000" spc="-150" dirty="0">
                <a:solidFill>
                  <a:schemeClr val="accent1">
                    <a:lumMod val="50000"/>
                  </a:schemeClr>
                </a:solidFill>
              </a:rPr>
              <a:t> or </a:t>
            </a:r>
            <a:r>
              <a:rPr lang="en-US" sz="2000" spc="-150" dirty="0">
                <a:solidFill>
                  <a:schemeClr val="accent1">
                    <a:lumMod val="50000"/>
                  </a:schemeClr>
                </a:solidFill>
              </a:rPr>
              <a:t>assessment of pollution level</a:t>
            </a:r>
            <a:r>
              <a:rPr lang="vi-VN" sz="2000" spc="-150" dirty="0">
                <a:solidFill>
                  <a:schemeClr val="accent1">
                    <a:lumMod val="50000"/>
                  </a:schemeClr>
                </a:solidFill>
              </a:rPr>
              <a:t>.</a:t>
            </a:r>
          </a:p>
        </p:txBody>
      </p:sp>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52722560"/>
      </p:ext>
    </p:extLst>
  </p:cSld>
  <p:clrMapOvr>
    <a:masterClrMapping/>
  </p:clrMapOvr>
  <p:transition spd="med">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11.10 </a:t>
            </a:r>
            <a:r>
              <a:rPr lang="hr-HR" sz="2800" b="1" dirty="0" err="1">
                <a:solidFill>
                  <a:schemeClr val="tx2"/>
                </a:solidFill>
                <a:effectLst>
                  <a:glow>
                    <a:srgbClr val="7F7F7F">
                      <a:alpha val="35000"/>
                    </a:srgbClr>
                  </a:glow>
                </a:effectLst>
              </a:rPr>
              <a:t>Conducting</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case</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unidentified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polluter</a:t>
            </a:r>
            <a:endParaRPr lang="hr-HR" sz="2800" b="1" dirty="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372234" y="1836892"/>
            <a:ext cx="8464269" cy="3847207"/>
          </a:xfrm>
          <a:prstGeom prst="rect">
            <a:avLst/>
          </a:prstGeom>
          <a:noFill/>
        </p:spPr>
        <p:txBody>
          <a:bodyPr wrap="square" rtlCol="0">
            <a:spAutoFit/>
          </a:bodyPr>
          <a:lstStyle/>
          <a:p>
            <a:r>
              <a:rPr lang="hr-HR" sz="2400" b="1" spc="-150" dirty="0" err="1">
                <a:solidFill>
                  <a:schemeClr val="accent1">
                    <a:lumMod val="50000"/>
                  </a:schemeClr>
                </a:solidFill>
              </a:rPr>
              <a:t>From</a:t>
            </a:r>
            <a:r>
              <a:rPr lang="hr-HR" sz="2400" b="1" spc="-150" dirty="0">
                <a:solidFill>
                  <a:schemeClr val="accent1">
                    <a:lumMod val="50000"/>
                  </a:schemeClr>
                </a:solidFill>
              </a:rPr>
              <a:t> EPA Cl. 33</a:t>
            </a:r>
          </a:p>
          <a:p>
            <a:endParaRPr lang="hr-HR" sz="2000" spc="-150" dirty="0">
              <a:solidFill>
                <a:schemeClr val="accent1">
                  <a:lumMod val="50000"/>
                </a:schemeClr>
              </a:solidFill>
            </a:endParaRPr>
          </a:p>
          <a:p>
            <a:r>
              <a:rPr lang="hr-HR" sz="2000" spc="-150" dirty="0" err="1">
                <a:solidFill>
                  <a:schemeClr val="accent1">
                    <a:lumMod val="50000"/>
                  </a:schemeClr>
                </a:solidFill>
              </a:rPr>
              <a:t>If</a:t>
            </a:r>
            <a:r>
              <a:rPr lang="hr-HR" sz="2000" spc="-150" dirty="0">
                <a:solidFill>
                  <a:schemeClr val="accent1">
                    <a:lumMod val="50000"/>
                  </a:schemeClr>
                </a:solidFill>
              </a:rPr>
              <a:t> </a:t>
            </a:r>
            <a:r>
              <a:rPr lang="hr-HR" sz="2000" spc="-150" dirty="0" err="1">
                <a:solidFill>
                  <a:schemeClr val="accent1">
                    <a:lumMod val="50000"/>
                  </a:schemeClr>
                </a:solidFill>
              </a:rPr>
              <a:t>it</a:t>
            </a:r>
            <a:r>
              <a:rPr lang="hr-HR" sz="2000" spc="-150" dirty="0">
                <a:solidFill>
                  <a:schemeClr val="accent1">
                    <a:lumMod val="50000"/>
                  </a:schemeClr>
                </a:solidFill>
              </a:rPr>
              <a:t> is </a:t>
            </a:r>
            <a:r>
              <a:rPr lang="hr-HR" sz="2000" spc="-150" dirty="0" err="1">
                <a:solidFill>
                  <a:schemeClr val="accent1">
                    <a:lumMod val="50000"/>
                  </a:schemeClr>
                </a:solidFill>
              </a:rPr>
              <a:t>determined</a:t>
            </a:r>
            <a:r>
              <a:rPr lang="hr-HR" sz="2000" spc="-150" dirty="0">
                <a:solidFill>
                  <a:schemeClr val="accent1">
                    <a:lumMod val="50000"/>
                  </a:schemeClr>
                </a:solidFill>
              </a:rPr>
              <a:t> </a:t>
            </a:r>
            <a:r>
              <a:rPr lang="hr-HR" sz="2000" spc="-150" dirty="0" err="1">
                <a:solidFill>
                  <a:schemeClr val="accent1">
                    <a:lumMod val="50000"/>
                  </a:schemeClr>
                </a:solidFill>
              </a:rPr>
              <a:t>that</a:t>
            </a:r>
            <a:r>
              <a:rPr lang="hr-HR" sz="2000" spc="-150" dirty="0">
                <a:solidFill>
                  <a:schemeClr val="accent1">
                    <a:lumMod val="50000"/>
                  </a:schemeClr>
                </a:solidFill>
              </a:rPr>
              <a:t> </a:t>
            </a:r>
            <a:r>
              <a:rPr lang="hr-HR" sz="2000" spc="-150" dirty="0" err="1">
                <a:solidFill>
                  <a:schemeClr val="accent1">
                    <a:lumMod val="50000"/>
                  </a:schemeClr>
                </a:solidFill>
              </a:rPr>
              <a:t>there</a:t>
            </a:r>
            <a:r>
              <a:rPr lang="hr-HR" sz="2000" spc="-150" dirty="0">
                <a:solidFill>
                  <a:schemeClr val="accent1">
                    <a:lumMod val="50000"/>
                  </a:schemeClr>
                </a:solidFill>
              </a:rPr>
              <a:t> </a:t>
            </a:r>
            <a:r>
              <a:rPr lang="hr-HR" sz="2000" spc="-150" dirty="0" err="1">
                <a:solidFill>
                  <a:schemeClr val="accent1">
                    <a:lumMod val="50000"/>
                  </a:schemeClr>
                </a:solidFill>
              </a:rPr>
              <a:t>was</a:t>
            </a:r>
            <a:r>
              <a:rPr lang="hr-HR" sz="2000" spc="-150" dirty="0">
                <a:solidFill>
                  <a:schemeClr val="accent1">
                    <a:lumMod val="50000"/>
                  </a:schemeClr>
                </a:solidFill>
              </a:rPr>
              <a:t> no major </a:t>
            </a:r>
            <a:r>
              <a:rPr lang="hr-HR" sz="2000" spc="-150" dirty="0" err="1">
                <a:solidFill>
                  <a:schemeClr val="accent1">
                    <a:lumMod val="50000"/>
                  </a:schemeClr>
                </a:solidFill>
              </a:rPr>
              <a:t>pollution</a:t>
            </a:r>
            <a:r>
              <a:rPr lang="hr-HR" sz="2000" spc="-150" dirty="0">
                <a:solidFill>
                  <a:schemeClr val="accent1">
                    <a:lumMod val="50000"/>
                  </a:schemeClr>
                </a:solidFill>
              </a:rPr>
              <a:t> or </a:t>
            </a:r>
            <a:r>
              <a:rPr lang="hr-HR" sz="2000" spc="-150" dirty="0" err="1">
                <a:solidFill>
                  <a:schemeClr val="accent1">
                    <a:lumMod val="50000"/>
                  </a:schemeClr>
                </a:solidFill>
              </a:rPr>
              <a:t>there</a:t>
            </a:r>
            <a:r>
              <a:rPr lang="hr-HR" sz="2000" spc="-150" dirty="0">
                <a:solidFill>
                  <a:schemeClr val="accent1">
                    <a:lumMod val="50000"/>
                  </a:schemeClr>
                </a:solidFill>
              </a:rPr>
              <a:t> </a:t>
            </a:r>
            <a:r>
              <a:rPr lang="hr-HR" sz="2000" spc="-150" dirty="0" err="1">
                <a:solidFill>
                  <a:schemeClr val="accent1">
                    <a:lumMod val="50000"/>
                  </a:schemeClr>
                </a:solidFill>
              </a:rPr>
              <a:t>was</a:t>
            </a:r>
            <a:r>
              <a:rPr lang="hr-HR" sz="2000" spc="-150" dirty="0">
                <a:solidFill>
                  <a:schemeClr val="accent1">
                    <a:lumMod val="50000"/>
                  </a:schemeClr>
                </a:solidFill>
              </a:rPr>
              <a:t> a major </a:t>
            </a:r>
            <a:r>
              <a:rPr lang="hr-HR" sz="2000" spc="-150" dirty="0" err="1">
                <a:solidFill>
                  <a:schemeClr val="accent1">
                    <a:lumMod val="50000"/>
                  </a:schemeClr>
                </a:solidFill>
              </a:rPr>
              <a:t>pollution</a:t>
            </a:r>
            <a:r>
              <a:rPr lang="hr-HR" sz="2000" spc="-150" dirty="0">
                <a:solidFill>
                  <a:schemeClr val="accent1">
                    <a:lumMod val="50000"/>
                  </a:schemeClr>
                </a:solidFill>
              </a:rPr>
              <a:t> </a:t>
            </a:r>
            <a:r>
              <a:rPr lang="hr-HR" sz="2000" spc="-150" dirty="0" err="1">
                <a:solidFill>
                  <a:schemeClr val="accent1">
                    <a:lumMod val="50000"/>
                  </a:schemeClr>
                </a:solidFill>
              </a:rPr>
              <a:t>and</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polluter</a:t>
            </a:r>
            <a:r>
              <a:rPr lang="hr-HR" sz="2000" spc="-150" dirty="0">
                <a:solidFill>
                  <a:schemeClr val="accent1">
                    <a:lumMod val="50000"/>
                  </a:schemeClr>
                </a:solidFill>
              </a:rPr>
              <a:t> is </a:t>
            </a:r>
            <a:r>
              <a:rPr lang="hr-HR" sz="2000" spc="-150" dirty="0" err="1">
                <a:solidFill>
                  <a:schemeClr val="accent1">
                    <a:lumMod val="50000"/>
                  </a:schemeClr>
                </a:solidFill>
              </a:rPr>
              <a:t>not</a:t>
            </a:r>
            <a:r>
              <a:rPr lang="hr-HR" sz="2000" spc="-150" dirty="0">
                <a:solidFill>
                  <a:schemeClr val="accent1">
                    <a:lumMod val="50000"/>
                  </a:schemeClr>
                </a:solidFill>
              </a:rPr>
              <a:t> </a:t>
            </a:r>
            <a:r>
              <a:rPr lang="hr-HR" sz="2000" spc="-150" dirty="0" err="1">
                <a:solidFill>
                  <a:schemeClr val="accent1">
                    <a:lumMod val="50000"/>
                  </a:schemeClr>
                </a:solidFill>
              </a:rPr>
              <a:t>identified</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costs</a:t>
            </a:r>
            <a:r>
              <a:rPr lang="hr-HR" sz="2000" spc="-150" dirty="0">
                <a:solidFill>
                  <a:schemeClr val="accent1">
                    <a:lumMod val="50000"/>
                  </a:schemeClr>
                </a:solidFill>
              </a:rPr>
              <a:t> are borne </a:t>
            </a:r>
            <a:r>
              <a:rPr lang="hr-HR" sz="2000" spc="-150" dirty="0" err="1">
                <a:solidFill>
                  <a:schemeClr val="accent1">
                    <a:lumMod val="50000"/>
                  </a:schemeClr>
                </a:solidFill>
              </a:rPr>
              <a:t>by</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local</a:t>
            </a:r>
            <a:r>
              <a:rPr lang="hr-HR" sz="2000" spc="-150" dirty="0">
                <a:solidFill>
                  <a:schemeClr val="accent1">
                    <a:lumMod val="50000"/>
                  </a:schemeClr>
                </a:solidFill>
              </a:rPr>
              <a:t> </a:t>
            </a:r>
            <a:r>
              <a:rPr lang="hr-HR" sz="2000" spc="-150" dirty="0" err="1">
                <a:solidFill>
                  <a:schemeClr val="accent1">
                    <a:lumMod val="50000"/>
                  </a:schemeClr>
                </a:solidFill>
              </a:rPr>
              <a:t>self</a:t>
            </a:r>
            <a:r>
              <a:rPr lang="hr-HR" sz="2000" spc="-150" dirty="0">
                <a:solidFill>
                  <a:schemeClr val="accent1">
                    <a:lumMod val="50000"/>
                  </a:schemeClr>
                </a:solidFill>
              </a:rPr>
              <a:t>-</a:t>
            </a:r>
            <a:r>
              <a:rPr lang="hr-HR" sz="2000" spc="-150" dirty="0" err="1">
                <a:solidFill>
                  <a:schemeClr val="accent1">
                    <a:lumMod val="50000"/>
                  </a:schemeClr>
                </a:solidFill>
              </a:rPr>
              <a:t>government</a:t>
            </a:r>
            <a:r>
              <a:rPr lang="hr-HR" sz="2000" spc="-150" dirty="0">
                <a:solidFill>
                  <a:schemeClr val="accent1">
                    <a:lumMod val="50000"/>
                  </a:schemeClr>
                </a:solidFill>
              </a:rPr>
              <a:t> </a:t>
            </a:r>
            <a:r>
              <a:rPr lang="hr-HR" sz="2000" spc="-150" dirty="0" err="1">
                <a:solidFill>
                  <a:schemeClr val="accent1">
                    <a:lumMod val="50000"/>
                  </a:schemeClr>
                </a:solidFill>
              </a:rPr>
              <a:t>unit</a:t>
            </a:r>
            <a:r>
              <a:rPr lang="hr-HR" sz="2000" spc="-150" dirty="0">
                <a:solidFill>
                  <a:schemeClr val="accent1">
                    <a:lumMod val="50000"/>
                  </a:schemeClr>
                </a:solidFill>
              </a:rPr>
              <a:t> </a:t>
            </a:r>
            <a:r>
              <a:rPr lang="hr-HR" sz="2000" spc="-150" dirty="0" err="1">
                <a:solidFill>
                  <a:schemeClr val="accent1">
                    <a:lumMod val="50000"/>
                  </a:schemeClr>
                </a:solidFill>
              </a:rPr>
              <a:t>which</a:t>
            </a:r>
            <a:r>
              <a:rPr lang="hr-HR" sz="2000" spc="-150" dirty="0">
                <a:solidFill>
                  <a:schemeClr val="accent1">
                    <a:lumMod val="50000"/>
                  </a:schemeClr>
                </a:solidFill>
              </a:rPr>
              <a:t> </a:t>
            </a:r>
            <a:r>
              <a:rPr lang="hr-HR" sz="2000" spc="-150" dirty="0" err="1">
                <a:solidFill>
                  <a:schemeClr val="accent1">
                    <a:lumMod val="50000"/>
                  </a:schemeClr>
                </a:solidFill>
              </a:rPr>
              <a:t>executive</a:t>
            </a:r>
            <a:r>
              <a:rPr lang="hr-HR" sz="2000" spc="-150" dirty="0">
                <a:solidFill>
                  <a:schemeClr val="accent1">
                    <a:lumMod val="50000"/>
                  </a:schemeClr>
                </a:solidFill>
              </a:rPr>
              <a:t> </a:t>
            </a:r>
            <a:r>
              <a:rPr lang="hr-HR" sz="2000" spc="-150" dirty="0" err="1">
                <a:solidFill>
                  <a:schemeClr val="accent1">
                    <a:lumMod val="50000"/>
                  </a:schemeClr>
                </a:solidFill>
              </a:rPr>
              <a:t>body</a:t>
            </a:r>
            <a:r>
              <a:rPr lang="hr-HR" sz="2000" spc="-150" dirty="0">
                <a:solidFill>
                  <a:schemeClr val="accent1">
                    <a:lumMod val="50000"/>
                  </a:schemeClr>
                </a:solidFill>
              </a:rPr>
              <a:t> </a:t>
            </a:r>
            <a:r>
              <a:rPr lang="hr-HR" sz="2000" spc="-150" dirty="0" err="1">
                <a:solidFill>
                  <a:schemeClr val="accent1">
                    <a:lumMod val="50000"/>
                  </a:schemeClr>
                </a:solidFill>
              </a:rPr>
              <a:t>has</a:t>
            </a:r>
            <a:r>
              <a:rPr lang="hr-HR" sz="2000" spc="-150" dirty="0">
                <a:solidFill>
                  <a:schemeClr val="accent1">
                    <a:lumMod val="50000"/>
                  </a:schemeClr>
                </a:solidFill>
              </a:rPr>
              <a:t> </a:t>
            </a:r>
            <a:r>
              <a:rPr lang="hr-HR" sz="2000" spc="-150" dirty="0" err="1">
                <a:solidFill>
                  <a:schemeClr val="accent1">
                    <a:lumMod val="50000"/>
                  </a:schemeClr>
                </a:solidFill>
              </a:rPr>
              <a:t>brought</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decision</a:t>
            </a:r>
            <a:r>
              <a:rPr lang="hr-HR" sz="2000" spc="-150" dirty="0">
                <a:solidFill>
                  <a:schemeClr val="accent1">
                    <a:lumMod val="50000"/>
                  </a:schemeClr>
                </a:solidFill>
              </a:rPr>
              <a:t>.</a:t>
            </a:r>
          </a:p>
          <a:p>
            <a:endParaRPr lang="hr-HR" sz="2000" spc="-150" dirty="0">
              <a:solidFill>
                <a:schemeClr val="accent1">
                  <a:lumMod val="50000"/>
                </a:schemeClr>
              </a:solidFill>
            </a:endParaRPr>
          </a:p>
          <a:p>
            <a:r>
              <a:rPr lang="hr-HR" sz="2000" spc="-150" dirty="0" err="1">
                <a:solidFill>
                  <a:schemeClr val="accent1">
                    <a:lumMod val="50000"/>
                  </a:schemeClr>
                </a:solidFill>
              </a:rPr>
              <a:t>If</a:t>
            </a:r>
            <a:r>
              <a:rPr lang="hr-HR" sz="2000" spc="-150" dirty="0">
                <a:solidFill>
                  <a:schemeClr val="accent1">
                    <a:lumMod val="50000"/>
                  </a:schemeClr>
                </a:solidFill>
              </a:rPr>
              <a:t> </a:t>
            </a:r>
            <a:r>
              <a:rPr lang="hr-HR" sz="2000" spc="-150" dirty="0" err="1">
                <a:solidFill>
                  <a:schemeClr val="accent1">
                    <a:lumMod val="50000"/>
                  </a:schemeClr>
                </a:solidFill>
              </a:rPr>
              <a:t>it</a:t>
            </a:r>
            <a:r>
              <a:rPr lang="hr-HR" sz="2000" spc="-150" dirty="0">
                <a:solidFill>
                  <a:schemeClr val="accent1">
                    <a:lumMod val="50000"/>
                  </a:schemeClr>
                </a:solidFill>
              </a:rPr>
              <a:t> is </a:t>
            </a:r>
            <a:r>
              <a:rPr lang="hr-HR" sz="2000" spc="-150" dirty="0" err="1">
                <a:solidFill>
                  <a:schemeClr val="accent1">
                    <a:lumMod val="50000"/>
                  </a:schemeClr>
                </a:solidFill>
              </a:rPr>
              <a:t>determined</a:t>
            </a:r>
            <a:r>
              <a:rPr lang="hr-HR" sz="2000" spc="-150" dirty="0">
                <a:solidFill>
                  <a:schemeClr val="accent1">
                    <a:lumMod val="50000"/>
                  </a:schemeClr>
                </a:solidFill>
              </a:rPr>
              <a:t> </a:t>
            </a:r>
            <a:r>
              <a:rPr lang="hr-HR" sz="2000" spc="-150" dirty="0" err="1">
                <a:solidFill>
                  <a:schemeClr val="accent1">
                    <a:lumMod val="50000"/>
                  </a:schemeClr>
                </a:solidFill>
              </a:rPr>
              <a:t>that</a:t>
            </a:r>
            <a:r>
              <a:rPr lang="hr-HR" sz="2000" spc="-150" dirty="0">
                <a:solidFill>
                  <a:schemeClr val="accent1">
                    <a:lumMod val="50000"/>
                  </a:schemeClr>
                </a:solidFill>
              </a:rPr>
              <a:t> </a:t>
            </a:r>
            <a:r>
              <a:rPr lang="hr-HR" sz="2000" spc="-150" dirty="0" err="1">
                <a:solidFill>
                  <a:schemeClr val="accent1">
                    <a:lumMod val="50000"/>
                  </a:schemeClr>
                </a:solidFill>
              </a:rPr>
              <a:t>there</a:t>
            </a:r>
            <a:r>
              <a:rPr lang="hr-HR" sz="2000" spc="-150" dirty="0">
                <a:solidFill>
                  <a:schemeClr val="accent1">
                    <a:lumMod val="50000"/>
                  </a:schemeClr>
                </a:solidFill>
              </a:rPr>
              <a:t> </a:t>
            </a:r>
            <a:r>
              <a:rPr lang="hr-HR" sz="2000" spc="-150" dirty="0" err="1">
                <a:solidFill>
                  <a:schemeClr val="accent1">
                    <a:lumMod val="50000"/>
                  </a:schemeClr>
                </a:solidFill>
              </a:rPr>
              <a:t>was</a:t>
            </a:r>
            <a:r>
              <a:rPr lang="hr-HR" sz="2000" spc="-150" dirty="0">
                <a:solidFill>
                  <a:schemeClr val="accent1">
                    <a:lumMod val="50000"/>
                  </a:schemeClr>
                </a:solidFill>
              </a:rPr>
              <a:t> a major </a:t>
            </a:r>
            <a:r>
              <a:rPr lang="hr-HR" sz="2000" spc="-150" dirty="0" err="1">
                <a:solidFill>
                  <a:schemeClr val="accent1">
                    <a:lumMod val="50000"/>
                  </a:schemeClr>
                </a:solidFill>
              </a:rPr>
              <a:t>air</a:t>
            </a:r>
            <a:r>
              <a:rPr lang="hr-HR" sz="2000" spc="-150" dirty="0">
                <a:solidFill>
                  <a:schemeClr val="accent1">
                    <a:lumMod val="50000"/>
                  </a:schemeClr>
                </a:solidFill>
              </a:rPr>
              <a:t> </a:t>
            </a:r>
            <a:r>
              <a:rPr lang="hr-HR" sz="2000" spc="-150" dirty="0" err="1">
                <a:solidFill>
                  <a:schemeClr val="accent1">
                    <a:lumMod val="50000"/>
                  </a:schemeClr>
                </a:solidFill>
              </a:rPr>
              <a:t>pollution</a:t>
            </a:r>
            <a:r>
              <a:rPr lang="hr-HR" sz="2000" spc="-150" dirty="0">
                <a:solidFill>
                  <a:schemeClr val="accent1">
                    <a:lumMod val="50000"/>
                  </a:schemeClr>
                </a:solidFill>
              </a:rPr>
              <a:t> </a:t>
            </a:r>
            <a:r>
              <a:rPr lang="hr-HR" sz="2000" spc="-150" dirty="0" err="1">
                <a:solidFill>
                  <a:schemeClr val="accent1">
                    <a:lumMod val="50000"/>
                  </a:schemeClr>
                </a:solidFill>
              </a:rPr>
              <a:t>and</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polluter</a:t>
            </a:r>
            <a:r>
              <a:rPr lang="hr-HR" sz="2000" spc="-150" dirty="0">
                <a:solidFill>
                  <a:schemeClr val="accent1">
                    <a:lumMod val="50000"/>
                  </a:schemeClr>
                </a:solidFill>
              </a:rPr>
              <a:t> is </a:t>
            </a:r>
            <a:r>
              <a:rPr lang="hr-HR" sz="2000" spc="-150" dirty="0" err="1">
                <a:solidFill>
                  <a:schemeClr val="accent1">
                    <a:lumMod val="50000"/>
                  </a:schemeClr>
                </a:solidFill>
              </a:rPr>
              <a:t>identified</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costs</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measurement</a:t>
            </a:r>
            <a:r>
              <a:rPr lang="hr-HR" sz="2000" spc="-150" dirty="0">
                <a:solidFill>
                  <a:schemeClr val="accent1">
                    <a:lumMod val="50000"/>
                  </a:schemeClr>
                </a:solidFill>
              </a:rPr>
              <a:t> or </a:t>
            </a:r>
            <a:r>
              <a:rPr lang="hr-HR" sz="2000" spc="-150" dirty="0" err="1">
                <a:solidFill>
                  <a:schemeClr val="accent1">
                    <a:lumMod val="50000"/>
                  </a:schemeClr>
                </a:solidFill>
              </a:rPr>
              <a:t>assessment</a:t>
            </a:r>
            <a:r>
              <a:rPr lang="hr-HR" sz="2000" spc="-150" dirty="0">
                <a:solidFill>
                  <a:schemeClr val="accent1">
                    <a:lumMod val="50000"/>
                  </a:schemeClr>
                </a:solidFill>
              </a:rPr>
              <a:t> are borne </a:t>
            </a:r>
            <a:r>
              <a:rPr lang="hr-HR" sz="2000" spc="-150" dirty="0" err="1">
                <a:solidFill>
                  <a:schemeClr val="accent1">
                    <a:lumMod val="50000"/>
                  </a:schemeClr>
                </a:solidFill>
              </a:rPr>
              <a:t>by</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polluter</a:t>
            </a:r>
            <a:r>
              <a:rPr lang="vi-VN" sz="2000" spc="-150" dirty="0">
                <a:solidFill>
                  <a:schemeClr val="accent1">
                    <a:lumMod val="50000"/>
                  </a:schemeClr>
                </a:solidFill>
              </a:rPr>
              <a:t>.</a:t>
            </a:r>
          </a:p>
          <a:p>
            <a:endParaRPr lang="hr-HR" sz="2000" spc="-150" dirty="0">
              <a:solidFill>
                <a:schemeClr val="accent1">
                  <a:lumMod val="50000"/>
                </a:schemeClr>
              </a:solidFill>
            </a:endParaRPr>
          </a:p>
          <a:p>
            <a:r>
              <a:rPr lang="hr-HR" sz="2000" spc="-150" dirty="0" err="1">
                <a:solidFill>
                  <a:schemeClr val="accent1">
                    <a:lumMod val="50000"/>
                  </a:schemeClr>
                </a:solidFill>
              </a:rPr>
              <a:t>If</a:t>
            </a:r>
            <a:r>
              <a:rPr lang="hr-HR" sz="2000" spc="-150" dirty="0">
                <a:solidFill>
                  <a:schemeClr val="accent1">
                    <a:lumMod val="50000"/>
                  </a:schemeClr>
                </a:solidFill>
              </a:rPr>
              <a:t> </a:t>
            </a:r>
            <a:r>
              <a:rPr lang="hr-HR" sz="2000" spc="-150" dirty="0" err="1">
                <a:solidFill>
                  <a:schemeClr val="accent1">
                    <a:lumMod val="50000"/>
                  </a:schemeClr>
                </a:solidFill>
              </a:rPr>
              <a:t>executive</a:t>
            </a:r>
            <a:r>
              <a:rPr lang="hr-HR" sz="2000" spc="-150" dirty="0">
                <a:solidFill>
                  <a:schemeClr val="accent1">
                    <a:lumMod val="50000"/>
                  </a:schemeClr>
                </a:solidFill>
              </a:rPr>
              <a:t> </a:t>
            </a:r>
            <a:r>
              <a:rPr lang="hr-HR" sz="2000" spc="-150" dirty="0" err="1">
                <a:solidFill>
                  <a:schemeClr val="accent1">
                    <a:lumMod val="50000"/>
                  </a:schemeClr>
                </a:solidFill>
              </a:rPr>
              <a:t>body</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City </a:t>
            </a:r>
            <a:r>
              <a:rPr lang="hr-HR" sz="2000" spc="-150" dirty="0" err="1">
                <a:solidFill>
                  <a:schemeClr val="accent1">
                    <a:lumMod val="50000"/>
                  </a:schemeClr>
                </a:solidFill>
              </a:rPr>
              <a:t>of</a:t>
            </a:r>
            <a:r>
              <a:rPr lang="hr-HR" sz="2000" spc="-150" dirty="0">
                <a:solidFill>
                  <a:schemeClr val="accent1">
                    <a:lumMod val="50000"/>
                  </a:schemeClr>
                </a:solidFill>
              </a:rPr>
              <a:t> Zagreb, </a:t>
            </a:r>
            <a:r>
              <a:rPr lang="hr-HR" sz="2000" spc="-150" dirty="0" err="1">
                <a:solidFill>
                  <a:schemeClr val="accent1">
                    <a:lumMod val="50000"/>
                  </a:schemeClr>
                </a:solidFill>
              </a:rPr>
              <a:t>city</a:t>
            </a:r>
            <a:r>
              <a:rPr lang="hr-HR" sz="2000" spc="-150" dirty="0">
                <a:solidFill>
                  <a:schemeClr val="accent1">
                    <a:lumMod val="50000"/>
                  </a:schemeClr>
                </a:solidFill>
              </a:rPr>
              <a:t> </a:t>
            </a:r>
            <a:r>
              <a:rPr lang="hr-HR" sz="2000" spc="-150" dirty="0" err="1">
                <a:solidFill>
                  <a:schemeClr val="accent1">
                    <a:lumMod val="50000"/>
                  </a:schemeClr>
                </a:solidFill>
              </a:rPr>
              <a:t>and</a:t>
            </a:r>
            <a:r>
              <a:rPr lang="hr-HR" sz="2000" spc="-150" dirty="0">
                <a:solidFill>
                  <a:schemeClr val="accent1">
                    <a:lumMod val="50000"/>
                  </a:schemeClr>
                </a:solidFill>
              </a:rPr>
              <a:t> </a:t>
            </a:r>
            <a:r>
              <a:rPr lang="hr-HR" sz="2000" spc="-150" dirty="0" err="1">
                <a:solidFill>
                  <a:schemeClr val="accent1">
                    <a:lumMod val="50000"/>
                  </a:schemeClr>
                </a:solidFill>
              </a:rPr>
              <a:t>municipality</a:t>
            </a:r>
            <a:r>
              <a:rPr lang="hr-HR" sz="2000" spc="-150" dirty="0">
                <a:solidFill>
                  <a:schemeClr val="accent1">
                    <a:lumMod val="50000"/>
                  </a:schemeClr>
                </a:solidFill>
              </a:rPr>
              <a:t> </a:t>
            </a:r>
            <a:r>
              <a:rPr lang="hr-HR" sz="2000" spc="-150" dirty="0" err="1">
                <a:solidFill>
                  <a:schemeClr val="accent1">
                    <a:lumMod val="50000"/>
                  </a:schemeClr>
                </a:solidFill>
              </a:rPr>
              <a:t>brings</a:t>
            </a:r>
            <a:r>
              <a:rPr lang="hr-HR" sz="2000" spc="-150" dirty="0">
                <a:solidFill>
                  <a:schemeClr val="accent1">
                    <a:lumMod val="50000"/>
                  </a:schemeClr>
                </a:solidFill>
              </a:rPr>
              <a:t> no </a:t>
            </a:r>
            <a:r>
              <a:rPr lang="hr-HR" sz="2000" spc="-150" dirty="0" err="1">
                <a:solidFill>
                  <a:schemeClr val="accent1">
                    <a:lumMod val="50000"/>
                  </a:schemeClr>
                </a:solidFill>
              </a:rPr>
              <a:t>decision</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Ministry</a:t>
            </a:r>
            <a:r>
              <a:rPr lang="hr-HR" sz="2000" spc="-150" dirty="0">
                <a:solidFill>
                  <a:schemeClr val="accent1">
                    <a:lumMod val="50000"/>
                  </a:schemeClr>
                </a:solidFill>
              </a:rPr>
              <a:t> </a:t>
            </a:r>
            <a:r>
              <a:rPr lang="hr-HR" sz="2000" spc="-150" dirty="0" err="1">
                <a:solidFill>
                  <a:schemeClr val="accent1">
                    <a:lumMod val="50000"/>
                  </a:schemeClr>
                </a:solidFill>
              </a:rPr>
              <a:t>shall</a:t>
            </a:r>
            <a:r>
              <a:rPr lang="hr-HR" sz="2000" spc="-150" dirty="0">
                <a:solidFill>
                  <a:schemeClr val="accent1">
                    <a:lumMod val="50000"/>
                  </a:schemeClr>
                </a:solidFill>
              </a:rPr>
              <a:t> provide </a:t>
            </a:r>
            <a:r>
              <a:rPr lang="hr-HR" sz="2000" spc="-150" dirty="0" err="1">
                <a:solidFill>
                  <a:schemeClr val="accent1">
                    <a:lumMod val="50000"/>
                  </a:schemeClr>
                </a:solidFill>
              </a:rPr>
              <a:t>measurements</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special</a:t>
            </a:r>
            <a:r>
              <a:rPr lang="hr-HR" sz="2000" spc="-150" dirty="0">
                <a:solidFill>
                  <a:schemeClr val="accent1">
                    <a:lumMod val="50000"/>
                  </a:schemeClr>
                </a:solidFill>
              </a:rPr>
              <a:t> </a:t>
            </a:r>
            <a:r>
              <a:rPr lang="hr-HR" sz="2000" spc="-150" dirty="0" err="1">
                <a:solidFill>
                  <a:schemeClr val="accent1">
                    <a:lumMod val="50000"/>
                  </a:schemeClr>
                </a:solidFill>
              </a:rPr>
              <a:t>purpose</a:t>
            </a:r>
            <a:r>
              <a:rPr lang="hr-HR" sz="2000" spc="-150" dirty="0">
                <a:solidFill>
                  <a:schemeClr val="accent1">
                    <a:lumMod val="50000"/>
                  </a:schemeClr>
                </a:solidFill>
              </a:rPr>
              <a:t> or </a:t>
            </a:r>
            <a:r>
              <a:rPr lang="hr-HR" sz="2000" spc="-150" dirty="0" err="1">
                <a:solidFill>
                  <a:schemeClr val="accent1">
                    <a:lumMod val="50000"/>
                  </a:schemeClr>
                </a:solidFill>
              </a:rPr>
              <a:t>assessments</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pollution</a:t>
            </a:r>
            <a:r>
              <a:rPr lang="hr-HR" sz="2000" spc="-150" dirty="0">
                <a:solidFill>
                  <a:schemeClr val="accent1">
                    <a:lumMod val="50000"/>
                  </a:schemeClr>
                </a:solidFill>
              </a:rPr>
              <a:t> </a:t>
            </a:r>
            <a:r>
              <a:rPr lang="hr-HR" sz="2000" spc="-150" dirty="0" err="1">
                <a:solidFill>
                  <a:schemeClr val="accent1">
                    <a:lumMod val="50000"/>
                  </a:schemeClr>
                </a:solidFill>
              </a:rPr>
              <a:t>level</a:t>
            </a:r>
            <a:r>
              <a:rPr lang="hr-HR" sz="2000" spc="-150" dirty="0">
                <a:solidFill>
                  <a:schemeClr val="accent1">
                    <a:lumMod val="50000"/>
                  </a:schemeClr>
                </a:solidFill>
              </a:rPr>
              <a:t> </a:t>
            </a:r>
            <a:r>
              <a:rPr lang="hr-HR" sz="2000" spc="-150" dirty="0" err="1">
                <a:solidFill>
                  <a:schemeClr val="accent1">
                    <a:lumMod val="50000"/>
                  </a:schemeClr>
                </a:solidFill>
              </a:rPr>
              <a:t>on</a:t>
            </a:r>
            <a:r>
              <a:rPr lang="hr-HR" sz="2000" spc="-150" dirty="0">
                <a:solidFill>
                  <a:schemeClr val="accent1">
                    <a:lumMod val="50000"/>
                  </a:schemeClr>
                </a:solidFill>
              </a:rPr>
              <a:t> </a:t>
            </a:r>
            <a:r>
              <a:rPr lang="hr-HR" sz="2000" spc="-150" dirty="0" err="1">
                <a:solidFill>
                  <a:schemeClr val="accent1">
                    <a:lumMod val="50000"/>
                  </a:schemeClr>
                </a:solidFill>
              </a:rPr>
              <a:t>account</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local</a:t>
            </a:r>
            <a:r>
              <a:rPr lang="hr-HR" sz="2000" spc="-150" dirty="0">
                <a:solidFill>
                  <a:schemeClr val="accent1">
                    <a:lumMod val="50000"/>
                  </a:schemeClr>
                </a:solidFill>
              </a:rPr>
              <a:t> </a:t>
            </a:r>
            <a:r>
              <a:rPr lang="hr-HR" sz="2000" spc="-150" dirty="0" err="1">
                <a:solidFill>
                  <a:schemeClr val="accent1">
                    <a:lumMod val="50000"/>
                  </a:schemeClr>
                </a:solidFill>
              </a:rPr>
              <a:t>self</a:t>
            </a:r>
            <a:r>
              <a:rPr lang="hr-HR" sz="2000" spc="-150" dirty="0">
                <a:solidFill>
                  <a:schemeClr val="accent1">
                    <a:lumMod val="50000"/>
                  </a:schemeClr>
                </a:solidFill>
              </a:rPr>
              <a:t>-</a:t>
            </a:r>
            <a:r>
              <a:rPr lang="hr-HR" sz="2000" spc="-150" dirty="0" err="1">
                <a:solidFill>
                  <a:schemeClr val="accent1">
                    <a:lumMod val="50000"/>
                  </a:schemeClr>
                </a:solidFill>
              </a:rPr>
              <a:t>government</a:t>
            </a:r>
            <a:r>
              <a:rPr lang="hr-HR" sz="2000" spc="-150" dirty="0">
                <a:solidFill>
                  <a:schemeClr val="accent1">
                    <a:lumMod val="50000"/>
                  </a:schemeClr>
                </a:solidFill>
              </a:rPr>
              <a:t> </a:t>
            </a:r>
            <a:r>
              <a:rPr lang="hr-HR" sz="2000" spc="-150" dirty="0" err="1">
                <a:solidFill>
                  <a:schemeClr val="accent1">
                    <a:lumMod val="50000"/>
                  </a:schemeClr>
                </a:solidFill>
              </a:rPr>
              <a:t>unit</a:t>
            </a:r>
            <a:r>
              <a:rPr lang="hr-HR" sz="2000" spc="-150" dirty="0">
                <a:solidFill>
                  <a:schemeClr val="accent1">
                    <a:lumMod val="50000"/>
                  </a:schemeClr>
                </a:solidFill>
              </a:rPr>
              <a:t> </a:t>
            </a:r>
            <a:r>
              <a:rPr lang="hr-HR" sz="2000" spc="-150" dirty="0" err="1">
                <a:solidFill>
                  <a:schemeClr val="accent1">
                    <a:lumMod val="50000"/>
                  </a:schemeClr>
                </a:solidFill>
              </a:rPr>
              <a:t>which</a:t>
            </a:r>
            <a:r>
              <a:rPr lang="hr-HR" sz="2000" spc="-150" dirty="0">
                <a:solidFill>
                  <a:schemeClr val="accent1">
                    <a:lumMod val="50000"/>
                  </a:schemeClr>
                </a:solidFill>
              </a:rPr>
              <a:t> </a:t>
            </a:r>
            <a:r>
              <a:rPr lang="hr-HR" sz="2000" spc="-150" dirty="0" err="1">
                <a:solidFill>
                  <a:schemeClr val="accent1">
                    <a:lumMod val="50000"/>
                  </a:schemeClr>
                </a:solidFill>
              </a:rPr>
              <a:t>executive</a:t>
            </a:r>
            <a:r>
              <a:rPr lang="hr-HR" sz="2000" spc="-150" dirty="0">
                <a:solidFill>
                  <a:schemeClr val="accent1">
                    <a:lumMod val="50000"/>
                  </a:schemeClr>
                </a:solidFill>
              </a:rPr>
              <a:t> </a:t>
            </a:r>
            <a:r>
              <a:rPr lang="hr-HR" sz="2000" spc="-150" dirty="0" err="1">
                <a:solidFill>
                  <a:schemeClr val="accent1">
                    <a:lumMod val="50000"/>
                  </a:schemeClr>
                </a:solidFill>
              </a:rPr>
              <a:t>body</a:t>
            </a:r>
            <a:r>
              <a:rPr lang="hr-HR" sz="2000" spc="-150" dirty="0">
                <a:solidFill>
                  <a:schemeClr val="accent1">
                    <a:lumMod val="50000"/>
                  </a:schemeClr>
                </a:solidFill>
              </a:rPr>
              <a:t> </a:t>
            </a:r>
            <a:r>
              <a:rPr lang="hr-HR" sz="2000" spc="-150" dirty="0" err="1">
                <a:solidFill>
                  <a:schemeClr val="accent1">
                    <a:lumMod val="50000"/>
                  </a:schemeClr>
                </a:solidFill>
              </a:rPr>
              <a:t>has</a:t>
            </a:r>
            <a:r>
              <a:rPr lang="hr-HR" sz="2000" spc="-150" dirty="0">
                <a:solidFill>
                  <a:schemeClr val="accent1">
                    <a:lumMod val="50000"/>
                  </a:schemeClr>
                </a:solidFill>
              </a:rPr>
              <a:t> </a:t>
            </a:r>
            <a:r>
              <a:rPr lang="hr-HR" sz="2000" spc="-150" dirty="0" err="1">
                <a:solidFill>
                  <a:schemeClr val="accent1">
                    <a:lumMod val="50000"/>
                  </a:schemeClr>
                </a:solidFill>
              </a:rPr>
              <a:t>brought</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decision</a:t>
            </a:r>
            <a:r>
              <a:rPr lang="hr-HR" sz="2000" spc="-150" dirty="0">
                <a:solidFill>
                  <a:schemeClr val="accent1">
                    <a:lumMod val="50000"/>
                  </a:schemeClr>
                </a:solidFill>
              </a:rPr>
              <a:t>.</a:t>
            </a:r>
            <a:endParaRPr lang="vi-VN" sz="2000" spc="-150" dirty="0">
              <a:solidFill>
                <a:schemeClr val="accent1">
                  <a:lumMod val="50000"/>
                </a:schemeClr>
              </a:solidFill>
            </a:endParaRPr>
          </a:p>
        </p:txBody>
      </p:sp>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449847577"/>
      </p:ext>
    </p:extLst>
  </p:cSld>
  <p:clrMapOvr>
    <a:masterClrMapping/>
  </p:clrMapOvr>
  <p:transition spd="med">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11.11 </a:t>
            </a:r>
            <a:r>
              <a:rPr lang="hr-HR" sz="2800" b="1" dirty="0" err="1">
                <a:solidFill>
                  <a:schemeClr val="tx2"/>
                </a:solidFill>
                <a:effectLst>
                  <a:glow>
                    <a:srgbClr val="7F7F7F">
                      <a:alpha val="35000"/>
                    </a:srgbClr>
                  </a:glow>
                </a:effectLst>
              </a:rPr>
              <a:t>Environmental</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inspection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judiciary</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state</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attorney</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system</a:t>
            </a:r>
            <a:endParaRPr lang="hr-HR" sz="2800" b="1" dirty="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380326" y="1917812"/>
            <a:ext cx="8423809" cy="3785652"/>
          </a:xfrm>
          <a:prstGeom prst="rect">
            <a:avLst/>
          </a:prstGeom>
          <a:noFill/>
        </p:spPr>
        <p:txBody>
          <a:bodyPr wrap="square" rtlCol="0">
            <a:spAutoFit/>
          </a:bodyPr>
          <a:lstStyle/>
          <a:p>
            <a:pPr algn="just"/>
            <a:r>
              <a:rPr lang="hr-HR" sz="2000" spc="-150" dirty="0" err="1">
                <a:solidFill>
                  <a:schemeClr val="accent1">
                    <a:lumMod val="50000"/>
                  </a:schemeClr>
                </a:solidFill>
              </a:rPr>
              <a:t>In</a:t>
            </a:r>
            <a:r>
              <a:rPr lang="hr-HR" sz="2000" spc="-150" dirty="0">
                <a:solidFill>
                  <a:schemeClr val="accent1">
                    <a:lumMod val="50000"/>
                  </a:schemeClr>
                </a:solidFill>
              </a:rPr>
              <a:t> </a:t>
            </a:r>
            <a:r>
              <a:rPr lang="hr-HR" sz="2000" spc="-150" dirty="0" err="1">
                <a:solidFill>
                  <a:schemeClr val="accent1">
                    <a:lumMod val="50000"/>
                  </a:schemeClr>
                </a:solidFill>
              </a:rPr>
              <a:t>Article</a:t>
            </a:r>
            <a:r>
              <a:rPr lang="hr-HR" sz="2000" spc="-150" dirty="0">
                <a:solidFill>
                  <a:schemeClr val="accent1">
                    <a:lumMod val="50000"/>
                  </a:schemeClr>
                </a:solidFill>
              </a:rPr>
              <a:t> 258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b="1" spc="-150" dirty="0">
                <a:solidFill>
                  <a:schemeClr val="accent6">
                    <a:lumMod val="75000"/>
                  </a:schemeClr>
                </a:solidFill>
              </a:rPr>
              <a:t> </a:t>
            </a:r>
            <a:r>
              <a:rPr lang="hr-HR" sz="2000" b="1" spc="-150" dirty="0" err="1">
                <a:solidFill>
                  <a:schemeClr val="accent6">
                    <a:lumMod val="75000"/>
                  </a:schemeClr>
                </a:solidFill>
              </a:rPr>
              <a:t>Environmental</a:t>
            </a:r>
            <a:r>
              <a:rPr lang="hr-HR" sz="2000" b="1" spc="-150" dirty="0">
                <a:solidFill>
                  <a:schemeClr val="accent6">
                    <a:lumMod val="75000"/>
                  </a:schemeClr>
                </a:solidFill>
              </a:rPr>
              <a:t> </a:t>
            </a:r>
            <a:r>
              <a:rPr lang="hr-HR" sz="2000" b="1" spc="-150" dirty="0" err="1">
                <a:solidFill>
                  <a:schemeClr val="accent6">
                    <a:lumMod val="75000"/>
                  </a:schemeClr>
                </a:solidFill>
              </a:rPr>
              <a:t>Protection</a:t>
            </a:r>
            <a:r>
              <a:rPr lang="hr-HR" sz="2000" b="1" spc="-150" dirty="0">
                <a:solidFill>
                  <a:schemeClr val="accent6">
                    <a:lumMod val="75000"/>
                  </a:schemeClr>
                </a:solidFill>
              </a:rPr>
              <a:t> </a:t>
            </a:r>
            <a:r>
              <a:rPr lang="hr-HR" sz="2000" b="1" spc="-150" dirty="0" err="1">
                <a:solidFill>
                  <a:schemeClr val="accent6">
                    <a:lumMod val="75000"/>
                  </a:schemeClr>
                </a:solidFill>
              </a:rPr>
              <a:t>Act</a:t>
            </a:r>
            <a:r>
              <a:rPr lang="hr-HR" sz="2000" spc="-150" dirty="0">
                <a:solidFill>
                  <a:schemeClr val="accent1">
                    <a:lumMod val="50000"/>
                  </a:schemeClr>
                </a:solidFill>
              </a:rPr>
              <a:t>, </a:t>
            </a:r>
            <a:r>
              <a:rPr lang="hr-HR" sz="2000" spc="-150" dirty="0" err="1">
                <a:solidFill>
                  <a:schemeClr val="accent1">
                    <a:lumMod val="50000"/>
                  </a:schemeClr>
                </a:solidFill>
              </a:rPr>
              <a:t>it</a:t>
            </a:r>
            <a:r>
              <a:rPr lang="hr-HR" sz="2000" spc="-150" dirty="0">
                <a:solidFill>
                  <a:schemeClr val="accent1">
                    <a:lumMod val="50000"/>
                  </a:schemeClr>
                </a:solidFill>
              </a:rPr>
              <a:t> is </a:t>
            </a:r>
            <a:r>
              <a:rPr lang="hr-HR" sz="2000" spc="-150" dirty="0" err="1">
                <a:solidFill>
                  <a:schemeClr val="accent1">
                    <a:lumMod val="50000"/>
                  </a:schemeClr>
                </a:solidFill>
              </a:rPr>
              <a:t>prescribed</a:t>
            </a:r>
            <a:r>
              <a:rPr lang="hr-HR" sz="2000" spc="-150" dirty="0">
                <a:solidFill>
                  <a:schemeClr val="accent1">
                    <a:lumMod val="50000"/>
                  </a:schemeClr>
                </a:solidFill>
              </a:rPr>
              <a:t> </a:t>
            </a:r>
            <a:r>
              <a:rPr lang="hr-HR" sz="2000" spc="-150" dirty="0" err="1">
                <a:solidFill>
                  <a:schemeClr val="accent1">
                    <a:lumMod val="50000"/>
                  </a:schemeClr>
                </a:solidFill>
              </a:rPr>
              <a:t>that</a:t>
            </a:r>
            <a:r>
              <a:rPr lang="hr-HR" sz="2000" spc="-150" dirty="0">
                <a:solidFill>
                  <a:schemeClr val="accent1">
                    <a:lumMod val="50000"/>
                  </a:schemeClr>
                </a:solidFill>
              </a:rPr>
              <a:t> </a:t>
            </a:r>
            <a:r>
              <a:rPr lang="hr-HR" sz="2000" b="1" spc="-150" dirty="0" err="1">
                <a:solidFill>
                  <a:schemeClr val="accent1">
                    <a:lumMod val="50000"/>
                  </a:schemeClr>
                </a:solidFill>
              </a:rPr>
              <a:t>in</a:t>
            </a:r>
            <a:r>
              <a:rPr lang="hr-HR" sz="2000" b="1" spc="-150" dirty="0">
                <a:solidFill>
                  <a:schemeClr val="accent1">
                    <a:lumMod val="50000"/>
                  </a:schemeClr>
                </a:solidFill>
              </a:rPr>
              <a:t> </a:t>
            </a:r>
            <a:r>
              <a:rPr lang="hr-HR" sz="2000" b="1" spc="-150" dirty="0" err="1">
                <a:solidFill>
                  <a:schemeClr val="accent1">
                    <a:lumMod val="50000"/>
                  </a:schemeClr>
                </a:solidFill>
              </a:rPr>
              <a:t>case</a:t>
            </a:r>
            <a:r>
              <a:rPr lang="hr-HR" sz="2000" b="1" spc="-150" dirty="0">
                <a:solidFill>
                  <a:schemeClr val="accent1">
                    <a:lumMod val="50000"/>
                  </a:schemeClr>
                </a:solidFill>
              </a:rPr>
              <a:t> </a:t>
            </a:r>
            <a:r>
              <a:rPr lang="hr-HR" sz="2000" b="1" spc="-150" dirty="0" err="1">
                <a:solidFill>
                  <a:schemeClr val="accent1">
                    <a:lumMod val="50000"/>
                  </a:schemeClr>
                </a:solidFill>
              </a:rPr>
              <a:t>when</a:t>
            </a:r>
            <a:r>
              <a:rPr lang="hr-HR" sz="2000" b="1" spc="-150" dirty="0">
                <a:solidFill>
                  <a:schemeClr val="accent1">
                    <a:lumMod val="50000"/>
                  </a:schemeClr>
                </a:solidFill>
              </a:rPr>
              <a:t> </a:t>
            </a:r>
            <a:r>
              <a:rPr lang="hr-HR" sz="2000" b="1" spc="-150" dirty="0" err="1">
                <a:solidFill>
                  <a:schemeClr val="accent1">
                    <a:lumMod val="50000"/>
                  </a:schemeClr>
                </a:solidFill>
              </a:rPr>
              <a:t>inspection</a:t>
            </a:r>
            <a:r>
              <a:rPr lang="hr-HR" sz="2000" b="1" spc="-150" dirty="0">
                <a:solidFill>
                  <a:schemeClr val="accent1">
                    <a:lumMod val="50000"/>
                  </a:schemeClr>
                </a:solidFill>
              </a:rPr>
              <a:t> </a:t>
            </a:r>
            <a:r>
              <a:rPr lang="hr-HR" sz="2000" b="1" spc="-150" dirty="0" err="1">
                <a:solidFill>
                  <a:schemeClr val="accent1">
                    <a:lumMod val="50000"/>
                  </a:schemeClr>
                </a:solidFill>
              </a:rPr>
              <a:t>monitoring</a:t>
            </a:r>
            <a:r>
              <a:rPr lang="hr-HR" sz="2000" b="1" spc="-150" dirty="0">
                <a:solidFill>
                  <a:schemeClr val="accent1">
                    <a:lumMod val="50000"/>
                  </a:schemeClr>
                </a:solidFill>
              </a:rPr>
              <a:t> </a:t>
            </a:r>
            <a:r>
              <a:rPr lang="hr-HR" sz="2000" b="1" spc="-150" dirty="0" err="1">
                <a:solidFill>
                  <a:schemeClr val="accent1">
                    <a:lumMod val="50000"/>
                  </a:schemeClr>
                </a:solidFill>
              </a:rPr>
              <a:t>determines</a:t>
            </a:r>
            <a:r>
              <a:rPr lang="hr-HR" sz="2000" b="1" spc="-150" dirty="0">
                <a:solidFill>
                  <a:schemeClr val="accent1">
                    <a:lumMod val="50000"/>
                  </a:schemeClr>
                </a:solidFill>
              </a:rPr>
              <a:t> </a:t>
            </a:r>
            <a:r>
              <a:rPr lang="hr-HR" sz="2000" b="1" spc="-150" dirty="0" err="1">
                <a:solidFill>
                  <a:schemeClr val="accent1">
                    <a:lumMod val="50000"/>
                  </a:schemeClr>
                </a:solidFill>
              </a:rPr>
              <a:t>that</a:t>
            </a:r>
            <a:r>
              <a:rPr lang="hr-HR" sz="2000" b="1" spc="-150" dirty="0">
                <a:solidFill>
                  <a:schemeClr val="accent1">
                    <a:lumMod val="50000"/>
                  </a:schemeClr>
                </a:solidFill>
              </a:rPr>
              <a:t> </a:t>
            </a:r>
            <a:r>
              <a:rPr lang="hr-HR" sz="2000" b="1" spc="-150" dirty="0" err="1">
                <a:solidFill>
                  <a:schemeClr val="accent1">
                    <a:lumMod val="50000"/>
                  </a:schemeClr>
                </a:solidFill>
              </a:rPr>
              <a:t>the</a:t>
            </a:r>
            <a:r>
              <a:rPr lang="hr-HR" sz="2000" b="1" spc="-150" dirty="0">
                <a:solidFill>
                  <a:schemeClr val="accent1">
                    <a:lumMod val="50000"/>
                  </a:schemeClr>
                </a:solidFill>
              </a:rPr>
              <a:t> </a:t>
            </a:r>
            <a:r>
              <a:rPr lang="hr-HR" sz="2000" b="1" spc="-150" dirty="0" err="1">
                <a:solidFill>
                  <a:schemeClr val="accent1">
                    <a:lumMod val="50000"/>
                  </a:schemeClr>
                </a:solidFill>
              </a:rPr>
              <a:t>Environmental</a:t>
            </a:r>
            <a:r>
              <a:rPr lang="hr-HR" sz="2000" b="1" spc="-150" dirty="0">
                <a:solidFill>
                  <a:schemeClr val="accent1">
                    <a:lumMod val="50000"/>
                  </a:schemeClr>
                </a:solidFill>
              </a:rPr>
              <a:t> </a:t>
            </a:r>
            <a:r>
              <a:rPr lang="hr-HR" sz="2000" b="1" spc="-150" dirty="0" err="1">
                <a:solidFill>
                  <a:schemeClr val="accent1">
                    <a:lumMod val="50000"/>
                  </a:schemeClr>
                </a:solidFill>
              </a:rPr>
              <a:t>Protection</a:t>
            </a:r>
            <a:r>
              <a:rPr lang="hr-HR" sz="2000" b="1" spc="-150" dirty="0">
                <a:solidFill>
                  <a:schemeClr val="accent1">
                    <a:lumMod val="50000"/>
                  </a:schemeClr>
                </a:solidFill>
              </a:rPr>
              <a:t> </a:t>
            </a:r>
            <a:r>
              <a:rPr lang="hr-HR" sz="2000" b="1" spc="-150" dirty="0" err="1">
                <a:solidFill>
                  <a:schemeClr val="accent1">
                    <a:lumMod val="50000"/>
                  </a:schemeClr>
                </a:solidFill>
              </a:rPr>
              <a:t>Act</a:t>
            </a:r>
            <a:r>
              <a:rPr lang="hr-HR" sz="2000" b="1" spc="-150" dirty="0">
                <a:solidFill>
                  <a:schemeClr val="accent1">
                    <a:lumMod val="50000"/>
                  </a:schemeClr>
                </a:solidFill>
              </a:rPr>
              <a:t> </a:t>
            </a:r>
            <a:r>
              <a:rPr lang="hr-HR" sz="2000" b="1" spc="-150" dirty="0" err="1">
                <a:solidFill>
                  <a:schemeClr val="accent1">
                    <a:lumMod val="50000"/>
                  </a:schemeClr>
                </a:solidFill>
              </a:rPr>
              <a:t>has</a:t>
            </a:r>
            <a:r>
              <a:rPr lang="hr-HR" sz="2000" b="1" spc="-150" dirty="0">
                <a:solidFill>
                  <a:schemeClr val="accent1">
                    <a:lumMod val="50000"/>
                  </a:schemeClr>
                </a:solidFill>
              </a:rPr>
              <a:t> </a:t>
            </a:r>
            <a:r>
              <a:rPr lang="hr-HR" sz="2000" b="1" spc="-150" dirty="0" err="1">
                <a:solidFill>
                  <a:schemeClr val="accent1">
                    <a:lumMod val="50000"/>
                  </a:schemeClr>
                </a:solidFill>
              </a:rPr>
              <a:t>been</a:t>
            </a:r>
            <a:r>
              <a:rPr lang="hr-HR" sz="2000" b="1" spc="-150" dirty="0">
                <a:solidFill>
                  <a:schemeClr val="accent1">
                    <a:lumMod val="50000"/>
                  </a:schemeClr>
                </a:solidFill>
              </a:rPr>
              <a:t> </a:t>
            </a:r>
            <a:r>
              <a:rPr lang="hr-HR" sz="2000" b="1" spc="-150" dirty="0" err="1">
                <a:solidFill>
                  <a:schemeClr val="accent1">
                    <a:lumMod val="50000"/>
                  </a:schemeClr>
                </a:solidFill>
              </a:rPr>
              <a:t>breached</a:t>
            </a:r>
            <a:r>
              <a:rPr lang="hr-HR" sz="2000" spc="-150" dirty="0">
                <a:solidFill>
                  <a:schemeClr val="accent1">
                    <a:lumMod val="50000"/>
                  </a:schemeClr>
                </a:solidFill>
              </a:rPr>
              <a:t> </a:t>
            </a:r>
            <a:r>
              <a:rPr lang="hr-HR" sz="2000" spc="-150" dirty="0" err="1">
                <a:solidFill>
                  <a:schemeClr val="accent1">
                    <a:lumMod val="50000"/>
                  </a:schemeClr>
                </a:solidFill>
              </a:rPr>
              <a:t>and</a:t>
            </a:r>
            <a:r>
              <a:rPr lang="hr-HR" sz="2000" spc="-150" dirty="0">
                <a:solidFill>
                  <a:schemeClr val="accent1">
                    <a:lumMod val="50000"/>
                  </a:schemeClr>
                </a:solidFill>
              </a:rPr>
              <a:t> /or </a:t>
            </a:r>
            <a:r>
              <a:rPr lang="hr-HR" sz="2000" spc="-150" dirty="0" err="1">
                <a:solidFill>
                  <a:schemeClr val="accent1">
                    <a:lumMod val="50000"/>
                  </a:schemeClr>
                </a:solidFill>
              </a:rPr>
              <a:t>regulation</a:t>
            </a:r>
            <a:r>
              <a:rPr lang="hr-HR" sz="2000" spc="-150" dirty="0">
                <a:solidFill>
                  <a:schemeClr val="accent1">
                    <a:lumMod val="50000"/>
                  </a:schemeClr>
                </a:solidFill>
              </a:rPr>
              <a:t> </a:t>
            </a:r>
            <a:r>
              <a:rPr lang="hr-HR" sz="2000" spc="-150" dirty="0" err="1">
                <a:solidFill>
                  <a:schemeClr val="accent1">
                    <a:lumMod val="50000"/>
                  </a:schemeClr>
                </a:solidFill>
              </a:rPr>
              <a:t>adopted</a:t>
            </a:r>
            <a:r>
              <a:rPr lang="hr-HR" sz="2000" spc="-150" dirty="0">
                <a:solidFill>
                  <a:schemeClr val="accent1">
                    <a:lumMod val="50000"/>
                  </a:schemeClr>
                </a:solidFill>
              </a:rPr>
              <a:t> </a:t>
            </a:r>
            <a:r>
              <a:rPr lang="hr-HR" sz="2000" spc="-150" dirty="0" err="1">
                <a:solidFill>
                  <a:schemeClr val="accent1">
                    <a:lumMod val="50000"/>
                  </a:schemeClr>
                </a:solidFill>
              </a:rPr>
              <a:t>based</a:t>
            </a:r>
            <a:r>
              <a:rPr lang="hr-HR" sz="2000" spc="-150" dirty="0">
                <a:solidFill>
                  <a:schemeClr val="accent1">
                    <a:lumMod val="50000"/>
                  </a:schemeClr>
                </a:solidFill>
              </a:rPr>
              <a:t> on </a:t>
            </a:r>
            <a:r>
              <a:rPr lang="hr-HR" sz="2000" spc="-150" dirty="0" err="1">
                <a:solidFill>
                  <a:schemeClr val="accent1">
                    <a:lumMod val="50000"/>
                  </a:schemeClr>
                </a:solidFill>
              </a:rPr>
              <a:t>this</a:t>
            </a:r>
            <a:r>
              <a:rPr lang="hr-HR" sz="2000" spc="-150" dirty="0">
                <a:solidFill>
                  <a:schemeClr val="accent1">
                    <a:lumMod val="50000"/>
                  </a:schemeClr>
                </a:solidFill>
              </a:rPr>
              <a:t> </a:t>
            </a:r>
            <a:r>
              <a:rPr lang="hr-HR" sz="2000" spc="-150" dirty="0" err="1">
                <a:solidFill>
                  <a:schemeClr val="accent1">
                    <a:lumMod val="50000"/>
                  </a:schemeClr>
                </a:solidFill>
              </a:rPr>
              <a:t>Act</a:t>
            </a:r>
            <a:r>
              <a:rPr lang="hr-HR" sz="2000" spc="-150" dirty="0">
                <a:solidFill>
                  <a:schemeClr val="accent1">
                    <a:lumMod val="50000"/>
                  </a:schemeClr>
                </a:solidFill>
              </a:rPr>
              <a:t>, </a:t>
            </a:r>
            <a:r>
              <a:rPr lang="hr-HR" sz="2000" b="1" spc="-150" dirty="0" err="1">
                <a:solidFill>
                  <a:schemeClr val="accent1">
                    <a:lumMod val="50000"/>
                  </a:schemeClr>
                </a:solidFill>
              </a:rPr>
              <a:t>the</a:t>
            </a:r>
            <a:r>
              <a:rPr lang="hr-HR" sz="2000" b="1" spc="-150" dirty="0">
                <a:solidFill>
                  <a:schemeClr val="accent1">
                    <a:lumMod val="50000"/>
                  </a:schemeClr>
                </a:solidFill>
              </a:rPr>
              <a:t> </a:t>
            </a:r>
            <a:r>
              <a:rPr lang="hr-HR" sz="2000" b="1" spc="-150" dirty="0" err="1">
                <a:solidFill>
                  <a:schemeClr val="accent1">
                    <a:lumMod val="50000"/>
                  </a:schemeClr>
                </a:solidFill>
              </a:rPr>
              <a:t>Ministry</a:t>
            </a:r>
            <a:r>
              <a:rPr lang="hr-HR" sz="2000" b="1" spc="-150" dirty="0">
                <a:solidFill>
                  <a:schemeClr val="accent1">
                    <a:lumMod val="50000"/>
                  </a:schemeClr>
                </a:solidFill>
              </a:rPr>
              <a:t> </a:t>
            </a:r>
            <a:r>
              <a:rPr lang="hr-HR" sz="2000" b="1" spc="-150" dirty="0" err="1">
                <a:solidFill>
                  <a:schemeClr val="accent1">
                    <a:lumMod val="50000"/>
                  </a:schemeClr>
                </a:solidFill>
              </a:rPr>
              <a:t>shall</a:t>
            </a:r>
            <a:r>
              <a:rPr lang="hr-HR" sz="2000" b="1" spc="-150" dirty="0">
                <a:solidFill>
                  <a:schemeClr val="accent1">
                    <a:lumMod val="50000"/>
                  </a:schemeClr>
                </a:solidFill>
              </a:rPr>
              <a:t> </a:t>
            </a:r>
            <a:r>
              <a:rPr lang="en-US" sz="2000" b="1" spc="-150" dirty="0">
                <a:solidFill>
                  <a:schemeClr val="accent1">
                    <a:lumMod val="50000"/>
                  </a:schemeClr>
                </a:solidFill>
              </a:rPr>
              <a:t>submit an indictment against the Misdemeanor Act if it is a misdemeanor, or filing a criminal complaint with the competent body for the criminal offense</a:t>
            </a:r>
            <a:r>
              <a:rPr lang="en-US" sz="2000" spc="-150" dirty="0">
                <a:solidFill>
                  <a:schemeClr val="accent1">
                    <a:lumMod val="50000"/>
                  </a:schemeClr>
                </a:solidFill>
              </a:rPr>
              <a:t> and take other measures and carry out other acts authorized to undertake and execute under the Act and the </a:t>
            </a:r>
            <a:r>
              <a:rPr lang="hr-HR" sz="2000" spc="-150" dirty="0">
                <a:solidFill>
                  <a:schemeClr val="accent1">
                    <a:lumMod val="50000"/>
                  </a:schemeClr>
                </a:solidFill>
              </a:rPr>
              <a:t>s</a:t>
            </a:r>
            <a:r>
              <a:rPr lang="en-US" sz="2000" spc="-150" dirty="0" err="1">
                <a:solidFill>
                  <a:schemeClr val="accent1">
                    <a:lumMod val="50000"/>
                  </a:schemeClr>
                </a:solidFill>
              </a:rPr>
              <a:t>pecial</a:t>
            </a:r>
            <a:r>
              <a:rPr lang="en-US" sz="2000" spc="-150" dirty="0">
                <a:solidFill>
                  <a:schemeClr val="accent1">
                    <a:lumMod val="50000"/>
                  </a:schemeClr>
                </a:solidFill>
              </a:rPr>
              <a:t> </a:t>
            </a:r>
            <a:r>
              <a:rPr lang="hr-HR" sz="2000" spc="-150" dirty="0">
                <a:solidFill>
                  <a:schemeClr val="accent1">
                    <a:lumMod val="50000"/>
                  </a:schemeClr>
                </a:solidFill>
              </a:rPr>
              <a:t>p</a:t>
            </a:r>
            <a:r>
              <a:rPr lang="en-US" sz="2000" spc="-150" dirty="0" err="1">
                <a:solidFill>
                  <a:schemeClr val="accent1">
                    <a:lumMod val="50000"/>
                  </a:schemeClr>
                </a:solidFill>
              </a:rPr>
              <a:t>rovision</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same </a:t>
            </a:r>
            <a:r>
              <a:rPr lang="hr-HR" sz="2000" spc="-150" dirty="0" err="1">
                <a:solidFill>
                  <a:schemeClr val="accent1">
                    <a:lumMod val="50000"/>
                  </a:schemeClr>
                </a:solidFill>
              </a:rPr>
              <a:t>obligation</a:t>
            </a:r>
            <a:r>
              <a:rPr lang="hr-HR" sz="2000" spc="-150" dirty="0">
                <a:solidFill>
                  <a:schemeClr val="accent1">
                    <a:lumMod val="50000"/>
                  </a:schemeClr>
                </a:solidFill>
              </a:rPr>
              <a:t>, </a:t>
            </a:r>
            <a:r>
              <a:rPr lang="hr-HR" sz="2000" spc="-150" dirty="0" err="1">
                <a:solidFill>
                  <a:schemeClr val="accent1">
                    <a:lumMod val="50000"/>
                  </a:schemeClr>
                </a:solidFill>
              </a:rPr>
              <a:t>pursuant</a:t>
            </a:r>
            <a:r>
              <a:rPr lang="hr-HR" sz="2000" spc="-150" dirty="0">
                <a:solidFill>
                  <a:schemeClr val="accent1">
                    <a:lumMod val="50000"/>
                  </a:schemeClr>
                </a:solidFill>
              </a:rPr>
              <a:t> to </a:t>
            </a:r>
            <a:r>
              <a:rPr lang="hr-HR" sz="2000" spc="-150" dirty="0" err="1">
                <a:solidFill>
                  <a:schemeClr val="accent1">
                    <a:lumMod val="50000"/>
                  </a:schemeClr>
                </a:solidFill>
              </a:rPr>
              <a:t>Article</a:t>
            </a:r>
            <a:r>
              <a:rPr lang="hr-HR" sz="2000" spc="-150" dirty="0">
                <a:solidFill>
                  <a:schemeClr val="accent1">
                    <a:lumMod val="50000"/>
                  </a:schemeClr>
                </a:solidFill>
              </a:rPr>
              <a:t> 258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b="1" spc="-150" dirty="0">
                <a:solidFill>
                  <a:schemeClr val="accent6">
                    <a:lumMod val="75000"/>
                  </a:schemeClr>
                </a:solidFill>
              </a:rPr>
              <a:t> </a:t>
            </a:r>
            <a:r>
              <a:rPr lang="hr-HR" sz="2000" b="1" spc="-150" dirty="0" err="1">
                <a:solidFill>
                  <a:schemeClr val="accent6">
                    <a:lumMod val="75000"/>
                  </a:schemeClr>
                </a:solidFill>
              </a:rPr>
              <a:t>Environmental</a:t>
            </a:r>
            <a:r>
              <a:rPr lang="hr-HR" sz="2000" b="1" spc="-150" dirty="0">
                <a:solidFill>
                  <a:schemeClr val="accent6">
                    <a:lumMod val="75000"/>
                  </a:schemeClr>
                </a:solidFill>
              </a:rPr>
              <a:t> </a:t>
            </a:r>
            <a:r>
              <a:rPr lang="hr-HR" sz="2000" b="1" spc="-150" dirty="0" err="1">
                <a:solidFill>
                  <a:schemeClr val="accent6">
                    <a:lumMod val="75000"/>
                  </a:schemeClr>
                </a:solidFill>
              </a:rPr>
              <a:t>Protection</a:t>
            </a:r>
            <a:r>
              <a:rPr lang="hr-HR" sz="2000" b="1" spc="-150" dirty="0">
                <a:solidFill>
                  <a:schemeClr val="accent6">
                    <a:lumMod val="75000"/>
                  </a:schemeClr>
                </a:solidFill>
              </a:rPr>
              <a:t> </a:t>
            </a:r>
            <a:r>
              <a:rPr lang="hr-HR" sz="2000" b="1" spc="-150" dirty="0" err="1">
                <a:solidFill>
                  <a:schemeClr val="accent6">
                    <a:lumMod val="75000"/>
                  </a:schemeClr>
                </a:solidFill>
              </a:rPr>
              <a:t>Act</a:t>
            </a:r>
            <a:r>
              <a:rPr lang="hr-HR" sz="2000" spc="-150" dirty="0">
                <a:solidFill>
                  <a:schemeClr val="accent1">
                    <a:lumMod val="50000"/>
                  </a:schemeClr>
                </a:solidFill>
              </a:rPr>
              <a:t>, </a:t>
            </a:r>
            <a:r>
              <a:rPr lang="hr-HR" sz="2000" spc="-150" dirty="0" err="1">
                <a:solidFill>
                  <a:schemeClr val="accent1">
                    <a:lumMod val="50000"/>
                  </a:schemeClr>
                </a:solidFill>
              </a:rPr>
              <a:t>have</a:t>
            </a:r>
            <a:r>
              <a:rPr lang="hr-HR" sz="2000" spc="-150" dirty="0">
                <a:solidFill>
                  <a:schemeClr val="accent1">
                    <a:lumMod val="50000"/>
                  </a:schemeClr>
                </a:solidFill>
              </a:rPr>
              <a:t> </a:t>
            </a:r>
            <a:r>
              <a:rPr lang="hr-HR" sz="2000" b="1" spc="-150" dirty="0" err="1">
                <a:solidFill>
                  <a:schemeClr val="accent1">
                    <a:lumMod val="50000"/>
                  </a:schemeClr>
                </a:solidFill>
              </a:rPr>
              <a:t>inspection</a:t>
            </a:r>
            <a:r>
              <a:rPr lang="hr-HR" sz="2000" b="1" spc="-150" dirty="0">
                <a:solidFill>
                  <a:schemeClr val="accent1">
                    <a:lumMod val="50000"/>
                  </a:schemeClr>
                </a:solidFill>
              </a:rPr>
              <a:t> </a:t>
            </a:r>
            <a:r>
              <a:rPr lang="hr-HR" sz="2000" b="1" spc="-150" dirty="0" err="1">
                <a:solidFill>
                  <a:schemeClr val="accent1">
                    <a:lumMod val="50000"/>
                  </a:schemeClr>
                </a:solidFill>
              </a:rPr>
              <a:t>services</a:t>
            </a:r>
            <a:r>
              <a:rPr lang="hr-HR" sz="2000" b="1" spc="-150" dirty="0">
                <a:solidFill>
                  <a:schemeClr val="accent1">
                    <a:lumMod val="50000"/>
                  </a:schemeClr>
                </a:solidFill>
              </a:rPr>
              <a:t> </a:t>
            </a:r>
            <a:r>
              <a:rPr lang="hr-HR" sz="2000" b="1" spc="-150" dirty="0" err="1">
                <a:solidFill>
                  <a:schemeClr val="accent1">
                    <a:lumMod val="50000"/>
                  </a:schemeClr>
                </a:solidFill>
              </a:rPr>
              <a:t>authorized</a:t>
            </a:r>
            <a:r>
              <a:rPr lang="hr-HR" sz="2000" b="1" spc="-150" dirty="0">
                <a:solidFill>
                  <a:schemeClr val="accent1">
                    <a:lumMod val="50000"/>
                  </a:schemeClr>
                </a:solidFill>
              </a:rPr>
              <a:t> to </a:t>
            </a:r>
            <a:r>
              <a:rPr lang="hr-HR" sz="2000" b="1" spc="-150" dirty="0" err="1">
                <a:solidFill>
                  <a:schemeClr val="accent1">
                    <a:lumMod val="50000"/>
                  </a:schemeClr>
                </a:solidFill>
              </a:rPr>
              <a:t>carry</a:t>
            </a:r>
            <a:r>
              <a:rPr lang="hr-HR" sz="2000" b="1" spc="-150" dirty="0">
                <a:solidFill>
                  <a:schemeClr val="accent1">
                    <a:lumMod val="50000"/>
                  </a:schemeClr>
                </a:solidFill>
              </a:rPr>
              <a:t> </a:t>
            </a:r>
            <a:r>
              <a:rPr lang="hr-HR" sz="2000" b="1" spc="-150" dirty="0" err="1">
                <a:solidFill>
                  <a:schemeClr val="accent1">
                    <a:lumMod val="50000"/>
                  </a:schemeClr>
                </a:solidFill>
              </a:rPr>
              <a:t>out</a:t>
            </a:r>
            <a:r>
              <a:rPr lang="hr-HR" sz="2000" b="1" spc="-150" dirty="0">
                <a:solidFill>
                  <a:schemeClr val="accent1">
                    <a:lumMod val="50000"/>
                  </a:schemeClr>
                </a:solidFill>
              </a:rPr>
              <a:t> </a:t>
            </a:r>
            <a:r>
              <a:rPr lang="hr-HR" sz="2000" b="1" spc="-150" dirty="0" err="1">
                <a:solidFill>
                  <a:schemeClr val="accent1">
                    <a:lumMod val="50000"/>
                  </a:schemeClr>
                </a:solidFill>
              </a:rPr>
              <a:t>the</a:t>
            </a:r>
            <a:r>
              <a:rPr lang="hr-HR" sz="2000" b="1" spc="-150" dirty="0">
                <a:solidFill>
                  <a:schemeClr val="accent1">
                    <a:lumMod val="50000"/>
                  </a:schemeClr>
                </a:solidFill>
              </a:rPr>
              <a:t> </a:t>
            </a:r>
            <a:r>
              <a:rPr lang="hr-HR" sz="2000" b="1" spc="-150" dirty="0" err="1">
                <a:solidFill>
                  <a:schemeClr val="accent1">
                    <a:lumMod val="50000"/>
                  </a:schemeClr>
                </a:solidFill>
              </a:rPr>
              <a:t>environmental</a:t>
            </a:r>
            <a:r>
              <a:rPr lang="hr-HR" sz="2000" b="1" spc="-150" dirty="0">
                <a:solidFill>
                  <a:schemeClr val="accent1">
                    <a:lumMod val="50000"/>
                  </a:schemeClr>
                </a:solidFill>
              </a:rPr>
              <a:t> </a:t>
            </a:r>
            <a:r>
              <a:rPr lang="hr-HR" sz="2000" b="1" spc="-150" dirty="0" err="1">
                <a:solidFill>
                  <a:schemeClr val="accent1">
                    <a:lumMod val="50000"/>
                  </a:schemeClr>
                </a:solidFill>
              </a:rPr>
              <a:t>monitoring</a:t>
            </a:r>
            <a:r>
              <a:rPr lang="hr-HR" sz="2000" b="1" spc="-150" dirty="0">
                <a:solidFill>
                  <a:schemeClr val="accent1">
                    <a:lumMod val="50000"/>
                  </a:schemeClr>
                </a:solidFill>
              </a:rPr>
              <a:t> </a:t>
            </a:r>
            <a:r>
              <a:rPr lang="hr-HR" sz="2000" b="1" spc="-150" dirty="0" err="1">
                <a:solidFill>
                  <a:schemeClr val="accent1">
                    <a:lumMod val="50000"/>
                  </a:schemeClr>
                </a:solidFill>
              </a:rPr>
              <a:t>if</a:t>
            </a:r>
            <a:r>
              <a:rPr lang="hr-HR" sz="2000" b="1" spc="-150" dirty="0">
                <a:solidFill>
                  <a:schemeClr val="accent1">
                    <a:lumMod val="50000"/>
                  </a:schemeClr>
                </a:solidFill>
              </a:rPr>
              <a:t> </a:t>
            </a:r>
            <a:r>
              <a:rPr lang="hr-HR" sz="2000" b="1" spc="-150" dirty="0" err="1">
                <a:solidFill>
                  <a:schemeClr val="accent1">
                    <a:lumMod val="50000"/>
                  </a:schemeClr>
                </a:solidFill>
              </a:rPr>
              <a:t>it</a:t>
            </a:r>
            <a:r>
              <a:rPr lang="hr-HR" sz="2000" b="1" spc="-150" dirty="0">
                <a:solidFill>
                  <a:schemeClr val="accent1">
                    <a:lumMod val="50000"/>
                  </a:schemeClr>
                </a:solidFill>
              </a:rPr>
              <a:t> is </a:t>
            </a:r>
            <a:r>
              <a:rPr lang="hr-HR" sz="2000" b="1" spc="-150" dirty="0" err="1">
                <a:solidFill>
                  <a:schemeClr val="accent1">
                    <a:lumMod val="50000"/>
                  </a:schemeClr>
                </a:solidFill>
              </a:rPr>
              <a:t>determined</a:t>
            </a:r>
            <a:r>
              <a:rPr lang="hr-HR" sz="2000" b="1" spc="-150" dirty="0">
                <a:solidFill>
                  <a:schemeClr val="accent1">
                    <a:lumMod val="50000"/>
                  </a:schemeClr>
                </a:solidFill>
              </a:rPr>
              <a:t> </a:t>
            </a:r>
            <a:r>
              <a:rPr lang="hr-HR" sz="2000" b="1" spc="-150" dirty="0" err="1">
                <a:solidFill>
                  <a:schemeClr val="accent1">
                    <a:lumMod val="50000"/>
                  </a:schemeClr>
                </a:solidFill>
              </a:rPr>
              <a:t>in</a:t>
            </a:r>
            <a:r>
              <a:rPr lang="hr-HR" sz="2000" b="1" spc="-150" dirty="0">
                <a:solidFill>
                  <a:schemeClr val="accent1">
                    <a:lumMod val="50000"/>
                  </a:schemeClr>
                </a:solidFill>
              </a:rPr>
              <a:t> </a:t>
            </a:r>
            <a:r>
              <a:rPr lang="hr-HR" sz="2000" b="1" spc="-150" dirty="0" err="1">
                <a:solidFill>
                  <a:schemeClr val="accent1">
                    <a:lumMod val="50000"/>
                  </a:schemeClr>
                </a:solidFill>
              </a:rPr>
              <a:t>coordinated</a:t>
            </a:r>
            <a:r>
              <a:rPr lang="hr-HR" sz="2000" b="1" spc="-150" dirty="0">
                <a:solidFill>
                  <a:schemeClr val="accent1">
                    <a:lumMod val="50000"/>
                  </a:schemeClr>
                </a:solidFill>
              </a:rPr>
              <a:t> </a:t>
            </a:r>
            <a:r>
              <a:rPr lang="hr-HR" sz="2000" b="1" spc="-150" dirty="0" err="1">
                <a:solidFill>
                  <a:schemeClr val="accent1">
                    <a:lumMod val="50000"/>
                  </a:schemeClr>
                </a:solidFill>
              </a:rPr>
              <a:t>inspection</a:t>
            </a:r>
            <a:r>
              <a:rPr lang="hr-HR" sz="2000" b="1" spc="-150" dirty="0">
                <a:solidFill>
                  <a:schemeClr val="accent1">
                    <a:lumMod val="50000"/>
                  </a:schemeClr>
                </a:solidFill>
              </a:rPr>
              <a:t> </a:t>
            </a:r>
            <a:r>
              <a:rPr lang="hr-HR" sz="2000" b="1" spc="-150" dirty="0" err="1">
                <a:solidFill>
                  <a:schemeClr val="accent1">
                    <a:lumMod val="50000"/>
                  </a:schemeClr>
                </a:solidFill>
              </a:rPr>
              <a:t>monitoring</a:t>
            </a:r>
            <a:r>
              <a:rPr lang="hr-HR" sz="2000" b="1" spc="-150" dirty="0">
                <a:solidFill>
                  <a:schemeClr val="accent1">
                    <a:lumMod val="50000"/>
                  </a:schemeClr>
                </a:solidFill>
              </a:rPr>
              <a:t> </a:t>
            </a:r>
            <a:r>
              <a:rPr lang="hr-HR" sz="2000" b="1" spc="-150" dirty="0" err="1">
                <a:solidFill>
                  <a:schemeClr val="accent1">
                    <a:lumMod val="50000"/>
                  </a:schemeClr>
                </a:solidFill>
              </a:rPr>
              <a:t>that</a:t>
            </a:r>
            <a:r>
              <a:rPr lang="hr-HR" sz="2000" b="1" spc="-150" dirty="0">
                <a:solidFill>
                  <a:schemeClr val="accent1">
                    <a:lumMod val="50000"/>
                  </a:schemeClr>
                </a:solidFill>
              </a:rPr>
              <a:t> </a:t>
            </a:r>
            <a:r>
              <a:rPr lang="hr-HR" sz="2000" b="1" spc="-150" dirty="0" err="1">
                <a:solidFill>
                  <a:schemeClr val="accent1">
                    <a:lumMod val="50000"/>
                  </a:schemeClr>
                </a:solidFill>
              </a:rPr>
              <a:t>the</a:t>
            </a:r>
            <a:r>
              <a:rPr lang="hr-HR" sz="2000" b="1" spc="-150" dirty="0">
                <a:solidFill>
                  <a:schemeClr val="accent1">
                    <a:lumMod val="50000"/>
                  </a:schemeClr>
                </a:solidFill>
              </a:rPr>
              <a:t> </a:t>
            </a:r>
            <a:r>
              <a:rPr lang="hr-HR" sz="2000" b="1" spc="-150" dirty="0" err="1">
                <a:solidFill>
                  <a:schemeClr val="accent1">
                    <a:lumMod val="50000"/>
                  </a:schemeClr>
                </a:solidFill>
              </a:rPr>
              <a:t>Act</a:t>
            </a:r>
            <a:r>
              <a:rPr lang="hr-HR" sz="2000" b="1" spc="-150" dirty="0">
                <a:solidFill>
                  <a:schemeClr val="accent1">
                    <a:lumMod val="50000"/>
                  </a:schemeClr>
                </a:solidFill>
              </a:rPr>
              <a:t> </a:t>
            </a:r>
            <a:r>
              <a:rPr lang="hr-HR" sz="2000" b="1" spc="-150" dirty="0" err="1">
                <a:solidFill>
                  <a:schemeClr val="accent1">
                    <a:lumMod val="50000"/>
                  </a:schemeClr>
                </a:solidFill>
              </a:rPr>
              <a:t>and</a:t>
            </a:r>
            <a:r>
              <a:rPr lang="hr-HR" sz="2000" b="1" spc="-150" dirty="0">
                <a:solidFill>
                  <a:schemeClr val="accent1">
                    <a:lumMod val="50000"/>
                  </a:schemeClr>
                </a:solidFill>
              </a:rPr>
              <a:t>/or </a:t>
            </a:r>
            <a:r>
              <a:rPr lang="hr-HR" sz="2000" b="1" spc="-150" dirty="0" err="1">
                <a:solidFill>
                  <a:schemeClr val="accent1">
                    <a:lumMod val="50000"/>
                  </a:schemeClr>
                </a:solidFill>
              </a:rPr>
              <a:t>regulation</a:t>
            </a:r>
            <a:r>
              <a:rPr lang="hr-HR" sz="2000" b="1" spc="-150" dirty="0">
                <a:solidFill>
                  <a:schemeClr val="accent1">
                    <a:lumMod val="50000"/>
                  </a:schemeClr>
                </a:solidFill>
              </a:rPr>
              <a:t> </a:t>
            </a:r>
            <a:r>
              <a:rPr lang="hr-HR" sz="2000" b="1" spc="-150" dirty="0" err="1">
                <a:solidFill>
                  <a:schemeClr val="accent1">
                    <a:lumMod val="50000"/>
                  </a:schemeClr>
                </a:solidFill>
              </a:rPr>
              <a:t>based</a:t>
            </a:r>
            <a:r>
              <a:rPr lang="hr-HR" sz="2000" b="1" spc="-150" dirty="0">
                <a:solidFill>
                  <a:schemeClr val="accent1">
                    <a:lumMod val="50000"/>
                  </a:schemeClr>
                </a:solidFill>
              </a:rPr>
              <a:t> on </a:t>
            </a:r>
            <a:r>
              <a:rPr lang="hr-HR" sz="2000" b="1" spc="-150" dirty="0" err="1">
                <a:solidFill>
                  <a:schemeClr val="accent1">
                    <a:lumMod val="50000"/>
                  </a:schemeClr>
                </a:solidFill>
              </a:rPr>
              <a:t>this</a:t>
            </a:r>
            <a:r>
              <a:rPr lang="hr-HR" sz="2000" b="1" spc="-150" dirty="0">
                <a:solidFill>
                  <a:schemeClr val="accent1">
                    <a:lumMod val="50000"/>
                  </a:schemeClr>
                </a:solidFill>
              </a:rPr>
              <a:t> </a:t>
            </a:r>
            <a:r>
              <a:rPr lang="hr-HR" sz="2000" b="1" spc="-150" dirty="0" err="1">
                <a:solidFill>
                  <a:schemeClr val="accent1">
                    <a:lumMod val="50000"/>
                  </a:schemeClr>
                </a:solidFill>
              </a:rPr>
              <a:t>Act</a:t>
            </a:r>
            <a:r>
              <a:rPr lang="hr-HR" sz="2000" b="1" spc="-150" dirty="0">
                <a:solidFill>
                  <a:schemeClr val="accent1">
                    <a:lumMod val="50000"/>
                  </a:schemeClr>
                </a:solidFill>
              </a:rPr>
              <a:t> </a:t>
            </a:r>
            <a:r>
              <a:rPr lang="hr-HR" sz="2000" b="1" spc="-150" dirty="0" err="1">
                <a:solidFill>
                  <a:schemeClr val="accent1">
                    <a:lumMod val="50000"/>
                  </a:schemeClr>
                </a:solidFill>
              </a:rPr>
              <a:t>have</a:t>
            </a:r>
            <a:r>
              <a:rPr lang="hr-HR" sz="2000" b="1" spc="-150" dirty="0">
                <a:solidFill>
                  <a:schemeClr val="accent1">
                    <a:lumMod val="50000"/>
                  </a:schemeClr>
                </a:solidFill>
              </a:rPr>
              <a:t> </a:t>
            </a:r>
            <a:r>
              <a:rPr lang="hr-HR" sz="2000" b="1" spc="-150" dirty="0" err="1">
                <a:solidFill>
                  <a:schemeClr val="accent1">
                    <a:lumMod val="50000"/>
                  </a:schemeClr>
                </a:solidFill>
              </a:rPr>
              <a:t>been</a:t>
            </a:r>
            <a:r>
              <a:rPr lang="hr-HR" sz="2000" b="1" spc="-150" dirty="0">
                <a:solidFill>
                  <a:schemeClr val="accent1">
                    <a:lumMod val="50000"/>
                  </a:schemeClr>
                </a:solidFill>
              </a:rPr>
              <a:t> </a:t>
            </a:r>
            <a:r>
              <a:rPr lang="hr-HR" sz="2000" b="1" spc="-150" dirty="0" err="1">
                <a:solidFill>
                  <a:schemeClr val="accent1">
                    <a:lumMod val="50000"/>
                  </a:schemeClr>
                </a:solidFill>
              </a:rPr>
              <a:t>breached</a:t>
            </a:r>
            <a:r>
              <a:rPr lang="hr-HR" sz="2000" spc="-150" dirty="0">
                <a:solidFill>
                  <a:schemeClr val="accent1">
                    <a:lumMod val="50000"/>
                  </a:schemeClr>
                </a:solidFill>
              </a:rPr>
              <a:t> </a:t>
            </a:r>
            <a:r>
              <a:rPr lang="hr-HR" sz="2000" spc="-150" dirty="0" err="1">
                <a:solidFill>
                  <a:schemeClr val="accent1">
                    <a:lumMod val="50000"/>
                  </a:schemeClr>
                </a:solidFill>
              </a:rPr>
              <a:t>in</a:t>
            </a:r>
            <a:r>
              <a:rPr lang="hr-HR" sz="2000" spc="-150" dirty="0">
                <a:solidFill>
                  <a:schemeClr val="accent1">
                    <a:lumMod val="50000"/>
                  </a:schemeClr>
                </a:solidFill>
              </a:rPr>
              <a:t> a </a:t>
            </a:r>
            <a:r>
              <a:rPr lang="hr-HR" sz="2000" spc="-150" dirty="0" err="1">
                <a:solidFill>
                  <a:schemeClr val="accent1">
                    <a:lumMod val="50000"/>
                  </a:schemeClr>
                </a:solidFill>
              </a:rPr>
              <a:t>part</a:t>
            </a:r>
            <a:r>
              <a:rPr lang="hr-HR" sz="2000" spc="-150" dirty="0">
                <a:solidFill>
                  <a:schemeClr val="accent1">
                    <a:lumMod val="50000"/>
                  </a:schemeClr>
                </a:solidFill>
              </a:rPr>
              <a:t> </a:t>
            </a:r>
            <a:r>
              <a:rPr lang="hr-HR" sz="2000" spc="-150" dirty="0" err="1">
                <a:solidFill>
                  <a:schemeClr val="accent1">
                    <a:lumMod val="50000"/>
                  </a:schemeClr>
                </a:solidFill>
              </a:rPr>
              <a:t>related</a:t>
            </a:r>
            <a:r>
              <a:rPr lang="hr-HR" sz="2000" spc="-150" dirty="0">
                <a:solidFill>
                  <a:schemeClr val="accent1">
                    <a:lumMod val="50000"/>
                  </a:schemeClr>
                </a:solidFill>
              </a:rPr>
              <a:t> to </a:t>
            </a:r>
            <a:r>
              <a:rPr lang="hr-HR" sz="2000" spc="-150" dirty="0" err="1">
                <a:solidFill>
                  <a:schemeClr val="accent1">
                    <a:lumMod val="50000"/>
                  </a:schemeClr>
                </a:solidFill>
              </a:rPr>
              <a:t>an</a:t>
            </a:r>
            <a:r>
              <a:rPr lang="hr-HR" sz="2000" spc="-150" dirty="0">
                <a:solidFill>
                  <a:schemeClr val="accent1">
                    <a:lumMod val="50000"/>
                  </a:schemeClr>
                </a:solidFill>
              </a:rPr>
              <a:t> </a:t>
            </a:r>
            <a:r>
              <a:rPr lang="hr-HR" sz="2000" spc="-150" dirty="0" err="1">
                <a:solidFill>
                  <a:schemeClr val="accent1">
                    <a:lumMod val="50000"/>
                  </a:schemeClr>
                </a:solidFill>
              </a:rPr>
              <a:t>individual</a:t>
            </a:r>
            <a:r>
              <a:rPr lang="hr-HR" sz="2000" spc="-150" dirty="0">
                <a:solidFill>
                  <a:schemeClr val="accent1">
                    <a:lumMod val="50000"/>
                  </a:schemeClr>
                </a:solidFill>
              </a:rPr>
              <a:t> </a:t>
            </a:r>
            <a:r>
              <a:rPr lang="hr-HR" sz="2000" spc="-150" dirty="0" err="1">
                <a:solidFill>
                  <a:schemeClr val="accent1">
                    <a:lumMod val="50000"/>
                  </a:schemeClr>
                </a:solidFill>
              </a:rPr>
              <a:t>environment</a:t>
            </a:r>
            <a:r>
              <a:rPr lang="hr-HR" sz="2000" spc="-150" dirty="0">
                <a:solidFill>
                  <a:schemeClr val="accent1">
                    <a:lumMod val="50000"/>
                  </a:schemeClr>
                </a:solidFill>
              </a:rPr>
              <a:t> </a:t>
            </a:r>
            <a:r>
              <a:rPr lang="hr-HR" sz="2000" spc="-150" dirty="0" err="1">
                <a:solidFill>
                  <a:schemeClr val="accent1">
                    <a:lumMod val="50000"/>
                  </a:schemeClr>
                </a:solidFill>
              </a:rPr>
              <a:t>component</a:t>
            </a:r>
            <a:r>
              <a:rPr lang="hr-HR" sz="2000" spc="-150" dirty="0">
                <a:solidFill>
                  <a:schemeClr val="accent1">
                    <a:lumMod val="50000"/>
                  </a:schemeClr>
                </a:solidFill>
              </a:rPr>
              <a:t> </a:t>
            </a:r>
            <a:r>
              <a:rPr lang="hr-HR" sz="2000" spc="-150" dirty="0" err="1">
                <a:solidFill>
                  <a:schemeClr val="accent1">
                    <a:lumMod val="50000"/>
                  </a:schemeClr>
                </a:solidFill>
              </a:rPr>
              <a:t>and</a:t>
            </a:r>
            <a:r>
              <a:rPr lang="hr-HR" sz="2000" spc="-150" dirty="0">
                <a:solidFill>
                  <a:schemeClr val="accent1">
                    <a:lumMod val="50000"/>
                  </a:schemeClr>
                </a:solidFill>
              </a:rPr>
              <a:t> </a:t>
            </a:r>
            <a:r>
              <a:rPr lang="hr-HR" sz="2000" spc="-150" dirty="0" err="1">
                <a:solidFill>
                  <a:schemeClr val="accent1">
                    <a:lumMod val="50000"/>
                  </a:schemeClr>
                </a:solidFill>
              </a:rPr>
              <a:t>environmental</a:t>
            </a:r>
            <a:r>
              <a:rPr lang="hr-HR" sz="2000" spc="-150" dirty="0">
                <a:solidFill>
                  <a:schemeClr val="accent1">
                    <a:lumMod val="50000"/>
                  </a:schemeClr>
                </a:solidFill>
              </a:rPr>
              <a:t> </a:t>
            </a:r>
            <a:r>
              <a:rPr lang="hr-HR" sz="2000" spc="-150" dirty="0" err="1">
                <a:solidFill>
                  <a:schemeClr val="accent1">
                    <a:lumMod val="50000"/>
                  </a:schemeClr>
                </a:solidFill>
              </a:rPr>
              <a:t>imapct</a:t>
            </a:r>
            <a:r>
              <a:rPr lang="hr-HR" sz="2000" spc="-150" dirty="0">
                <a:solidFill>
                  <a:schemeClr val="accent1">
                    <a:lumMod val="50000"/>
                  </a:schemeClr>
                </a:solidFill>
              </a:rPr>
              <a:t> </a:t>
            </a:r>
            <a:r>
              <a:rPr lang="hr-HR" sz="2000" spc="-150" dirty="0" err="1">
                <a:solidFill>
                  <a:schemeClr val="accent1">
                    <a:lumMod val="50000"/>
                  </a:schemeClr>
                </a:solidFill>
              </a:rPr>
              <a:t>protection</a:t>
            </a:r>
            <a:r>
              <a:rPr lang="hr-HR" sz="2000" spc="-150" dirty="0">
                <a:solidFill>
                  <a:schemeClr val="accent1">
                    <a:lumMod val="50000"/>
                  </a:schemeClr>
                </a:solidFill>
              </a:rPr>
              <a:t>. </a:t>
            </a:r>
          </a:p>
          <a:p>
            <a:endParaRPr lang="hr-HR" sz="2000" dirty="0">
              <a:solidFill>
                <a:schemeClr val="accent1">
                  <a:lumMod val="50000"/>
                </a:schemeClr>
              </a:solidFill>
            </a:endParaRPr>
          </a:p>
          <a:p>
            <a:endParaRPr lang="hr-HR" sz="2000" dirty="0">
              <a:solidFill>
                <a:schemeClr val="accent1">
                  <a:lumMod val="50000"/>
                </a:schemeClr>
              </a:solidFill>
            </a:endParaRPr>
          </a:p>
        </p:txBody>
      </p:sp>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25601149"/>
      </p:ext>
    </p:extLst>
  </p:cSld>
  <p:clrMapOvr>
    <a:masterClrMapping/>
  </p:clrMapOvr>
  <p:transition spd="med">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11.11 </a:t>
            </a:r>
            <a:r>
              <a:rPr lang="hr-HR" sz="2800" b="1" dirty="0" err="1">
                <a:solidFill>
                  <a:schemeClr val="tx2"/>
                </a:solidFill>
                <a:effectLst>
                  <a:glow>
                    <a:srgbClr val="7F7F7F">
                      <a:alpha val="35000"/>
                    </a:srgbClr>
                  </a:glow>
                </a:effectLst>
              </a:rPr>
              <a:t>Environmental</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inspection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judiciary</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state</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attorney</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system</a:t>
            </a:r>
            <a:endParaRPr lang="hr-HR" sz="2800" b="1" dirty="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404602" y="1917812"/>
            <a:ext cx="8423809" cy="3785652"/>
          </a:xfrm>
          <a:prstGeom prst="rect">
            <a:avLst/>
          </a:prstGeom>
          <a:noFill/>
        </p:spPr>
        <p:txBody>
          <a:bodyPr wrap="square" rtlCol="0">
            <a:spAutoFit/>
          </a:bodyPr>
          <a:lstStyle/>
          <a:p>
            <a:r>
              <a:rPr lang="hr-HR" sz="2000" b="1" spc="-150" dirty="0" err="1">
                <a:solidFill>
                  <a:schemeClr val="accent1">
                    <a:lumMod val="50000"/>
                  </a:schemeClr>
                </a:solidFill>
              </a:rPr>
              <a:t>Monitoring</a:t>
            </a:r>
            <a:r>
              <a:rPr lang="hr-HR" sz="2000" b="1" spc="-150" dirty="0">
                <a:solidFill>
                  <a:schemeClr val="accent1">
                    <a:lumMod val="50000"/>
                  </a:schemeClr>
                </a:solidFill>
              </a:rPr>
              <a:t> </a:t>
            </a:r>
            <a:r>
              <a:rPr lang="hr-HR" sz="2000" b="1" spc="-150" dirty="0" err="1">
                <a:solidFill>
                  <a:schemeClr val="accent1">
                    <a:lumMod val="50000"/>
                  </a:schemeClr>
                </a:solidFill>
              </a:rPr>
              <a:t>carried</a:t>
            </a:r>
            <a:r>
              <a:rPr lang="hr-HR" sz="2000" b="1" spc="-150" dirty="0">
                <a:solidFill>
                  <a:schemeClr val="accent1">
                    <a:lumMod val="50000"/>
                  </a:schemeClr>
                </a:solidFill>
              </a:rPr>
              <a:t> </a:t>
            </a:r>
            <a:r>
              <a:rPr lang="hr-HR" sz="2000" b="1" spc="-150" dirty="0" err="1">
                <a:solidFill>
                  <a:schemeClr val="accent1">
                    <a:lumMod val="50000"/>
                  </a:schemeClr>
                </a:solidFill>
              </a:rPr>
              <a:t>out</a:t>
            </a:r>
            <a:r>
              <a:rPr lang="hr-HR" sz="2000" b="1" spc="-150" dirty="0">
                <a:solidFill>
                  <a:schemeClr val="accent1">
                    <a:lumMod val="50000"/>
                  </a:schemeClr>
                </a:solidFill>
              </a:rPr>
              <a:t> </a:t>
            </a:r>
            <a:r>
              <a:rPr lang="hr-HR" sz="2000" b="1" spc="-150" dirty="0" err="1">
                <a:solidFill>
                  <a:schemeClr val="accent1">
                    <a:lumMod val="50000"/>
                  </a:schemeClr>
                </a:solidFill>
              </a:rPr>
              <a:t>by</a:t>
            </a:r>
            <a:r>
              <a:rPr lang="hr-HR" sz="2000" b="1" spc="-150" dirty="0">
                <a:solidFill>
                  <a:schemeClr val="accent1">
                    <a:lumMod val="50000"/>
                  </a:schemeClr>
                </a:solidFill>
              </a:rPr>
              <a:t> </a:t>
            </a:r>
            <a:r>
              <a:rPr lang="hr-HR" sz="2000" b="1" spc="-150" dirty="0" err="1">
                <a:solidFill>
                  <a:schemeClr val="accent1">
                    <a:lumMod val="50000"/>
                  </a:schemeClr>
                </a:solidFill>
              </a:rPr>
              <a:t>environmental</a:t>
            </a:r>
            <a:r>
              <a:rPr lang="hr-HR" sz="2000" b="1" spc="-150" dirty="0">
                <a:solidFill>
                  <a:schemeClr val="accent1">
                    <a:lumMod val="50000"/>
                  </a:schemeClr>
                </a:solidFill>
              </a:rPr>
              <a:t> </a:t>
            </a:r>
            <a:r>
              <a:rPr lang="hr-HR" sz="2000" b="1" spc="-150" dirty="0" err="1">
                <a:solidFill>
                  <a:schemeClr val="accent1">
                    <a:lumMod val="50000"/>
                  </a:schemeClr>
                </a:solidFill>
              </a:rPr>
              <a:t>inspection</a:t>
            </a:r>
            <a:r>
              <a:rPr lang="hr-HR" sz="2000" b="1" spc="-150" dirty="0">
                <a:solidFill>
                  <a:schemeClr val="accent1">
                    <a:lumMod val="50000"/>
                  </a:schemeClr>
                </a:solidFill>
              </a:rPr>
              <a:t> is </a:t>
            </a:r>
            <a:r>
              <a:rPr lang="hr-HR" sz="2000" b="1" spc="-150" dirty="0" err="1">
                <a:solidFill>
                  <a:schemeClr val="accent1">
                    <a:lumMod val="50000"/>
                  </a:schemeClr>
                </a:solidFill>
              </a:rPr>
              <a:t>of</a:t>
            </a:r>
            <a:r>
              <a:rPr lang="hr-HR" sz="2000" b="1" spc="-150" dirty="0">
                <a:solidFill>
                  <a:schemeClr val="accent1">
                    <a:lumMod val="50000"/>
                  </a:schemeClr>
                </a:solidFill>
              </a:rPr>
              <a:t> </a:t>
            </a:r>
            <a:r>
              <a:rPr lang="hr-HR" sz="2000" b="1" spc="-150" dirty="0" err="1">
                <a:solidFill>
                  <a:schemeClr val="accent1">
                    <a:lumMod val="50000"/>
                  </a:schemeClr>
                </a:solidFill>
              </a:rPr>
              <a:t>crucial</a:t>
            </a:r>
            <a:r>
              <a:rPr lang="hr-HR" sz="2000" b="1" spc="-150" dirty="0">
                <a:solidFill>
                  <a:schemeClr val="accent1">
                    <a:lumMod val="50000"/>
                  </a:schemeClr>
                </a:solidFill>
              </a:rPr>
              <a:t> </a:t>
            </a:r>
            <a:r>
              <a:rPr lang="hr-HR" sz="2000" b="1" spc="-150" dirty="0" err="1">
                <a:solidFill>
                  <a:schemeClr val="accent1">
                    <a:lumMod val="50000"/>
                  </a:schemeClr>
                </a:solidFill>
              </a:rPr>
              <a:t>importance</a:t>
            </a:r>
            <a:r>
              <a:rPr lang="hr-HR" sz="2000" b="1" spc="-150" dirty="0">
                <a:solidFill>
                  <a:schemeClr val="accent1">
                    <a:lumMod val="50000"/>
                  </a:schemeClr>
                </a:solidFill>
              </a:rPr>
              <a:t> for </a:t>
            </a:r>
            <a:r>
              <a:rPr lang="hr-HR" sz="2000" b="1" spc="-150" dirty="0" err="1">
                <a:solidFill>
                  <a:schemeClr val="accent1">
                    <a:lumMod val="50000"/>
                  </a:schemeClr>
                </a:solidFill>
              </a:rPr>
              <a:t>identification</a:t>
            </a:r>
            <a:r>
              <a:rPr lang="hr-HR" sz="2000" b="1" spc="-150" dirty="0">
                <a:solidFill>
                  <a:schemeClr val="accent1">
                    <a:lumMod val="50000"/>
                  </a:schemeClr>
                </a:solidFill>
              </a:rPr>
              <a:t> </a:t>
            </a:r>
            <a:r>
              <a:rPr lang="hr-HR" sz="2000" b="1" spc="-150" dirty="0" err="1">
                <a:solidFill>
                  <a:schemeClr val="accent1">
                    <a:lumMod val="50000"/>
                  </a:schemeClr>
                </a:solidFill>
              </a:rPr>
              <a:t>of</a:t>
            </a:r>
            <a:r>
              <a:rPr lang="hr-HR" sz="2000" b="1" spc="-150" dirty="0">
                <a:solidFill>
                  <a:schemeClr val="accent1">
                    <a:lumMod val="50000"/>
                  </a:schemeClr>
                </a:solidFill>
              </a:rPr>
              <a:t> </a:t>
            </a:r>
            <a:r>
              <a:rPr lang="hr-HR" sz="2000" b="1" spc="-150" dirty="0" err="1">
                <a:solidFill>
                  <a:schemeClr val="accent1">
                    <a:lumMod val="50000"/>
                  </a:schemeClr>
                </a:solidFill>
              </a:rPr>
              <a:t>breaching</a:t>
            </a:r>
            <a:r>
              <a:rPr lang="hr-HR" sz="2000" b="1" spc="-150" dirty="0">
                <a:solidFill>
                  <a:schemeClr val="accent1">
                    <a:lumMod val="50000"/>
                  </a:schemeClr>
                </a:solidFill>
              </a:rPr>
              <a:t> </a:t>
            </a:r>
            <a:r>
              <a:rPr lang="hr-HR" sz="2000" b="1" spc="-150" dirty="0" err="1">
                <a:solidFill>
                  <a:schemeClr val="accent1">
                    <a:lumMod val="50000"/>
                  </a:schemeClr>
                </a:solidFill>
              </a:rPr>
              <a:t>of</a:t>
            </a:r>
            <a:r>
              <a:rPr lang="hr-HR" sz="2000" b="1" spc="-150" dirty="0">
                <a:solidFill>
                  <a:schemeClr val="accent1">
                    <a:lumMod val="50000"/>
                  </a:schemeClr>
                </a:solidFill>
              </a:rPr>
              <a:t> </a:t>
            </a:r>
            <a:r>
              <a:rPr lang="hr-HR" sz="2000" b="1" spc="-150" dirty="0" err="1">
                <a:solidFill>
                  <a:schemeClr val="accent1">
                    <a:lumMod val="50000"/>
                  </a:schemeClr>
                </a:solidFill>
              </a:rPr>
              <a:t>environmental</a:t>
            </a:r>
            <a:r>
              <a:rPr lang="hr-HR" sz="2000" b="1" spc="-150" dirty="0">
                <a:solidFill>
                  <a:schemeClr val="accent1">
                    <a:lumMod val="50000"/>
                  </a:schemeClr>
                </a:solidFill>
              </a:rPr>
              <a:t> </a:t>
            </a:r>
            <a:r>
              <a:rPr lang="hr-HR" sz="2000" b="1" spc="-150" dirty="0" err="1">
                <a:solidFill>
                  <a:schemeClr val="accent1">
                    <a:lumMod val="50000"/>
                  </a:schemeClr>
                </a:solidFill>
              </a:rPr>
              <a:t>protection</a:t>
            </a:r>
            <a:r>
              <a:rPr lang="hr-HR" sz="2000" b="1" spc="-150" dirty="0">
                <a:solidFill>
                  <a:schemeClr val="accent1">
                    <a:lumMod val="50000"/>
                  </a:schemeClr>
                </a:solidFill>
              </a:rPr>
              <a:t> </a:t>
            </a:r>
            <a:r>
              <a:rPr lang="hr-HR" sz="2000" b="1" spc="-150" dirty="0" err="1">
                <a:solidFill>
                  <a:schemeClr val="accent1">
                    <a:lumMod val="50000"/>
                  </a:schemeClr>
                </a:solidFill>
              </a:rPr>
              <a:t>regulations</a:t>
            </a:r>
            <a:r>
              <a:rPr lang="hr-HR" sz="2000" b="1" spc="-150" dirty="0">
                <a:solidFill>
                  <a:schemeClr val="accent1">
                    <a:lumMod val="50000"/>
                  </a:schemeClr>
                </a:solidFill>
              </a:rPr>
              <a:t>, as </a:t>
            </a:r>
            <a:r>
              <a:rPr lang="hr-HR" sz="2000" b="1" spc="-150" dirty="0" err="1">
                <a:solidFill>
                  <a:schemeClr val="accent1">
                    <a:lumMod val="50000"/>
                  </a:schemeClr>
                </a:solidFill>
              </a:rPr>
              <a:t>well</a:t>
            </a:r>
            <a:r>
              <a:rPr lang="hr-HR" sz="2000" b="1" spc="-150" dirty="0">
                <a:solidFill>
                  <a:schemeClr val="accent1">
                    <a:lumMod val="50000"/>
                  </a:schemeClr>
                </a:solidFill>
              </a:rPr>
              <a:t> as </a:t>
            </a:r>
            <a:r>
              <a:rPr lang="hr-HR" sz="2000" b="1" spc="-150" dirty="0" err="1">
                <a:solidFill>
                  <a:schemeClr val="accent1">
                    <a:lumMod val="50000"/>
                  </a:schemeClr>
                </a:solidFill>
              </a:rPr>
              <a:t>the</a:t>
            </a:r>
            <a:r>
              <a:rPr lang="hr-HR" sz="2000" b="1" spc="-150" dirty="0">
                <a:solidFill>
                  <a:schemeClr val="accent1">
                    <a:lumMod val="50000"/>
                  </a:schemeClr>
                </a:solidFill>
              </a:rPr>
              <a:t> </a:t>
            </a:r>
            <a:r>
              <a:rPr lang="hr-HR" sz="2000" b="1" spc="-150" dirty="0" err="1">
                <a:solidFill>
                  <a:schemeClr val="accent1">
                    <a:lumMod val="50000"/>
                  </a:schemeClr>
                </a:solidFill>
              </a:rPr>
              <a:t>breaching</a:t>
            </a:r>
            <a:r>
              <a:rPr lang="hr-HR" sz="2000" b="1" spc="-150" dirty="0">
                <a:solidFill>
                  <a:schemeClr val="accent1">
                    <a:lumMod val="50000"/>
                  </a:schemeClr>
                </a:solidFill>
              </a:rPr>
              <a:t> </a:t>
            </a:r>
            <a:r>
              <a:rPr lang="hr-HR" sz="2000" b="1" spc="-150" dirty="0" err="1">
                <a:solidFill>
                  <a:schemeClr val="accent1">
                    <a:lumMod val="50000"/>
                  </a:schemeClr>
                </a:solidFill>
              </a:rPr>
              <a:t>that</a:t>
            </a:r>
            <a:r>
              <a:rPr lang="hr-HR" sz="2000" b="1" spc="-150" dirty="0">
                <a:solidFill>
                  <a:schemeClr val="accent1">
                    <a:lumMod val="50000"/>
                  </a:schemeClr>
                </a:solidFill>
              </a:rPr>
              <a:t> </a:t>
            </a:r>
            <a:r>
              <a:rPr lang="hr-HR" sz="2000" b="1" spc="-150" dirty="0" err="1">
                <a:solidFill>
                  <a:schemeClr val="accent1">
                    <a:lumMod val="50000"/>
                  </a:schemeClr>
                </a:solidFill>
              </a:rPr>
              <a:t>represents</a:t>
            </a:r>
            <a:r>
              <a:rPr lang="hr-HR" sz="2000" b="1" spc="-150" dirty="0">
                <a:solidFill>
                  <a:schemeClr val="accent1">
                    <a:lumMod val="50000"/>
                  </a:schemeClr>
                </a:solidFill>
              </a:rPr>
              <a:t> </a:t>
            </a:r>
            <a:r>
              <a:rPr lang="hr-HR" sz="2000" b="1" spc="-150" dirty="0" err="1">
                <a:solidFill>
                  <a:schemeClr val="accent1">
                    <a:lumMod val="50000"/>
                  </a:schemeClr>
                </a:solidFill>
              </a:rPr>
              <a:t>misdemeanour</a:t>
            </a:r>
            <a:r>
              <a:rPr lang="hr-HR" sz="2000" b="1" spc="-150" dirty="0">
                <a:solidFill>
                  <a:schemeClr val="accent1">
                    <a:lumMod val="50000"/>
                  </a:schemeClr>
                </a:solidFill>
              </a:rPr>
              <a:t> or </a:t>
            </a:r>
            <a:r>
              <a:rPr lang="hr-HR" sz="2000" b="1" spc="-150" dirty="0" err="1">
                <a:solidFill>
                  <a:schemeClr val="accent1">
                    <a:lumMod val="50000"/>
                  </a:schemeClr>
                </a:solidFill>
              </a:rPr>
              <a:t>criminal</a:t>
            </a:r>
            <a:r>
              <a:rPr lang="hr-HR" sz="2000" b="1" spc="-150" dirty="0">
                <a:solidFill>
                  <a:schemeClr val="accent1">
                    <a:lumMod val="50000"/>
                  </a:schemeClr>
                </a:solidFill>
              </a:rPr>
              <a:t> </a:t>
            </a:r>
            <a:r>
              <a:rPr lang="hr-HR" sz="2000" b="1" spc="-150" dirty="0" err="1">
                <a:solidFill>
                  <a:schemeClr val="accent1">
                    <a:lumMod val="50000"/>
                  </a:schemeClr>
                </a:solidFill>
              </a:rPr>
              <a:t>acts</a:t>
            </a:r>
            <a:r>
              <a:rPr lang="hr-HR" sz="2000" b="1" spc="-150" dirty="0">
                <a:solidFill>
                  <a:schemeClr val="accent1">
                    <a:lumMod val="50000"/>
                  </a:schemeClr>
                </a:solidFill>
              </a:rPr>
              <a:t> </a:t>
            </a:r>
            <a:r>
              <a:rPr lang="hr-HR" sz="2000" b="1" spc="-150" dirty="0" err="1">
                <a:solidFill>
                  <a:schemeClr val="accent1">
                    <a:lumMod val="50000"/>
                  </a:schemeClr>
                </a:solidFill>
              </a:rPr>
              <a:t>against</a:t>
            </a:r>
            <a:r>
              <a:rPr lang="hr-HR" sz="2000" b="1" spc="-150" dirty="0">
                <a:solidFill>
                  <a:schemeClr val="accent1">
                    <a:lumMod val="50000"/>
                  </a:schemeClr>
                </a:solidFill>
              </a:rPr>
              <a:t> </a:t>
            </a:r>
            <a:r>
              <a:rPr lang="hr-HR" sz="2000" b="1" spc="-150" dirty="0" err="1">
                <a:solidFill>
                  <a:schemeClr val="accent1">
                    <a:lumMod val="50000"/>
                  </a:schemeClr>
                </a:solidFill>
              </a:rPr>
              <a:t>the</a:t>
            </a:r>
            <a:r>
              <a:rPr lang="hr-HR" sz="2000" b="1" spc="-150" dirty="0">
                <a:solidFill>
                  <a:schemeClr val="accent1">
                    <a:lumMod val="50000"/>
                  </a:schemeClr>
                </a:solidFill>
              </a:rPr>
              <a:t> </a:t>
            </a:r>
            <a:r>
              <a:rPr lang="hr-HR" sz="2000" b="1" spc="-150" dirty="0" err="1">
                <a:solidFill>
                  <a:schemeClr val="accent1">
                    <a:lumMod val="50000"/>
                  </a:schemeClr>
                </a:solidFill>
              </a:rPr>
              <a:t>environment</a:t>
            </a:r>
            <a:r>
              <a:rPr lang="hr-HR" sz="2000" b="1" spc="-150" dirty="0">
                <a:solidFill>
                  <a:schemeClr val="accent1">
                    <a:lumMod val="50000"/>
                  </a:schemeClr>
                </a:solidFill>
              </a:rPr>
              <a:t>.  </a:t>
            </a:r>
          </a:p>
          <a:p>
            <a:r>
              <a:rPr lang="hr-HR" sz="2000" spc="-150" dirty="0">
                <a:solidFill>
                  <a:schemeClr val="accent1">
                    <a:lumMod val="50000"/>
                  </a:schemeClr>
                </a:solidFill>
              </a:rPr>
              <a:t/>
            </a:r>
            <a:br>
              <a:rPr lang="hr-HR" sz="2000" spc="-150" dirty="0">
                <a:solidFill>
                  <a:schemeClr val="accent1">
                    <a:lumMod val="50000"/>
                  </a:schemeClr>
                </a:solidFill>
              </a:rPr>
            </a:br>
            <a:r>
              <a:rPr lang="hr-HR" sz="2000" spc="-150" dirty="0" err="1">
                <a:solidFill>
                  <a:schemeClr val="accent1">
                    <a:lumMod val="50000"/>
                  </a:schemeClr>
                </a:solidFill>
              </a:rPr>
              <a:t>If</a:t>
            </a:r>
            <a:r>
              <a:rPr lang="hr-HR" sz="2000" spc="-150" dirty="0">
                <a:solidFill>
                  <a:schemeClr val="accent1">
                    <a:lumMod val="50000"/>
                  </a:schemeClr>
                </a:solidFill>
              </a:rPr>
              <a:t> </a:t>
            </a:r>
            <a:r>
              <a:rPr lang="hr-HR" sz="2000" spc="-150" dirty="0" err="1">
                <a:solidFill>
                  <a:schemeClr val="accent1">
                    <a:lumMod val="50000"/>
                  </a:schemeClr>
                </a:solidFill>
              </a:rPr>
              <a:t>it</a:t>
            </a:r>
            <a:r>
              <a:rPr lang="hr-HR" sz="2000" spc="-150" dirty="0">
                <a:solidFill>
                  <a:schemeClr val="accent1">
                    <a:lumMod val="50000"/>
                  </a:schemeClr>
                </a:solidFill>
              </a:rPr>
              <a:t> is </a:t>
            </a:r>
            <a:r>
              <a:rPr lang="hr-HR" sz="2000" spc="-150" dirty="0" err="1">
                <a:solidFill>
                  <a:schemeClr val="accent1">
                    <a:lumMod val="50000"/>
                  </a:schemeClr>
                </a:solidFill>
              </a:rPr>
              <a:t>determined</a:t>
            </a:r>
            <a:r>
              <a:rPr lang="hr-HR" sz="2000" spc="-150" dirty="0">
                <a:solidFill>
                  <a:schemeClr val="accent1">
                    <a:lumMod val="50000"/>
                  </a:schemeClr>
                </a:solidFill>
              </a:rPr>
              <a:t> </a:t>
            </a:r>
            <a:r>
              <a:rPr lang="hr-HR" sz="2000" spc="-150" dirty="0" err="1">
                <a:solidFill>
                  <a:schemeClr val="accent1">
                    <a:lumMod val="50000"/>
                  </a:schemeClr>
                </a:solidFill>
              </a:rPr>
              <a:t>that</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b="1" spc="-150" dirty="0" err="1">
                <a:solidFill>
                  <a:schemeClr val="accent1">
                    <a:lumMod val="50000"/>
                  </a:schemeClr>
                </a:solidFill>
              </a:rPr>
              <a:t>Environmental</a:t>
            </a:r>
            <a:r>
              <a:rPr lang="hr-HR" sz="2000" b="1" spc="-150" dirty="0">
                <a:solidFill>
                  <a:schemeClr val="accent1">
                    <a:lumMod val="50000"/>
                  </a:schemeClr>
                </a:solidFill>
              </a:rPr>
              <a:t> </a:t>
            </a:r>
            <a:r>
              <a:rPr lang="hr-HR" sz="2000" b="1" spc="-150" dirty="0" err="1">
                <a:solidFill>
                  <a:schemeClr val="accent1">
                    <a:lumMod val="50000"/>
                  </a:schemeClr>
                </a:solidFill>
              </a:rPr>
              <a:t>Protection</a:t>
            </a:r>
            <a:r>
              <a:rPr lang="hr-HR" sz="2000" b="1" spc="-150" dirty="0">
                <a:solidFill>
                  <a:schemeClr val="accent1">
                    <a:lumMod val="50000"/>
                  </a:schemeClr>
                </a:solidFill>
              </a:rPr>
              <a:t> </a:t>
            </a:r>
            <a:r>
              <a:rPr lang="hr-HR" sz="2000" b="1" spc="-150" dirty="0" err="1">
                <a:solidFill>
                  <a:schemeClr val="accent1">
                    <a:lumMod val="50000"/>
                  </a:schemeClr>
                </a:solidFill>
              </a:rPr>
              <a:t>Act</a:t>
            </a:r>
            <a:r>
              <a:rPr lang="hr-HR" sz="2000" spc="-150" dirty="0">
                <a:solidFill>
                  <a:schemeClr val="accent1">
                    <a:lumMod val="50000"/>
                  </a:schemeClr>
                </a:solidFill>
              </a:rPr>
              <a:t> </a:t>
            </a:r>
            <a:r>
              <a:rPr lang="hr-HR" sz="2000" spc="-150" dirty="0" err="1">
                <a:solidFill>
                  <a:schemeClr val="accent1">
                    <a:lumMod val="50000"/>
                  </a:schemeClr>
                </a:solidFill>
              </a:rPr>
              <a:t>and</a:t>
            </a:r>
            <a:r>
              <a:rPr lang="hr-HR" sz="2000" spc="-150" dirty="0">
                <a:solidFill>
                  <a:schemeClr val="accent1">
                    <a:lumMod val="50000"/>
                  </a:schemeClr>
                </a:solidFill>
              </a:rPr>
              <a:t>/or </a:t>
            </a:r>
            <a:r>
              <a:rPr lang="hr-HR" sz="2000" spc="-150" dirty="0" err="1">
                <a:solidFill>
                  <a:schemeClr val="accent1">
                    <a:lumMod val="50000"/>
                  </a:schemeClr>
                </a:solidFill>
              </a:rPr>
              <a:t>regulations</a:t>
            </a:r>
            <a:r>
              <a:rPr lang="hr-HR" sz="2000" spc="-150" dirty="0">
                <a:solidFill>
                  <a:schemeClr val="accent1">
                    <a:lumMod val="50000"/>
                  </a:schemeClr>
                </a:solidFill>
              </a:rPr>
              <a:t> </a:t>
            </a:r>
            <a:r>
              <a:rPr lang="hr-HR" sz="2000" spc="-150" dirty="0" err="1">
                <a:solidFill>
                  <a:schemeClr val="accent1">
                    <a:lumMod val="50000"/>
                  </a:schemeClr>
                </a:solidFill>
              </a:rPr>
              <a:t>based</a:t>
            </a:r>
            <a:r>
              <a:rPr lang="hr-HR" sz="2000" spc="-150" dirty="0">
                <a:solidFill>
                  <a:schemeClr val="accent1">
                    <a:lumMod val="50000"/>
                  </a:schemeClr>
                </a:solidFill>
              </a:rPr>
              <a:t> on </a:t>
            </a:r>
            <a:r>
              <a:rPr lang="hr-HR" sz="2000" spc="-150" dirty="0" err="1">
                <a:solidFill>
                  <a:schemeClr val="accent1">
                    <a:lumMod val="50000"/>
                  </a:schemeClr>
                </a:solidFill>
              </a:rPr>
              <a:t>that</a:t>
            </a:r>
            <a:r>
              <a:rPr lang="hr-HR" sz="2000" spc="-150" dirty="0">
                <a:solidFill>
                  <a:schemeClr val="accent1">
                    <a:lumMod val="50000"/>
                  </a:schemeClr>
                </a:solidFill>
              </a:rPr>
              <a:t> </a:t>
            </a:r>
            <a:r>
              <a:rPr lang="hr-HR" sz="2000" spc="-150" dirty="0" err="1">
                <a:solidFill>
                  <a:schemeClr val="accent1">
                    <a:lumMod val="50000"/>
                  </a:schemeClr>
                </a:solidFill>
              </a:rPr>
              <a:t>act</a:t>
            </a:r>
            <a:r>
              <a:rPr lang="hr-HR" sz="2000" spc="-150" dirty="0">
                <a:solidFill>
                  <a:schemeClr val="accent1">
                    <a:lumMod val="50000"/>
                  </a:schemeClr>
                </a:solidFill>
              </a:rPr>
              <a:t> </a:t>
            </a:r>
            <a:r>
              <a:rPr lang="hr-HR" sz="2000" spc="-150" dirty="0" err="1">
                <a:solidFill>
                  <a:schemeClr val="accent1">
                    <a:lumMod val="50000"/>
                  </a:schemeClr>
                </a:solidFill>
              </a:rPr>
              <a:t>have</a:t>
            </a:r>
            <a:r>
              <a:rPr lang="hr-HR" sz="2000" spc="-150" dirty="0">
                <a:solidFill>
                  <a:schemeClr val="accent1">
                    <a:lumMod val="50000"/>
                  </a:schemeClr>
                </a:solidFill>
              </a:rPr>
              <a:t> </a:t>
            </a:r>
            <a:r>
              <a:rPr lang="hr-HR" sz="2000" spc="-150" dirty="0" err="1">
                <a:solidFill>
                  <a:schemeClr val="accent1">
                    <a:lumMod val="50000"/>
                  </a:schemeClr>
                </a:solidFill>
              </a:rPr>
              <a:t>been</a:t>
            </a:r>
            <a:r>
              <a:rPr lang="hr-HR" sz="2000" spc="-150" dirty="0">
                <a:solidFill>
                  <a:schemeClr val="accent1">
                    <a:lumMod val="50000"/>
                  </a:schemeClr>
                </a:solidFill>
              </a:rPr>
              <a:t> </a:t>
            </a:r>
            <a:r>
              <a:rPr lang="hr-HR" sz="2000" spc="-150" dirty="0" err="1">
                <a:solidFill>
                  <a:schemeClr val="accent1">
                    <a:lumMod val="50000"/>
                  </a:schemeClr>
                </a:solidFill>
              </a:rPr>
              <a:t>breached</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Ministry</a:t>
            </a:r>
            <a:r>
              <a:rPr lang="hr-HR" sz="2000" spc="-150" dirty="0">
                <a:solidFill>
                  <a:schemeClr val="accent1">
                    <a:lumMod val="50000"/>
                  </a:schemeClr>
                </a:solidFill>
              </a:rPr>
              <a:t> </a:t>
            </a:r>
            <a:r>
              <a:rPr lang="hr-HR" sz="2000" spc="-150" dirty="0" err="1">
                <a:solidFill>
                  <a:schemeClr val="accent1">
                    <a:lumMod val="50000"/>
                  </a:schemeClr>
                </a:solidFill>
              </a:rPr>
              <a:t>shall</a:t>
            </a:r>
            <a:r>
              <a:rPr lang="hr-HR" sz="2000" spc="-150" dirty="0">
                <a:solidFill>
                  <a:schemeClr val="accent1">
                    <a:lumMod val="50000"/>
                  </a:schemeClr>
                </a:solidFill>
              </a:rPr>
              <a:t>:</a:t>
            </a:r>
          </a:p>
          <a:p>
            <a:pPr marL="285750" indent="-285750"/>
            <a:r>
              <a:rPr lang="hr-HR" sz="2000" spc="-150" dirty="0">
                <a:solidFill>
                  <a:schemeClr val="accent1">
                    <a:lumMod val="50000"/>
                  </a:schemeClr>
                </a:solidFill>
              </a:rPr>
              <a:t>– </a:t>
            </a:r>
            <a:r>
              <a:rPr lang="hr-HR" sz="2000" spc="-150" dirty="0" err="1">
                <a:solidFill>
                  <a:schemeClr val="accent1">
                    <a:lumMod val="50000"/>
                  </a:schemeClr>
                </a:solidFill>
              </a:rPr>
              <a:t>submit</a:t>
            </a:r>
            <a:r>
              <a:rPr lang="hr-HR" sz="2000" spc="-150" dirty="0">
                <a:solidFill>
                  <a:schemeClr val="accent1">
                    <a:lumMod val="50000"/>
                  </a:schemeClr>
                </a:solidFill>
              </a:rPr>
              <a:t> </a:t>
            </a:r>
            <a:r>
              <a:rPr lang="en-US" sz="2000" spc="-150" dirty="0">
                <a:solidFill>
                  <a:schemeClr val="accent1">
                    <a:lumMod val="50000"/>
                  </a:schemeClr>
                </a:solidFill>
              </a:rPr>
              <a:t>an indictment against the Misdemeanor Act</a:t>
            </a:r>
            <a:r>
              <a:rPr lang="hr-HR" sz="2000" spc="-150" dirty="0">
                <a:solidFill>
                  <a:schemeClr val="accent1">
                    <a:lumMod val="50000"/>
                  </a:schemeClr>
                </a:solidFill>
              </a:rPr>
              <a:t>,</a:t>
            </a:r>
          </a:p>
          <a:p>
            <a:pPr marL="285750" indent="-285750"/>
            <a:r>
              <a:rPr lang="hr-HR" sz="2000" spc="-150" dirty="0">
                <a:solidFill>
                  <a:schemeClr val="accent1">
                    <a:lumMod val="50000"/>
                  </a:schemeClr>
                </a:solidFill>
              </a:rPr>
              <a:t>– </a:t>
            </a:r>
            <a:r>
              <a:rPr lang="en-US" sz="2000" spc="-150" dirty="0" err="1">
                <a:solidFill>
                  <a:schemeClr val="accent1">
                    <a:lumMod val="50000"/>
                  </a:schemeClr>
                </a:solidFill>
              </a:rPr>
              <a:t>fil</a:t>
            </a:r>
            <a:r>
              <a:rPr lang="hr-HR" sz="2000" spc="-150" dirty="0">
                <a:solidFill>
                  <a:schemeClr val="accent1">
                    <a:lumMod val="50000"/>
                  </a:schemeClr>
                </a:solidFill>
              </a:rPr>
              <a:t>e</a:t>
            </a:r>
            <a:r>
              <a:rPr lang="en-US" sz="2000" spc="-150" dirty="0">
                <a:solidFill>
                  <a:schemeClr val="accent1">
                    <a:lumMod val="50000"/>
                  </a:schemeClr>
                </a:solidFill>
              </a:rPr>
              <a:t> a criminal complaint with the competent body for the criminal offense</a:t>
            </a:r>
            <a:r>
              <a:rPr lang="hr-HR" sz="2000" spc="-150" dirty="0">
                <a:solidFill>
                  <a:schemeClr val="accent1">
                    <a:lumMod val="50000"/>
                  </a:schemeClr>
                </a:solidFill>
              </a:rPr>
              <a:t>,</a:t>
            </a:r>
          </a:p>
          <a:p>
            <a:pPr marL="88900" indent="-88900"/>
            <a:r>
              <a:rPr lang="hr-HR" sz="2000" spc="-150" dirty="0">
                <a:solidFill>
                  <a:schemeClr val="accent1">
                    <a:lumMod val="50000"/>
                  </a:schemeClr>
                </a:solidFill>
              </a:rPr>
              <a:t>– </a:t>
            </a:r>
            <a:r>
              <a:rPr lang="hr-HR" sz="2000" spc="-150" dirty="0" err="1">
                <a:solidFill>
                  <a:schemeClr val="accent1">
                    <a:lumMod val="50000"/>
                  </a:schemeClr>
                </a:solidFill>
              </a:rPr>
              <a:t>take</a:t>
            </a:r>
            <a:r>
              <a:rPr lang="hr-HR" sz="2000" spc="-150" dirty="0">
                <a:solidFill>
                  <a:schemeClr val="accent1">
                    <a:lumMod val="50000"/>
                  </a:schemeClr>
                </a:solidFill>
              </a:rPr>
              <a:t> </a:t>
            </a:r>
            <a:r>
              <a:rPr lang="hr-HR" sz="2000" spc="-150" dirty="0" err="1">
                <a:solidFill>
                  <a:schemeClr val="accent1">
                    <a:lumMod val="50000"/>
                  </a:schemeClr>
                </a:solidFill>
              </a:rPr>
              <a:t>other</a:t>
            </a:r>
            <a:r>
              <a:rPr lang="hr-HR" sz="2000" spc="-150" dirty="0">
                <a:solidFill>
                  <a:schemeClr val="accent1">
                    <a:lumMod val="50000"/>
                  </a:schemeClr>
                </a:solidFill>
              </a:rPr>
              <a:t> </a:t>
            </a:r>
            <a:r>
              <a:rPr lang="hr-HR" sz="2000" spc="-150" dirty="0" err="1">
                <a:solidFill>
                  <a:schemeClr val="accent1">
                    <a:lumMod val="50000"/>
                  </a:schemeClr>
                </a:solidFill>
              </a:rPr>
              <a:t>measures</a:t>
            </a:r>
            <a:r>
              <a:rPr lang="hr-HR" sz="2000" spc="-150" dirty="0">
                <a:solidFill>
                  <a:schemeClr val="accent1">
                    <a:lumMod val="50000"/>
                  </a:schemeClr>
                </a:solidFill>
              </a:rPr>
              <a:t> </a:t>
            </a:r>
            <a:r>
              <a:rPr lang="hr-HR" sz="2000" spc="-150" dirty="0" err="1">
                <a:solidFill>
                  <a:schemeClr val="accent1">
                    <a:lumMod val="50000"/>
                  </a:schemeClr>
                </a:solidFill>
              </a:rPr>
              <a:t>and</a:t>
            </a:r>
            <a:r>
              <a:rPr lang="hr-HR" sz="2000" spc="-150" dirty="0">
                <a:solidFill>
                  <a:schemeClr val="accent1">
                    <a:lumMod val="50000"/>
                  </a:schemeClr>
                </a:solidFill>
              </a:rPr>
              <a:t> </a:t>
            </a:r>
            <a:r>
              <a:rPr lang="hr-HR" sz="2000" spc="-150" dirty="0" err="1">
                <a:solidFill>
                  <a:schemeClr val="accent1">
                    <a:lumMod val="50000"/>
                  </a:schemeClr>
                </a:solidFill>
              </a:rPr>
              <a:t>activities</a:t>
            </a:r>
            <a:r>
              <a:rPr lang="hr-HR" sz="2000" spc="-150" dirty="0">
                <a:solidFill>
                  <a:schemeClr val="accent1">
                    <a:lumMod val="50000"/>
                  </a:schemeClr>
                </a:solidFill>
              </a:rPr>
              <a:t> </a:t>
            </a:r>
            <a:r>
              <a:rPr lang="hr-HR" sz="2000" spc="-150" dirty="0" err="1">
                <a:solidFill>
                  <a:schemeClr val="accent1">
                    <a:lumMod val="50000"/>
                  </a:schemeClr>
                </a:solidFill>
              </a:rPr>
              <a:t>authorized</a:t>
            </a:r>
            <a:r>
              <a:rPr lang="hr-HR" sz="2000" spc="-150" dirty="0">
                <a:solidFill>
                  <a:schemeClr val="accent1">
                    <a:lumMod val="50000"/>
                  </a:schemeClr>
                </a:solidFill>
              </a:rPr>
              <a:t> to </a:t>
            </a:r>
            <a:r>
              <a:rPr lang="hr-HR" sz="2000" spc="-150" dirty="0" err="1">
                <a:solidFill>
                  <a:schemeClr val="accent1">
                    <a:lumMod val="50000"/>
                  </a:schemeClr>
                </a:solidFill>
              </a:rPr>
              <a:t>carry</a:t>
            </a:r>
            <a:r>
              <a:rPr lang="hr-HR" sz="2000" spc="-150" dirty="0">
                <a:solidFill>
                  <a:schemeClr val="accent1">
                    <a:lumMod val="50000"/>
                  </a:schemeClr>
                </a:solidFill>
              </a:rPr>
              <a:t> </a:t>
            </a:r>
            <a:r>
              <a:rPr lang="hr-HR" sz="2000" spc="-150" dirty="0" err="1">
                <a:solidFill>
                  <a:schemeClr val="accent1">
                    <a:lumMod val="50000"/>
                  </a:schemeClr>
                </a:solidFill>
              </a:rPr>
              <a:t>out</a:t>
            </a:r>
            <a:r>
              <a:rPr lang="hr-HR" sz="2000" spc="-150" dirty="0">
                <a:solidFill>
                  <a:schemeClr val="accent1">
                    <a:lumMod val="50000"/>
                  </a:schemeClr>
                </a:solidFill>
              </a:rPr>
              <a:t> </a:t>
            </a:r>
            <a:r>
              <a:rPr lang="hr-HR" sz="2000" spc="-150" dirty="0" err="1">
                <a:solidFill>
                  <a:schemeClr val="accent1">
                    <a:lumMod val="50000"/>
                  </a:schemeClr>
                </a:solidFill>
              </a:rPr>
              <a:t>based</a:t>
            </a:r>
            <a:r>
              <a:rPr lang="hr-HR" sz="2000" spc="-150" dirty="0">
                <a:solidFill>
                  <a:schemeClr val="accent1">
                    <a:lumMod val="50000"/>
                  </a:schemeClr>
                </a:solidFill>
              </a:rPr>
              <a:t> on EPA </a:t>
            </a:r>
            <a:r>
              <a:rPr lang="hr-HR" sz="2000" spc="-150" dirty="0" err="1">
                <a:solidFill>
                  <a:schemeClr val="accent1">
                    <a:lumMod val="50000"/>
                  </a:schemeClr>
                </a:solidFill>
              </a:rPr>
              <a:t>and</a:t>
            </a:r>
            <a:r>
              <a:rPr lang="hr-HR" sz="2000" spc="-150" dirty="0">
                <a:solidFill>
                  <a:schemeClr val="accent1">
                    <a:lumMod val="50000"/>
                  </a:schemeClr>
                </a:solidFill>
              </a:rPr>
              <a:t> </a:t>
            </a:r>
            <a:r>
              <a:rPr lang="hr-HR" sz="2000" spc="-150" dirty="0" err="1">
                <a:solidFill>
                  <a:schemeClr val="accent1">
                    <a:lumMod val="50000"/>
                  </a:schemeClr>
                </a:solidFill>
              </a:rPr>
              <a:t>special</a:t>
            </a:r>
            <a:r>
              <a:rPr lang="hr-HR" sz="2000" spc="-150" dirty="0">
                <a:solidFill>
                  <a:schemeClr val="accent1">
                    <a:lumMod val="50000"/>
                  </a:schemeClr>
                </a:solidFill>
              </a:rPr>
              <a:t> </a:t>
            </a:r>
            <a:r>
              <a:rPr lang="hr-HR" sz="2000" spc="-150" dirty="0" err="1">
                <a:solidFill>
                  <a:schemeClr val="accent1">
                    <a:lumMod val="50000"/>
                  </a:schemeClr>
                </a:solidFill>
              </a:rPr>
              <a:t>regulation</a:t>
            </a:r>
            <a:r>
              <a:rPr lang="hr-HR" sz="2000" spc="-150" dirty="0">
                <a:solidFill>
                  <a:schemeClr val="accent1">
                    <a:lumMod val="50000"/>
                  </a:schemeClr>
                </a:solidFill>
              </a:rPr>
              <a:t>.</a:t>
            </a:r>
          </a:p>
          <a:p>
            <a:pPr marL="88900" indent="-88900"/>
            <a:endParaRPr lang="hr-HR" sz="2000" spc="-150" dirty="0">
              <a:solidFill>
                <a:schemeClr val="accent1">
                  <a:lumMod val="50000"/>
                </a:schemeClr>
              </a:solidFill>
            </a:endParaRPr>
          </a:p>
          <a:p>
            <a:pPr marL="88900" indent="-88900"/>
            <a:r>
              <a:rPr lang="hr-HR" sz="2000" b="1" spc="-150" dirty="0" err="1">
                <a:solidFill>
                  <a:schemeClr val="accent1">
                    <a:lumMod val="50000"/>
                  </a:schemeClr>
                </a:solidFill>
              </a:rPr>
              <a:t>In</a:t>
            </a:r>
            <a:r>
              <a:rPr lang="hr-HR" sz="2000" b="1" spc="-150" dirty="0">
                <a:solidFill>
                  <a:schemeClr val="accent1">
                    <a:lumMod val="50000"/>
                  </a:schemeClr>
                </a:solidFill>
              </a:rPr>
              <a:t> </a:t>
            </a:r>
            <a:r>
              <a:rPr lang="hr-HR" sz="2000" b="1" spc="-150" dirty="0" err="1">
                <a:solidFill>
                  <a:schemeClr val="accent1">
                    <a:lumMod val="50000"/>
                  </a:schemeClr>
                </a:solidFill>
              </a:rPr>
              <a:t>this</a:t>
            </a:r>
            <a:r>
              <a:rPr lang="hr-HR" sz="2000" b="1" spc="-150" dirty="0">
                <a:solidFill>
                  <a:schemeClr val="accent1">
                    <a:lumMod val="50000"/>
                  </a:schemeClr>
                </a:solidFill>
              </a:rPr>
              <a:t> </a:t>
            </a:r>
            <a:r>
              <a:rPr lang="hr-HR" sz="2000" b="1" spc="-150" dirty="0" err="1">
                <a:solidFill>
                  <a:schemeClr val="accent1">
                    <a:lumMod val="50000"/>
                  </a:schemeClr>
                </a:solidFill>
              </a:rPr>
              <a:t>way</a:t>
            </a:r>
            <a:r>
              <a:rPr lang="hr-HR" sz="2000" b="1" spc="-150" dirty="0">
                <a:solidFill>
                  <a:schemeClr val="accent1">
                    <a:lumMod val="50000"/>
                  </a:schemeClr>
                </a:solidFill>
              </a:rPr>
              <a:t>, </a:t>
            </a:r>
            <a:r>
              <a:rPr lang="hr-HR" sz="2000" b="1" spc="-150" dirty="0" err="1">
                <a:solidFill>
                  <a:schemeClr val="accent1">
                    <a:lumMod val="50000"/>
                  </a:schemeClr>
                </a:solidFill>
              </a:rPr>
              <a:t>subjects</a:t>
            </a:r>
            <a:r>
              <a:rPr lang="hr-HR" sz="2000" b="1" spc="-150" dirty="0">
                <a:solidFill>
                  <a:schemeClr val="accent1">
                    <a:lumMod val="50000"/>
                  </a:schemeClr>
                </a:solidFill>
              </a:rPr>
              <a:t> on </a:t>
            </a:r>
            <a:r>
              <a:rPr lang="hr-HR" sz="2000" b="1" spc="-150" dirty="0" err="1">
                <a:solidFill>
                  <a:schemeClr val="accent1">
                    <a:lumMod val="50000"/>
                  </a:schemeClr>
                </a:solidFill>
              </a:rPr>
              <a:t>inspection</a:t>
            </a:r>
            <a:r>
              <a:rPr lang="hr-HR" sz="2000" b="1" spc="-150" dirty="0">
                <a:solidFill>
                  <a:schemeClr val="accent1">
                    <a:lumMod val="50000"/>
                  </a:schemeClr>
                </a:solidFill>
              </a:rPr>
              <a:t> </a:t>
            </a:r>
            <a:r>
              <a:rPr lang="hr-HR" sz="2000" b="1" spc="-150" dirty="0" err="1">
                <a:solidFill>
                  <a:schemeClr val="accent1">
                    <a:lumMod val="50000"/>
                  </a:schemeClr>
                </a:solidFill>
              </a:rPr>
              <a:t>monitoring</a:t>
            </a:r>
            <a:r>
              <a:rPr lang="hr-HR" sz="2000" b="1" spc="-150" dirty="0">
                <a:solidFill>
                  <a:schemeClr val="accent1">
                    <a:lumMod val="50000"/>
                  </a:schemeClr>
                </a:solidFill>
              </a:rPr>
              <a:t> </a:t>
            </a:r>
            <a:r>
              <a:rPr lang="hr-HR" sz="2000" b="1" spc="-150" dirty="0" err="1">
                <a:solidFill>
                  <a:schemeClr val="accent1">
                    <a:lumMod val="50000"/>
                  </a:schemeClr>
                </a:solidFill>
              </a:rPr>
              <a:t>in</a:t>
            </a:r>
            <a:r>
              <a:rPr lang="hr-HR" sz="2000" b="1" spc="-150" dirty="0">
                <a:solidFill>
                  <a:schemeClr val="accent1">
                    <a:lumMod val="50000"/>
                  </a:schemeClr>
                </a:solidFill>
              </a:rPr>
              <a:t> </a:t>
            </a:r>
            <a:r>
              <a:rPr lang="hr-HR" sz="2000" b="1" spc="-150" dirty="0" err="1">
                <a:solidFill>
                  <a:schemeClr val="accent1">
                    <a:lumMod val="50000"/>
                  </a:schemeClr>
                </a:solidFill>
              </a:rPr>
              <a:t>the</a:t>
            </a:r>
            <a:r>
              <a:rPr lang="hr-HR" sz="2000" b="1" spc="-150" dirty="0">
                <a:solidFill>
                  <a:schemeClr val="accent1">
                    <a:lumMod val="50000"/>
                  </a:schemeClr>
                </a:solidFill>
              </a:rPr>
              <a:t> </a:t>
            </a:r>
            <a:r>
              <a:rPr lang="hr-HR" sz="2000" b="1" spc="-150" dirty="0" err="1">
                <a:solidFill>
                  <a:schemeClr val="accent1">
                    <a:lumMod val="50000"/>
                  </a:schemeClr>
                </a:solidFill>
              </a:rPr>
              <a:t>field</a:t>
            </a:r>
            <a:r>
              <a:rPr lang="hr-HR" sz="2000" b="1" spc="-150" dirty="0">
                <a:solidFill>
                  <a:schemeClr val="accent1">
                    <a:lumMod val="50000"/>
                  </a:schemeClr>
                </a:solidFill>
              </a:rPr>
              <a:t> </a:t>
            </a:r>
            <a:r>
              <a:rPr lang="hr-HR" sz="2000" b="1" spc="-150" dirty="0" err="1">
                <a:solidFill>
                  <a:schemeClr val="accent1">
                    <a:lumMod val="50000"/>
                  </a:schemeClr>
                </a:solidFill>
              </a:rPr>
              <a:t>of</a:t>
            </a:r>
            <a:r>
              <a:rPr lang="hr-HR" sz="2000" b="1" spc="-150" dirty="0">
                <a:solidFill>
                  <a:schemeClr val="accent1">
                    <a:lumMod val="50000"/>
                  </a:schemeClr>
                </a:solidFill>
              </a:rPr>
              <a:t> </a:t>
            </a:r>
            <a:r>
              <a:rPr lang="hr-HR" sz="2000" b="1" spc="-150" dirty="0" err="1">
                <a:solidFill>
                  <a:schemeClr val="accent1">
                    <a:lumMod val="50000"/>
                  </a:schemeClr>
                </a:solidFill>
              </a:rPr>
              <a:t>environmental</a:t>
            </a:r>
            <a:r>
              <a:rPr lang="hr-HR" sz="2000" b="1" spc="-150" dirty="0">
                <a:solidFill>
                  <a:schemeClr val="accent1">
                    <a:lumMod val="50000"/>
                  </a:schemeClr>
                </a:solidFill>
              </a:rPr>
              <a:t> </a:t>
            </a:r>
            <a:r>
              <a:rPr lang="hr-HR" sz="2000" b="1" spc="-150" dirty="0" err="1">
                <a:solidFill>
                  <a:schemeClr val="accent1">
                    <a:lumMod val="50000"/>
                  </a:schemeClr>
                </a:solidFill>
              </a:rPr>
              <a:t>protection</a:t>
            </a:r>
            <a:r>
              <a:rPr lang="hr-HR" sz="2000" b="1" spc="-150" dirty="0">
                <a:solidFill>
                  <a:schemeClr val="accent1">
                    <a:lumMod val="50000"/>
                  </a:schemeClr>
                </a:solidFill>
              </a:rPr>
              <a:t> are </a:t>
            </a:r>
            <a:r>
              <a:rPr lang="hr-HR" sz="2000" b="1" spc="-150" dirty="0" err="1">
                <a:solidFill>
                  <a:schemeClr val="accent1">
                    <a:lumMod val="50000"/>
                  </a:schemeClr>
                </a:solidFill>
              </a:rPr>
              <a:t>transferred</a:t>
            </a:r>
            <a:r>
              <a:rPr lang="hr-HR" sz="2000" b="1" spc="-150" dirty="0">
                <a:solidFill>
                  <a:schemeClr val="accent1">
                    <a:lumMod val="50000"/>
                  </a:schemeClr>
                </a:solidFill>
              </a:rPr>
              <a:t> </a:t>
            </a:r>
            <a:r>
              <a:rPr lang="hr-HR" sz="2000" b="1" spc="-150" dirty="0" err="1">
                <a:solidFill>
                  <a:schemeClr val="accent1">
                    <a:lumMod val="50000"/>
                  </a:schemeClr>
                </a:solidFill>
              </a:rPr>
              <a:t>into</a:t>
            </a:r>
            <a:r>
              <a:rPr lang="hr-HR" sz="2000" b="1" spc="-150" dirty="0">
                <a:solidFill>
                  <a:schemeClr val="accent1">
                    <a:lumMod val="50000"/>
                  </a:schemeClr>
                </a:solidFill>
              </a:rPr>
              <a:t> </a:t>
            </a:r>
            <a:r>
              <a:rPr lang="hr-HR" sz="2000" b="1" spc="-150" dirty="0" err="1">
                <a:solidFill>
                  <a:schemeClr val="accent1">
                    <a:lumMod val="50000"/>
                  </a:schemeClr>
                </a:solidFill>
              </a:rPr>
              <a:t>the</a:t>
            </a:r>
            <a:r>
              <a:rPr lang="hr-HR" sz="2000" b="1" spc="-150" dirty="0">
                <a:solidFill>
                  <a:schemeClr val="accent1">
                    <a:lumMod val="50000"/>
                  </a:schemeClr>
                </a:solidFill>
              </a:rPr>
              <a:t> </a:t>
            </a:r>
            <a:r>
              <a:rPr lang="hr-HR" sz="2000" b="1" spc="-150" dirty="0" err="1">
                <a:solidFill>
                  <a:schemeClr val="accent1">
                    <a:lumMod val="50000"/>
                  </a:schemeClr>
                </a:solidFill>
              </a:rPr>
              <a:t>field</a:t>
            </a:r>
            <a:r>
              <a:rPr lang="hr-HR" sz="2000" b="1" spc="-150" dirty="0">
                <a:solidFill>
                  <a:schemeClr val="accent1">
                    <a:lumMod val="50000"/>
                  </a:schemeClr>
                </a:solidFill>
              </a:rPr>
              <a:t> </a:t>
            </a:r>
            <a:r>
              <a:rPr lang="hr-HR" sz="2000" b="1" spc="-150" dirty="0" err="1">
                <a:solidFill>
                  <a:schemeClr val="accent1">
                    <a:lumMod val="50000"/>
                  </a:schemeClr>
                </a:solidFill>
              </a:rPr>
              <a:t>of</a:t>
            </a:r>
            <a:r>
              <a:rPr lang="hr-HR" sz="2000" b="1" spc="-150" dirty="0">
                <a:solidFill>
                  <a:schemeClr val="accent1">
                    <a:lumMod val="50000"/>
                  </a:schemeClr>
                </a:solidFill>
              </a:rPr>
              <a:t> </a:t>
            </a:r>
            <a:r>
              <a:rPr lang="hr-HR" sz="2000" b="1" spc="-150" dirty="0" err="1">
                <a:solidFill>
                  <a:schemeClr val="accent1">
                    <a:lumMod val="50000"/>
                  </a:schemeClr>
                </a:solidFill>
              </a:rPr>
              <a:t>state</a:t>
            </a:r>
            <a:r>
              <a:rPr lang="hr-HR" sz="2000" b="1" spc="-150" dirty="0">
                <a:solidFill>
                  <a:schemeClr val="accent1">
                    <a:lumMod val="50000"/>
                  </a:schemeClr>
                </a:solidFill>
              </a:rPr>
              <a:t> </a:t>
            </a:r>
            <a:r>
              <a:rPr lang="hr-HR" sz="2000" b="1" spc="-150" dirty="0" err="1">
                <a:solidFill>
                  <a:schemeClr val="accent1">
                    <a:lumMod val="50000"/>
                  </a:schemeClr>
                </a:solidFill>
              </a:rPr>
              <a:t>attorney</a:t>
            </a:r>
            <a:r>
              <a:rPr lang="hr-HR" sz="2000" b="1" spc="-150" dirty="0">
                <a:solidFill>
                  <a:schemeClr val="accent1">
                    <a:lumMod val="50000"/>
                  </a:schemeClr>
                </a:solidFill>
              </a:rPr>
              <a:t> </a:t>
            </a:r>
            <a:r>
              <a:rPr lang="hr-HR" sz="2000" b="1" spc="-150" dirty="0" err="1">
                <a:solidFill>
                  <a:schemeClr val="accent1">
                    <a:lumMod val="50000"/>
                  </a:schemeClr>
                </a:solidFill>
              </a:rPr>
              <a:t>and</a:t>
            </a:r>
            <a:r>
              <a:rPr lang="hr-HR" sz="2000" b="1" spc="-150" dirty="0">
                <a:solidFill>
                  <a:schemeClr val="accent1">
                    <a:lumMod val="50000"/>
                  </a:schemeClr>
                </a:solidFill>
              </a:rPr>
              <a:t> </a:t>
            </a:r>
            <a:r>
              <a:rPr lang="hr-HR" sz="2000" b="1" spc="-150" dirty="0" err="1">
                <a:solidFill>
                  <a:schemeClr val="accent1">
                    <a:lumMod val="50000"/>
                  </a:schemeClr>
                </a:solidFill>
              </a:rPr>
              <a:t>judiciary</a:t>
            </a:r>
            <a:r>
              <a:rPr lang="hr-HR" sz="2000" b="1" spc="-150" dirty="0">
                <a:solidFill>
                  <a:schemeClr val="accent1">
                    <a:lumMod val="50000"/>
                  </a:schemeClr>
                </a:solidFill>
              </a:rPr>
              <a:t> </a:t>
            </a:r>
            <a:r>
              <a:rPr lang="hr-HR" sz="2000" b="1" spc="-150" dirty="0" err="1">
                <a:solidFill>
                  <a:schemeClr val="accent1">
                    <a:lumMod val="50000"/>
                  </a:schemeClr>
                </a:solidFill>
              </a:rPr>
              <a:t>system</a:t>
            </a:r>
            <a:endParaRPr lang="hr-HR" sz="2000" b="1" spc="-150" dirty="0">
              <a:solidFill>
                <a:schemeClr val="accent1">
                  <a:lumMod val="50000"/>
                </a:schemeClr>
              </a:solidFill>
            </a:endParaRPr>
          </a:p>
        </p:txBody>
      </p:sp>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11.11 </a:t>
            </a:r>
            <a:r>
              <a:rPr lang="hr-HR" sz="2800" b="1" dirty="0" err="1">
                <a:solidFill>
                  <a:schemeClr val="tx2"/>
                </a:solidFill>
                <a:effectLst>
                  <a:glow>
                    <a:srgbClr val="7F7F7F">
                      <a:alpha val="35000"/>
                    </a:srgbClr>
                  </a:glow>
                </a:effectLst>
              </a:rPr>
              <a:t>Environmental</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inspection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judiciary</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state</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attorney</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system</a:t>
            </a:r>
            <a:endParaRPr lang="hr-HR" sz="2800" b="1" dirty="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512748" y="1521303"/>
            <a:ext cx="8329642" cy="461665"/>
          </a:xfrm>
          <a:prstGeom prst="rect">
            <a:avLst/>
          </a:prstGeom>
          <a:noFill/>
        </p:spPr>
        <p:txBody>
          <a:bodyPr wrap="square" rtlCol="0">
            <a:spAutoFit/>
          </a:bodyPr>
          <a:lstStyle/>
          <a:p>
            <a:r>
              <a:rPr lang="hr-HR" sz="2400" b="1" dirty="0" err="1">
                <a:solidFill>
                  <a:schemeClr val="accent1">
                    <a:lumMod val="50000"/>
                  </a:schemeClr>
                </a:solidFill>
              </a:rPr>
              <a:t>Criminal</a:t>
            </a:r>
            <a:r>
              <a:rPr lang="hr-HR" sz="2400" b="1" dirty="0">
                <a:solidFill>
                  <a:schemeClr val="accent1">
                    <a:lumMod val="50000"/>
                  </a:schemeClr>
                </a:solidFill>
              </a:rPr>
              <a:t> or </a:t>
            </a:r>
            <a:r>
              <a:rPr lang="hr-HR" sz="2400" b="1" dirty="0" err="1">
                <a:solidFill>
                  <a:schemeClr val="accent1">
                    <a:lumMod val="50000"/>
                  </a:schemeClr>
                </a:solidFill>
              </a:rPr>
              <a:t>misdemeanour</a:t>
            </a:r>
            <a:r>
              <a:rPr lang="hr-HR" sz="2400" b="1" dirty="0">
                <a:solidFill>
                  <a:schemeClr val="accent1">
                    <a:lumMod val="50000"/>
                  </a:schemeClr>
                </a:solidFill>
              </a:rPr>
              <a:t> </a:t>
            </a:r>
            <a:r>
              <a:rPr lang="hr-HR" sz="2400" b="1" dirty="0" err="1">
                <a:solidFill>
                  <a:schemeClr val="accent1">
                    <a:lumMod val="50000"/>
                  </a:schemeClr>
                </a:solidFill>
              </a:rPr>
              <a:t>act</a:t>
            </a:r>
            <a:r>
              <a:rPr lang="hr-HR" sz="2400" b="1" dirty="0">
                <a:solidFill>
                  <a:schemeClr val="accent1">
                    <a:lumMod val="50000"/>
                  </a:schemeClr>
                </a:solidFill>
              </a:rPr>
              <a:t>?</a:t>
            </a:r>
          </a:p>
        </p:txBody>
      </p:sp>
      <p:sp>
        <p:nvSpPr>
          <p:cNvPr id="10" name="TextBox 9"/>
          <p:cNvSpPr txBox="1"/>
          <p:nvPr/>
        </p:nvSpPr>
        <p:spPr>
          <a:xfrm>
            <a:off x="372234" y="2379058"/>
            <a:ext cx="8480453" cy="2862322"/>
          </a:xfrm>
          <a:prstGeom prst="rect">
            <a:avLst/>
          </a:prstGeom>
          <a:noFill/>
        </p:spPr>
        <p:txBody>
          <a:bodyPr wrap="square" rtlCol="0">
            <a:spAutoFit/>
          </a:bodyPr>
          <a:lstStyle/>
          <a:p>
            <a:pPr algn="just"/>
            <a:r>
              <a:rPr lang="hr-HR" sz="2000" spc="-150" dirty="0" err="1">
                <a:solidFill>
                  <a:schemeClr val="accent1">
                    <a:lumMod val="50000"/>
                  </a:schemeClr>
                </a:solidFill>
              </a:rPr>
              <a:t>According</a:t>
            </a:r>
            <a:r>
              <a:rPr lang="hr-HR" sz="2000" spc="-150" dirty="0">
                <a:solidFill>
                  <a:schemeClr val="accent1">
                    <a:lumMod val="50000"/>
                  </a:schemeClr>
                </a:solidFill>
              </a:rPr>
              <a:t> to </a:t>
            </a:r>
            <a:r>
              <a:rPr lang="hr-HR" sz="2000" spc="-150" dirty="0" err="1">
                <a:solidFill>
                  <a:schemeClr val="accent1">
                    <a:lumMod val="50000"/>
                  </a:schemeClr>
                </a:solidFill>
              </a:rPr>
              <a:t>Head</a:t>
            </a:r>
            <a:r>
              <a:rPr lang="hr-HR" sz="2000" spc="-150" dirty="0">
                <a:solidFill>
                  <a:schemeClr val="accent1">
                    <a:lumMod val="50000"/>
                  </a:schemeClr>
                </a:solidFill>
              </a:rPr>
              <a:t> XIV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b="1" spc="-150" dirty="0">
                <a:solidFill>
                  <a:schemeClr val="accent6">
                    <a:lumMod val="75000"/>
                  </a:schemeClr>
                </a:solidFill>
              </a:rPr>
              <a:t> Air </a:t>
            </a:r>
            <a:r>
              <a:rPr lang="hr-HR" sz="2000" b="1" spc="-150" dirty="0" err="1">
                <a:solidFill>
                  <a:schemeClr val="accent6">
                    <a:lumMod val="75000"/>
                  </a:schemeClr>
                </a:solidFill>
              </a:rPr>
              <a:t>Protection</a:t>
            </a:r>
            <a:r>
              <a:rPr lang="hr-HR" sz="2000" b="1" spc="-150" dirty="0">
                <a:solidFill>
                  <a:schemeClr val="accent6">
                    <a:lumMod val="75000"/>
                  </a:schemeClr>
                </a:solidFill>
              </a:rPr>
              <a:t> </a:t>
            </a:r>
            <a:r>
              <a:rPr lang="hr-HR" sz="2000" b="1" spc="-150" dirty="0" err="1">
                <a:solidFill>
                  <a:schemeClr val="accent6">
                    <a:lumMod val="75000"/>
                  </a:schemeClr>
                </a:solidFill>
              </a:rPr>
              <a:t>Act</a:t>
            </a:r>
            <a:r>
              <a:rPr lang="hr-HR" sz="2000" spc="-150" dirty="0">
                <a:solidFill>
                  <a:schemeClr val="accent1">
                    <a:lumMod val="50000"/>
                  </a:schemeClr>
                </a:solidFill>
              </a:rPr>
              <a:t>, </a:t>
            </a:r>
            <a:r>
              <a:rPr lang="hr-HR" sz="2000" spc="-150" dirty="0" err="1">
                <a:solidFill>
                  <a:schemeClr val="accent1">
                    <a:lumMod val="50000"/>
                  </a:schemeClr>
                </a:solidFill>
              </a:rPr>
              <a:t>there</a:t>
            </a:r>
            <a:r>
              <a:rPr lang="hr-HR" sz="2000" spc="-150" dirty="0">
                <a:solidFill>
                  <a:schemeClr val="accent1">
                    <a:lumMod val="50000"/>
                  </a:schemeClr>
                </a:solidFill>
              </a:rPr>
              <a:t> are </a:t>
            </a:r>
            <a:r>
              <a:rPr lang="hr-HR" sz="2000" spc="-150" dirty="0" err="1">
                <a:solidFill>
                  <a:schemeClr val="accent1">
                    <a:lumMod val="50000"/>
                  </a:schemeClr>
                </a:solidFill>
              </a:rPr>
              <a:t>misdemeanour</a:t>
            </a:r>
            <a:r>
              <a:rPr lang="hr-HR" sz="2000" spc="-150" dirty="0">
                <a:solidFill>
                  <a:schemeClr val="accent1">
                    <a:lumMod val="50000"/>
                  </a:schemeClr>
                </a:solidFill>
              </a:rPr>
              <a:t> </a:t>
            </a:r>
            <a:r>
              <a:rPr lang="hr-HR" sz="2000" spc="-150" dirty="0" err="1">
                <a:solidFill>
                  <a:schemeClr val="accent1">
                    <a:lumMod val="50000"/>
                  </a:schemeClr>
                </a:solidFill>
              </a:rPr>
              <a:t>acts</a:t>
            </a:r>
            <a:r>
              <a:rPr lang="hr-HR" sz="2000" spc="-150" dirty="0">
                <a:solidFill>
                  <a:schemeClr val="accent1">
                    <a:lumMod val="50000"/>
                  </a:schemeClr>
                </a:solidFill>
              </a:rPr>
              <a:t> </a:t>
            </a:r>
            <a:r>
              <a:rPr lang="hr-HR" sz="2000" spc="-150" dirty="0" err="1">
                <a:solidFill>
                  <a:schemeClr val="accent1">
                    <a:lumMod val="50000"/>
                  </a:schemeClr>
                </a:solidFill>
              </a:rPr>
              <a:t>prescribed</a:t>
            </a:r>
            <a:r>
              <a:rPr lang="hr-HR" sz="2000" spc="-150" dirty="0">
                <a:solidFill>
                  <a:schemeClr val="accent1">
                    <a:lumMod val="50000"/>
                  </a:schemeClr>
                </a:solidFill>
              </a:rPr>
              <a:t> as </a:t>
            </a:r>
            <a:r>
              <a:rPr lang="hr-HR" sz="2000" spc="-150" dirty="0" err="1">
                <a:solidFill>
                  <a:schemeClr val="accent1">
                    <a:lumMod val="50000"/>
                  </a:schemeClr>
                </a:solidFill>
              </a:rPr>
              <a:t>well</a:t>
            </a:r>
            <a:r>
              <a:rPr lang="hr-HR" sz="2000" spc="-150" dirty="0">
                <a:solidFill>
                  <a:schemeClr val="accent1">
                    <a:lumMod val="50000"/>
                  </a:schemeClr>
                </a:solidFill>
              </a:rPr>
              <a:t> </a:t>
            </a:r>
            <a:r>
              <a:rPr lang="hr-HR" sz="2000" spc="-150" dirty="0" err="1">
                <a:solidFill>
                  <a:schemeClr val="accent1">
                    <a:lumMod val="50000"/>
                  </a:schemeClr>
                </a:solidFill>
              </a:rPr>
              <a:t>as</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sanctions</a:t>
            </a:r>
            <a:r>
              <a:rPr lang="hr-HR" sz="2000" spc="-150" dirty="0">
                <a:solidFill>
                  <a:schemeClr val="accent1">
                    <a:lumMod val="50000"/>
                  </a:schemeClr>
                </a:solidFill>
              </a:rPr>
              <a:t> </a:t>
            </a:r>
            <a:r>
              <a:rPr lang="hr-HR" sz="2000" spc="-150" dirty="0" err="1">
                <a:solidFill>
                  <a:schemeClr val="accent1">
                    <a:lumMod val="50000"/>
                  </a:schemeClr>
                </a:solidFill>
              </a:rPr>
              <a:t>against</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breach</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provisions</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b="1" spc="-150" dirty="0">
                <a:solidFill>
                  <a:schemeClr val="accent6">
                    <a:lumMod val="75000"/>
                  </a:schemeClr>
                </a:solidFill>
              </a:rPr>
              <a:t>Air </a:t>
            </a:r>
            <a:r>
              <a:rPr lang="hr-HR" sz="2000" b="1" spc="-150" dirty="0" err="1">
                <a:solidFill>
                  <a:schemeClr val="accent6">
                    <a:lumMod val="75000"/>
                  </a:schemeClr>
                </a:solidFill>
              </a:rPr>
              <a:t>Protection</a:t>
            </a:r>
            <a:r>
              <a:rPr lang="hr-HR" sz="2000" b="1" spc="-150" dirty="0">
                <a:solidFill>
                  <a:schemeClr val="accent6">
                    <a:lumMod val="75000"/>
                  </a:schemeClr>
                </a:solidFill>
              </a:rPr>
              <a:t> </a:t>
            </a:r>
            <a:r>
              <a:rPr lang="hr-HR" sz="2000" b="1" spc="-150" dirty="0" err="1">
                <a:solidFill>
                  <a:schemeClr val="accent6">
                    <a:lumMod val="75000"/>
                  </a:schemeClr>
                </a:solidFill>
              </a:rPr>
              <a:t>Act</a:t>
            </a:r>
            <a:r>
              <a:rPr lang="hr-HR" sz="2000" b="1" spc="-150" dirty="0">
                <a:solidFill>
                  <a:schemeClr val="accent6">
                    <a:lumMod val="75000"/>
                  </a:schemeClr>
                </a:solidFill>
              </a:rPr>
              <a:t> </a:t>
            </a:r>
            <a:r>
              <a:rPr lang="hr-HR" sz="2000" spc="-150" dirty="0" err="1">
                <a:solidFill>
                  <a:schemeClr val="accent1">
                    <a:lumMod val="50000"/>
                  </a:schemeClr>
                </a:solidFill>
              </a:rPr>
              <a:t>based</a:t>
            </a:r>
            <a:r>
              <a:rPr lang="hr-HR" sz="2000" spc="-150" dirty="0">
                <a:solidFill>
                  <a:schemeClr val="accent1">
                    <a:lumMod val="50000"/>
                  </a:schemeClr>
                </a:solidFill>
              </a:rPr>
              <a:t> on </a:t>
            </a:r>
            <a:r>
              <a:rPr lang="hr-HR" sz="2000" spc="-150" dirty="0" err="1">
                <a:solidFill>
                  <a:schemeClr val="accent1">
                    <a:lumMod val="50000"/>
                  </a:schemeClr>
                </a:solidFill>
              </a:rPr>
              <a:t>which</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physical</a:t>
            </a:r>
            <a:r>
              <a:rPr lang="hr-HR" sz="2000" spc="-150" dirty="0">
                <a:solidFill>
                  <a:schemeClr val="accent1">
                    <a:lumMod val="50000"/>
                  </a:schemeClr>
                </a:solidFill>
              </a:rPr>
              <a:t> </a:t>
            </a:r>
            <a:r>
              <a:rPr lang="hr-HR" sz="2000" spc="-150" dirty="0" err="1">
                <a:solidFill>
                  <a:schemeClr val="accent1">
                    <a:lumMod val="50000"/>
                  </a:schemeClr>
                </a:solidFill>
              </a:rPr>
              <a:t>and</a:t>
            </a:r>
            <a:r>
              <a:rPr lang="hr-HR" sz="2000" spc="-150" dirty="0">
                <a:solidFill>
                  <a:schemeClr val="accent1">
                    <a:lumMod val="50000"/>
                  </a:schemeClr>
                </a:solidFill>
              </a:rPr>
              <a:t> </a:t>
            </a:r>
            <a:r>
              <a:rPr lang="hr-HR" sz="2000" spc="-150" dirty="0" err="1">
                <a:solidFill>
                  <a:schemeClr val="accent1">
                    <a:lumMod val="50000"/>
                  </a:schemeClr>
                </a:solidFill>
              </a:rPr>
              <a:t>legal</a:t>
            </a:r>
            <a:r>
              <a:rPr lang="hr-HR" sz="2000" spc="-150" dirty="0">
                <a:solidFill>
                  <a:schemeClr val="accent1">
                    <a:lumMod val="50000"/>
                  </a:schemeClr>
                </a:solidFill>
              </a:rPr>
              <a:t> </a:t>
            </a:r>
            <a:r>
              <a:rPr lang="hr-HR" sz="2000" spc="-150" dirty="0" err="1">
                <a:solidFill>
                  <a:schemeClr val="accent1">
                    <a:lumMod val="50000"/>
                  </a:schemeClr>
                </a:solidFill>
              </a:rPr>
              <a:t>persons</a:t>
            </a:r>
            <a:r>
              <a:rPr lang="hr-HR" sz="2000" spc="-150" dirty="0">
                <a:solidFill>
                  <a:schemeClr val="accent1">
                    <a:lumMod val="50000"/>
                  </a:schemeClr>
                </a:solidFill>
              </a:rPr>
              <a:t> are </a:t>
            </a:r>
            <a:r>
              <a:rPr lang="hr-HR" sz="2000" spc="-150" dirty="0" err="1">
                <a:solidFill>
                  <a:schemeClr val="accent1">
                    <a:lumMod val="50000"/>
                  </a:schemeClr>
                </a:solidFill>
              </a:rPr>
              <a:t>being</a:t>
            </a:r>
            <a:r>
              <a:rPr lang="hr-HR" sz="2000" spc="-150" dirty="0">
                <a:solidFill>
                  <a:schemeClr val="accent1">
                    <a:lumMod val="50000"/>
                  </a:schemeClr>
                </a:solidFill>
              </a:rPr>
              <a:t> </a:t>
            </a:r>
            <a:r>
              <a:rPr lang="hr-HR" sz="2000" spc="-150" dirty="0" err="1">
                <a:solidFill>
                  <a:schemeClr val="accent1">
                    <a:lumMod val="50000"/>
                  </a:schemeClr>
                </a:solidFill>
              </a:rPr>
              <a:t>punished</a:t>
            </a:r>
            <a:r>
              <a:rPr lang="hr-HR" sz="2000" spc="-150" dirty="0">
                <a:solidFill>
                  <a:schemeClr val="accent1">
                    <a:lumMod val="50000"/>
                  </a:schemeClr>
                </a:solidFill>
              </a:rPr>
              <a:t> for </a:t>
            </a:r>
            <a:r>
              <a:rPr lang="hr-HR" sz="2000" spc="-150" dirty="0" err="1">
                <a:solidFill>
                  <a:schemeClr val="accent1">
                    <a:lumMod val="50000"/>
                  </a:schemeClr>
                </a:solidFill>
              </a:rPr>
              <a:t>misdemeanours</a:t>
            </a:r>
            <a:r>
              <a:rPr lang="hr-HR" sz="2000" spc="-150" dirty="0">
                <a:solidFill>
                  <a:schemeClr val="accent1">
                    <a:lumMod val="50000"/>
                  </a:schemeClr>
                </a:solidFill>
              </a:rPr>
              <a:t> </a:t>
            </a:r>
            <a:r>
              <a:rPr lang="hr-HR" sz="2000" spc="-150" dirty="0" err="1">
                <a:solidFill>
                  <a:schemeClr val="accent1">
                    <a:lumMod val="50000"/>
                  </a:schemeClr>
                </a:solidFill>
              </a:rPr>
              <a:t>identified</a:t>
            </a:r>
            <a:r>
              <a:rPr lang="hr-HR" sz="2000" spc="-150" dirty="0">
                <a:solidFill>
                  <a:schemeClr val="accent1">
                    <a:lumMod val="50000"/>
                  </a:schemeClr>
                </a:solidFill>
              </a:rPr>
              <a:t> </a:t>
            </a:r>
            <a:r>
              <a:rPr lang="hr-HR" sz="2000" spc="-150" dirty="0" err="1">
                <a:solidFill>
                  <a:schemeClr val="accent1">
                    <a:lumMod val="50000"/>
                  </a:schemeClr>
                </a:solidFill>
              </a:rPr>
              <a:t>during</a:t>
            </a:r>
            <a:r>
              <a:rPr lang="hr-HR" sz="2000" spc="-150" dirty="0">
                <a:solidFill>
                  <a:schemeClr val="accent1">
                    <a:lumMod val="50000"/>
                  </a:schemeClr>
                </a:solidFill>
              </a:rPr>
              <a:t> </a:t>
            </a:r>
            <a:r>
              <a:rPr lang="hr-HR" sz="2000" spc="-150" dirty="0" err="1">
                <a:solidFill>
                  <a:schemeClr val="accent1">
                    <a:lumMod val="50000"/>
                  </a:schemeClr>
                </a:solidFill>
              </a:rPr>
              <a:t>administrative</a:t>
            </a:r>
            <a:r>
              <a:rPr lang="hr-HR" sz="2000" spc="-150" dirty="0">
                <a:solidFill>
                  <a:schemeClr val="accent1">
                    <a:lumMod val="50000"/>
                  </a:schemeClr>
                </a:solidFill>
              </a:rPr>
              <a:t> or </a:t>
            </a:r>
            <a:r>
              <a:rPr lang="hr-HR" sz="2000" spc="-150" dirty="0" err="1">
                <a:solidFill>
                  <a:schemeClr val="accent1">
                    <a:lumMod val="50000"/>
                  </a:schemeClr>
                </a:solidFill>
              </a:rPr>
              <a:t>inspection</a:t>
            </a:r>
            <a:r>
              <a:rPr lang="hr-HR" sz="2000" spc="-150" dirty="0">
                <a:solidFill>
                  <a:schemeClr val="accent1">
                    <a:lumMod val="50000"/>
                  </a:schemeClr>
                </a:solidFill>
              </a:rPr>
              <a:t> </a:t>
            </a:r>
            <a:r>
              <a:rPr lang="hr-HR" sz="2000" spc="-150" dirty="0" err="1">
                <a:solidFill>
                  <a:schemeClr val="accent1">
                    <a:lumMod val="50000"/>
                  </a:schemeClr>
                </a:solidFill>
              </a:rPr>
              <a:t>monitoring</a:t>
            </a:r>
            <a:r>
              <a:rPr lang="hr-HR" sz="2000" spc="-150" dirty="0">
                <a:solidFill>
                  <a:schemeClr val="accent1">
                    <a:lumMod val="50000"/>
                  </a:schemeClr>
                </a:solidFill>
              </a:rPr>
              <a:t>.  </a:t>
            </a:r>
          </a:p>
          <a:p>
            <a:pPr algn="just"/>
            <a:endParaRPr lang="hr-HR" sz="2000" spc="-150" dirty="0">
              <a:solidFill>
                <a:schemeClr val="accent1">
                  <a:lumMod val="50000"/>
                </a:schemeClr>
              </a:solidFill>
            </a:endParaRPr>
          </a:p>
          <a:p>
            <a:pPr algn="just"/>
            <a:r>
              <a:rPr lang="hr-HR" sz="2000" spc="-150" dirty="0" err="1">
                <a:solidFill>
                  <a:schemeClr val="accent1">
                    <a:lumMod val="50000"/>
                  </a:schemeClr>
                </a:solidFill>
              </a:rPr>
              <a:t>Criminal</a:t>
            </a:r>
            <a:r>
              <a:rPr lang="hr-HR" sz="2000" spc="-150" dirty="0">
                <a:solidFill>
                  <a:schemeClr val="accent1">
                    <a:lumMod val="50000"/>
                  </a:schemeClr>
                </a:solidFill>
              </a:rPr>
              <a:t> </a:t>
            </a:r>
            <a:r>
              <a:rPr lang="hr-HR" sz="2000" spc="-150" dirty="0" err="1">
                <a:solidFill>
                  <a:schemeClr val="accent1">
                    <a:lumMod val="50000"/>
                  </a:schemeClr>
                </a:solidFill>
              </a:rPr>
              <a:t>acts</a:t>
            </a:r>
            <a:r>
              <a:rPr lang="hr-HR" sz="2000" spc="-150" dirty="0">
                <a:solidFill>
                  <a:schemeClr val="accent1">
                    <a:lumMod val="50000"/>
                  </a:schemeClr>
                </a:solidFill>
              </a:rPr>
              <a:t> </a:t>
            </a:r>
            <a:r>
              <a:rPr lang="hr-HR" sz="2000" spc="-150" dirty="0" err="1">
                <a:solidFill>
                  <a:schemeClr val="accent1">
                    <a:lumMod val="50000"/>
                  </a:schemeClr>
                </a:solidFill>
              </a:rPr>
              <a:t>against</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environment</a:t>
            </a:r>
            <a:r>
              <a:rPr lang="hr-HR" sz="2000" spc="-150" dirty="0">
                <a:solidFill>
                  <a:schemeClr val="accent1">
                    <a:lumMod val="50000"/>
                  </a:schemeClr>
                </a:solidFill>
              </a:rPr>
              <a:t>, as </a:t>
            </a:r>
            <a:r>
              <a:rPr lang="hr-HR" sz="2000" spc="-150" dirty="0" err="1">
                <a:solidFill>
                  <a:schemeClr val="accent1">
                    <a:lumMod val="50000"/>
                  </a:schemeClr>
                </a:solidFill>
              </a:rPr>
              <a:t>prescribed</a:t>
            </a:r>
            <a:r>
              <a:rPr lang="hr-HR" sz="2000" spc="-150" dirty="0">
                <a:solidFill>
                  <a:schemeClr val="accent1">
                    <a:lumMod val="50000"/>
                  </a:schemeClr>
                </a:solidFill>
              </a:rPr>
              <a:t> </a:t>
            </a:r>
            <a:r>
              <a:rPr lang="hr-HR" sz="2000" spc="-150" dirty="0" err="1">
                <a:solidFill>
                  <a:schemeClr val="accent1">
                    <a:lumMod val="50000"/>
                  </a:schemeClr>
                </a:solidFill>
              </a:rPr>
              <a:t>in</a:t>
            </a:r>
            <a:r>
              <a:rPr lang="hr-HR" sz="2000" spc="-150" dirty="0">
                <a:solidFill>
                  <a:schemeClr val="accent1">
                    <a:lumMod val="50000"/>
                  </a:schemeClr>
                </a:solidFill>
              </a:rPr>
              <a:t> </a:t>
            </a:r>
            <a:r>
              <a:rPr lang="hr-HR" sz="2000" spc="-150" dirty="0" err="1">
                <a:solidFill>
                  <a:schemeClr val="accent1">
                    <a:lumMod val="50000"/>
                  </a:schemeClr>
                </a:solidFill>
              </a:rPr>
              <a:t>Head</a:t>
            </a:r>
            <a:r>
              <a:rPr lang="hr-HR" sz="2000" spc="-150" dirty="0">
                <a:solidFill>
                  <a:schemeClr val="accent1">
                    <a:lumMod val="50000"/>
                  </a:schemeClr>
                </a:solidFill>
              </a:rPr>
              <a:t> XX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b="1" spc="-150" dirty="0" err="1">
                <a:solidFill>
                  <a:schemeClr val="accent6">
                    <a:lumMod val="75000"/>
                  </a:schemeClr>
                </a:solidFill>
              </a:rPr>
              <a:t>Criminal</a:t>
            </a:r>
            <a:r>
              <a:rPr lang="hr-HR" sz="2000" b="1" spc="-150" dirty="0">
                <a:solidFill>
                  <a:schemeClr val="accent6">
                    <a:lumMod val="75000"/>
                  </a:schemeClr>
                </a:solidFill>
              </a:rPr>
              <a:t> </a:t>
            </a:r>
            <a:r>
              <a:rPr lang="hr-HR" sz="2000" b="1" spc="-150" dirty="0" err="1">
                <a:solidFill>
                  <a:schemeClr val="accent6">
                    <a:lumMod val="75000"/>
                  </a:schemeClr>
                </a:solidFill>
              </a:rPr>
              <a:t>Act</a:t>
            </a:r>
            <a:r>
              <a:rPr lang="hr-HR" sz="2000" spc="-150" dirty="0">
                <a:solidFill>
                  <a:schemeClr val="accent1">
                    <a:lumMod val="50000"/>
                  </a:schemeClr>
                </a:solidFill>
              </a:rPr>
              <a:t>, </a:t>
            </a:r>
            <a:r>
              <a:rPr lang="hr-HR" sz="2000" spc="-150" dirty="0" err="1">
                <a:solidFill>
                  <a:schemeClr val="accent1">
                    <a:lumMod val="50000"/>
                  </a:schemeClr>
                </a:solidFill>
              </a:rPr>
              <a:t>belong</a:t>
            </a:r>
            <a:r>
              <a:rPr lang="hr-HR" sz="2000" spc="-150" dirty="0">
                <a:solidFill>
                  <a:schemeClr val="accent1">
                    <a:lumMod val="50000"/>
                  </a:schemeClr>
                </a:solidFill>
              </a:rPr>
              <a:t> to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category</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criminal</a:t>
            </a:r>
            <a:r>
              <a:rPr lang="hr-HR" sz="2000" spc="-150" dirty="0">
                <a:solidFill>
                  <a:schemeClr val="accent1">
                    <a:lumMod val="50000"/>
                  </a:schemeClr>
                </a:solidFill>
              </a:rPr>
              <a:t> </a:t>
            </a:r>
            <a:r>
              <a:rPr lang="hr-HR" sz="2000" spc="-150" dirty="0" err="1">
                <a:solidFill>
                  <a:schemeClr val="accent1">
                    <a:lumMod val="50000"/>
                  </a:schemeClr>
                </a:solidFill>
              </a:rPr>
              <a:t>acts</a:t>
            </a:r>
            <a:r>
              <a:rPr lang="hr-HR" sz="2000" spc="-150" dirty="0">
                <a:solidFill>
                  <a:schemeClr val="accent1">
                    <a:lumMod val="50000"/>
                  </a:schemeClr>
                </a:solidFill>
              </a:rPr>
              <a:t> for </a:t>
            </a:r>
            <a:r>
              <a:rPr lang="hr-HR" sz="2000" spc="-150" dirty="0" err="1">
                <a:solidFill>
                  <a:schemeClr val="accent1">
                    <a:lumMod val="50000"/>
                  </a:schemeClr>
                </a:solidFill>
              </a:rPr>
              <a:t>which</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prosecution</a:t>
            </a:r>
            <a:r>
              <a:rPr lang="hr-HR" sz="2000" spc="-150" dirty="0">
                <a:solidFill>
                  <a:schemeClr val="accent1">
                    <a:lumMod val="50000"/>
                  </a:schemeClr>
                </a:solidFill>
              </a:rPr>
              <a:t> is </a:t>
            </a:r>
            <a:r>
              <a:rPr lang="hr-HR" sz="2000" spc="-150" dirty="0" err="1">
                <a:solidFill>
                  <a:schemeClr val="accent1">
                    <a:lumMod val="50000"/>
                  </a:schemeClr>
                </a:solidFill>
              </a:rPr>
              <a:t>carried</a:t>
            </a:r>
            <a:r>
              <a:rPr lang="hr-HR" sz="2000" spc="-150" dirty="0">
                <a:solidFill>
                  <a:schemeClr val="accent1">
                    <a:lumMod val="50000"/>
                  </a:schemeClr>
                </a:solidFill>
              </a:rPr>
              <a:t> </a:t>
            </a:r>
            <a:r>
              <a:rPr lang="hr-HR" sz="2000" spc="-150" dirty="0" err="1">
                <a:solidFill>
                  <a:schemeClr val="accent1">
                    <a:lumMod val="50000"/>
                  </a:schemeClr>
                </a:solidFill>
              </a:rPr>
              <a:t>out</a:t>
            </a:r>
            <a:r>
              <a:rPr lang="hr-HR" sz="2000" spc="-150" dirty="0">
                <a:solidFill>
                  <a:schemeClr val="accent1">
                    <a:lumMod val="50000"/>
                  </a:schemeClr>
                </a:solidFill>
              </a:rPr>
              <a:t> ex </a:t>
            </a:r>
            <a:r>
              <a:rPr lang="hr-HR" sz="2000" spc="-150" dirty="0" err="1">
                <a:solidFill>
                  <a:schemeClr val="accent1">
                    <a:lumMod val="50000"/>
                  </a:schemeClr>
                </a:solidFill>
              </a:rPr>
              <a:t>officio</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state</a:t>
            </a:r>
            <a:r>
              <a:rPr lang="hr-HR" sz="2000" spc="-150" dirty="0">
                <a:solidFill>
                  <a:schemeClr val="accent1">
                    <a:lumMod val="50000"/>
                  </a:schemeClr>
                </a:solidFill>
              </a:rPr>
              <a:t> </a:t>
            </a:r>
            <a:r>
              <a:rPr lang="hr-HR" sz="2000" spc="-150" dirty="0" err="1">
                <a:solidFill>
                  <a:schemeClr val="accent1">
                    <a:lumMod val="50000"/>
                  </a:schemeClr>
                </a:solidFill>
              </a:rPr>
              <a:t>attorney</a:t>
            </a:r>
            <a:r>
              <a:rPr lang="hr-HR" sz="2000" spc="-150" dirty="0">
                <a:solidFill>
                  <a:schemeClr val="accent1">
                    <a:lumMod val="50000"/>
                  </a:schemeClr>
                </a:solidFill>
              </a:rPr>
              <a:t> is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authorized</a:t>
            </a:r>
            <a:r>
              <a:rPr lang="hr-HR" sz="2000" spc="-150" dirty="0">
                <a:solidFill>
                  <a:schemeClr val="accent1">
                    <a:lumMod val="50000"/>
                  </a:schemeClr>
                </a:solidFill>
              </a:rPr>
              <a:t> </a:t>
            </a:r>
            <a:r>
              <a:rPr lang="hr-HR" sz="2000" spc="-150" dirty="0" err="1">
                <a:solidFill>
                  <a:schemeClr val="accent1">
                    <a:lumMod val="50000"/>
                  </a:schemeClr>
                </a:solidFill>
              </a:rPr>
              <a:t>prosecutor</a:t>
            </a:r>
            <a:r>
              <a:rPr lang="hr-HR" sz="2000" spc="-150" dirty="0">
                <a:solidFill>
                  <a:schemeClr val="accent1">
                    <a:lumMod val="50000"/>
                  </a:schemeClr>
                </a:solidFill>
              </a:rPr>
              <a:t> </a:t>
            </a:r>
            <a:r>
              <a:rPr lang="hr-HR" sz="2000" spc="-150" dirty="0" err="1">
                <a:solidFill>
                  <a:schemeClr val="accent1">
                    <a:lumMod val="50000"/>
                  </a:schemeClr>
                </a:solidFill>
              </a:rPr>
              <a:t>who</a:t>
            </a:r>
            <a:r>
              <a:rPr lang="hr-HR" sz="2000" spc="-150" dirty="0">
                <a:solidFill>
                  <a:schemeClr val="accent1">
                    <a:lumMod val="50000"/>
                  </a:schemeClr>
                </a:solidFill>
              </a:rPr>
              <a:t> </a:t>
            </a:r>
            <a:r>
              <a:rPr lang="hr-HR" sz="2000" spc="-150" dirty="0" err="1">
                <a:solidFill>
                  <a:schemeClr val="accent1">
                    <a:lumMod val="50000"/>
                  </a:schemeClr>
                </a:solidFill>
              </a:rPr>
              <a:t>carries</a:t>
            </a:r>
            <a:r>
              <a:rPr lang="hr-HR" sz="2000" spc="-150" dirty="0">
                <a:solidFill>
                  <a:schemeClr val="accent1">
                    <a:lumMod val="50000"/>
                  </a:schemeClr>
                </a:solidFill>
              </a:rPr>
              <a:t> </a:t>
            </a:r>
            <a:r>
              <a:rPr lang="hr-HR" sz="2000" spc="-150" dirty="0" err="1">
                <a:solidFill>
                  <a:schemeClr val="accent1">
                    <a:lumMod val="50000"/>
                  </a:schemeClr>
                </a:solidFill>
              </a:rPr>
              <a:t>out</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prosecution</a:t>
            </a:r>
            <a:r>
              <a:rPr lang="hr-HR" sz="2000" spc="-150" dirty="0">
                <a:solidFill>
                  <a:schemeClr val="accent1">
                    <a:lumMod val="50000"/>
                  </a:schemeClr>
                </a:solidFill>
              </a:rPr>
              <a:t> ex </a:t>
            </a:r>
            <a:r>
              <a:rPr lang="hr-HR" sz="2000" spc="-150" dirty="0" err="1">
                <a:solidFill>
                  <a:schemeClr val="accent1">
                    <a:lumMod val="50000"/>
                  </a:schemeClr>
                </a:solidFill>
              </a:rPr>
              <a:t>officio</a:t>
            </a:r>
            <a:r>
              <a:rPr lang="hr-HR" sz="2000" spc="-150" dirty="0">
                <a:solidFill>
                  <a:schemeClr val="accent1">
                    <a:lumMod val="50000"/>
                  </a:schemeClr>
                </a:solidFill>
              </a:rPr>
              <a:t> </a:t>
            </a:r>
            <a:r>
              <a:rPr lang="hr-HR" sz="2000" spc="-150" dirty="0" err="1">
                <a:solidFill>
                  <a:schemeClr val="accent1">
                    <a:lumMod val="50000"/>
                  </a:schemeClr>
                </a:solidFill>
              </a:rPr>
              <a:t>in</a:t>
            </a:r>
            <a:r>
              <a:rPr lang="hr-HR" sz="2000" spc="-150" dirty="0">
                <a:solidFill>
                  <a:schemeClr val="accent1">
                    <a:lumMod val="50000"/>
                  </a:schemeClr>
                </a:solidFill>
              </a:rPr>
              <a:t> </a:t>
            </a:r>
            <a:r>
              <a:rPr lang="hr-HR" sz="2000" spc="-150" dirty="0" err="1">
                <a:solidFill>
                  <a:schemeClr val="accent1">
                    <a:lumMod val="50000"/>
                  </a:schemeClr>
                </a:solidFill>
              </a:rPr>
              <a:t>public</a:t>
            </a:r>
            <a:r>
              <a:rPr lang="hr-HR" sz="2000" spc="-150" dirty="0">
                <a:solidFill>
                  <a:schemeClr val="accent1">
                    <a:lumMod val="50000"/>
                  </a:schemeClr>
                </a:solidFill>
              </a:rPr>
              <a:t> </a:t>
            </a:r>
            <a:r>
              <a:rPr lang="hr-HR" sz="2000" spc="-150" dirty="0" err="1">
                <a:solidFill>
                  <a:schemeClr val="accent1">
                    <a:lumMod val="50000"/>
                  </a:schemeClr>
                </a:solidFill>
              </a:rPr>
              <a:t>interest</a:t>
            </a:r>
            <a:r>
              <a:rPr lang="hr-HR" sz="2000" spc="-150" dirty="0">
                <a:solidFill>
                  <a:schemeClr val="accent1">
                    <a:lumMod val="50000"/>
                  </a:schemeClr>
                </a:solidFill>
              </a:rPr>
              <a:t>. </a:t>
            </a:r>
          </a:p>
          <a:p>
            <a:endParaRPr lang="hr-HR" sz="2000" dirty="0">
              <a:solidFill>
                <a:schemeClr val="accent1">
                  <a:lumMod val="50000"/>
                </a:schemeClr>
              </a:solidFill>
            </a:endParaRP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4224377462"/>
      </p:ext>
    </p:extLst>
  </p:cSld>
  <p:clrMapOvr>
    <a:masterClrMapping/>
  </p:clrMapOvr>
  <p:transition spd="med">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11.11 </a:t>
            </a:r>
            <a:r>
              <a:rPr lang="hr-HR" sz="2800" b="1" dirty="0" err="1">
                <a:solidFill>
                  <a:schemeClr val="tx2"/>
                </a:solidFill>
                <a:effectLst>
                  <a:glow>
                    <a:srgbClr val="7F7F7F">
                      <a:alpha val="35000"/>
                    </a:srgbClr>
                  </a:glow>
                </a:effectLst>
              </a:rPr>
              <a:t>Environmental</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inspection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judiciary</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state</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attorney</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system</a:t>
            </a:r>
            <a:endParaRPr lang="hr-HR" sz="2800" b="1" dirty="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512748" y="1521303"/>
            <a:ext cx="8329642" cy="461665"/>
          </a:xfrm>
          <a:prstGeom prst="rect">
            <a:avLst/>
          </a:prstGeom>
          <a:noFill/>
        </p:spPr>
        <p:txBody>
          <a:bodyPr wrap="square" rtlCol="0">
            <a:spAutoFit/>
          </a:bodyPr>
          <a:lstStyle/>
          <a:p>
            <a:r>
              <a:rPr lang="hr-HR" sz="2400" b="1" dirty="0" err="1">
                <a:solidFill>
                  <a:schemeClr val="accent1">
                    <a:lumMod val="50000"/>
                  </a:schemeClr>
                </a:solidFill>
              </a:rPr>
              <a:t>Criminal</a:t>
            </a:r>
            <a:r>
              <a:rPr lang="hr-HR" sz="2400" b="1" dirty="0">
                <a:solidFill>
                  <a:schemeClr val="accent1">
                    <a:lumMod val="50000"/>
                  </a:schemeClr>
                </a:solidFill>
              </a:rPr>
              <a:t> or </a:t>
            </a:r>
            <a:r>
              <a:rPr lang="hr-HR" sz="2400" b="1" dirty="0" err="1">
                <a:solidFill>
                  <a:schemeClr val="accent1">
                    <a:lumMod val="50000"/>
                  </a:schemeClr>
                </a:solidFill>
              </a:rPr>
              <a:t>misdemeanour</a:t>
            </a:r>
            <a:r>
              <a:rPr lang="hr-HR" sz="2400" b="1" dirty="0">
                <a:solidFill>
                  <a:schemeClr val="accent1">
                    <a:lumMod val="50000"/>
                  </a:schemeClr>
                </a:solidFill>
              </a:rPr>
              <a:t> </a:t>
            </a:r>
            <a:r>
              <a:rPr lang="hr-HR" sz="2400" b="1" dirty="0" err="1">
                <a:solidFill>
                  <a:schemeClr val="accent1">
                    <a:lumMod val="50000"/>
                  </a:schemeClr>
                </a:solidFill>
              </a:rPr>
              <a:t>act</a:t>
            </a:r>
            <a:r>
              <a:rPr lang="hr-HR" sz="2400" b="1" dirty="0">
                <a:solidFill>
                  <a:schemeClr val="accent1">
                    <a:lumMod val="50000"/>
                  </a:schemeClr>
                </a:solidFill>
              </a:rPr>
              <a:t>?</a:t>
            </a:r>
          </a:p>
        </p:txBody>
      </p:sp>
      <p:sp>
        <p:nvSpPr>
          <p:cNvPr id="10" name="TextBox 9"/>
          <p:cNvSpPr txBox="1"/>
          <p:nvPr/>
        </p:nvSpPr>
        <p:spPr>
          <a:xfrm>
            <a:off x="372234" y="2379058"/>
            <a:ext cx="8480453" cy="3477875"/>
          </a:xfrm>
          <a:prstGeom prst="rect">
            <a:avLst/>
          </a:prstGeom>
          <a:noFill/>
        </p:spPr>
        <p:txBody>
          <a:bodyPr wrap="square" rtlCol="0">
            <a:spAutoFit/>
          </a:bodyPr>
          <a:lstStyle/>
          <a:p>
            <a:r>
              <a:rPr lang="hr-HR" sz="2000" dirty="0">
                <a:solidFill>
                  <a:schemeClr val="accent1">
                    <a:lumMod val="50000"/>
                  </a:schemeClr>
                </a:solidFill>
              </a:rPr>
              <a:t>A </a:t>
            </a:r>
            <a:r>
              <a:rPr lang="hr-HR" sz="2000" dirty="0" err="1">
                <a:solidFill>
                  <a:schemeClr val="accent1">
                    <a:lumMod val="50000"/>
                  </a:schemeClr>
                </a:solidFill>
              </a:rPr>
              <a:t>proposal</a:t>
            </a:r>
            <a:r>
              <a:rPr lang="hr-HR" sz="2000" dirty="0">
                <a:solidFill>
                  <a:schemeClr val="accent1">
                    <a:lumMod val="50000"/>
                  </a:schemeClr>
                </a:solidFill>
              </a:rPr>
              <a:t> for </a:t>
            </a:r>
            <a:r>
              <a:rPr lang="hr-HR" sz="2000" dirty="0" err="1">
                <a:solidFill>
                  <a:schemeClr val="accent1">
                    <a:lumMod val="50000"/>
                  </a:schemeClr>
                </a:solidFill>
              </a:rPr>
              <a:t>carrying</a:t>
            </a:r>
            <a:r>
              <a:rPr lang="hr-HR" sz="2000" dirty="0">
                <a:solidFill>
                  <a:schemeClr val="accent1">
                    <a:lumMod val="50000"/>
                  </a:schemeClr>
                </a:solidFill>
              </a:rPr>
              <a:t> </a:t>
            </a:r>
            <a:r>
              <a:rPr lang="hr-HR" sz="2000" dirty="0" err="1">
                <a:solidFill>
                  <a:schemeClr val="accent1">
                    <a:lumMod val="50000"/>
                  </a:schemeClr>
                </a:solidFill>
              </a:rPr>
              <a:t>out</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misdemeanour</a:t>
            </a:r>
            <a:r>
              <a:rPr lang="hr-HR" sz="2000" dirty="0">
                <a:solidFill>
                  <a:schemeClr val="accent1">
                    <a:lumMod val="50000"/>
                  </a:schemeClr>
                </a:solidFill>
              </a:rPr>
              <a:t> or </a:t>
            </a:r>
            <a:r>
              <a:rPr lang="hr-HR" sz="2000" dirty="0" err="1">
                <a:solidFill>
                  <a:schemeClr val="accent1">
                    <a:lumMod val="50000"/>
                  </a:schemeClr>
                </a:solidFill>
              </a:rPr>
              <a:t>criminal</a:t>
            </a:r>
            <a:r>
              <a:rPr lang="hr-HR" sz="2000" dirty="0">
                <a:solidFill>
                  <a:schemeClr val="accent1">
                    <a:lumMod val="50000"/>
                  </a:schemeClr>
                </a:solidFill>
              </a:rPr>
              <a:t> </a:t>
            </a:r>
            <a:r>
              <a:rPr lang="hr-HR" sz="2000" dirty="0" err="1">
                <a:solidFill>
                  <a:schemeClr val="accent1">
                    <a:lumMod val="50000"/>
                  </a:schemeClr>
                </a:solidFill>
              </a:rPr>
              <a:t>act</a:t>
            </a:r>
            <a:r>
              <a:rPr lang="hr-HR" sz="2000" dirty="0">
                <a:solidFill>
                  <a:schemeClr val="accent1">
                    <a:lumMod val="50000"/>
                  </a:schemeClr>
                </a:solidFill>
              </a:rPr>
              <a:t> is </a:t>
            </a:r>
            <a:r>
              <a:rPr lang="hr-HR" sz="2000" dirty="0" err="1">
                <a:solidFill>
                  <a:schemeClr val="accent1">
                    <a:lumMod val="50000"/>
                  </a:schemeClr>
                </a:solidFill>
              </a:rPr>
              <a:t>made</a:t>
            </a:r>
            <a:r>
              <a:rPr lang="hr-HR" sz="2000" dirty="0">
                <a:solidFill>
                  <a:schemeClr val="accent1">
                    <a:lumMod val="50000"/>
                  </a:schemeClr>
                </a:solidFill>
              </a:rPr>
              <a:t> </a:t>
            </a:r>
            <a:r>
              <a:rPr lang="hr-HR" sz="2000" dirty="0" err="1">
                <a:solidFill>
                  <a:schemeClr val="accent1">
                    <a:lumMod val="50000"/>
                  </a:schemeClr>
                </a:solidFill>
              </a:rPr>
              <a:t>by</a:t>
            </a:r>
            <a:r>
              <a:rPr lang="hr-HR" sz="2000" dirty="0">
                <a:solidFill>
                  <a:schemeClr val="accent1">
                    <a:lumMod val="50000"/>
                  </a:schemeClr>
                </a:solidFill>
              </a:rPr>
              <a:t> EPI </a:t>
            </a:r>
            <a:r>
              <a:rPr lang="hr-HR" sz="2000" dirty="0" err="1">
                <a:solidFill>
                  <a:schemeClr val="accent1">
                    <a:lumMod val="50000"/>
                  </a:schemeClr>
                </a:solidFill>
              </a:rPr>
              <a:t>after</a:t>
            </a:r>
            <a:r>
              <a:rPr lang="hr-HR" sz="2000" dirty="0">
                <a:solidFill>
                  <a:schemeClr val="accent1">
                    <a:lumMod val="50000"/>
                  </a:schemeClr>
                </a:solidFill>
              </a:rPr>
              <a:t> </a:t>
            </a:r>
            <a:r>
              <a:rPr lang="hr-HR" sz="2000" dirty="0" err="1">
                <a:solidFill>
                  <a:schemeClr val="accent1">
                    <a:lumMod val="50000"/>
                  </a:schemeClr>
                </a:solidFill>
              </a:rPr>
              <a:t>illegal</a:t>
            </a:r>
            <a:r>
              <a:rPr lang="hr-HR" sz="2000" dirty="0">
                <a:solidFill>
                  <a:schemeClr val="accent1">
                    <a:lumMod val="50000"/>
                  </a:schemeClr>
                </a:solidFill>
              </a:rPr>
              <a:t> </a:t>
            </a:r>
            <a:r>
              <a:rPr lang="hr-HR" sz="2000" dirty="0" err="1">
                <a:solidFill>
                  <a:schemeClr val="accent1">
                    <a:lumMod val="50000"/>
                  </a:schemeClr>
                </a:solidFill>
              </a:rPr>
              <a:t>conducting</a:t>
            </a:r>
            <a:r>
              <a:rPr lang="hr-HR" sz="2000" dirty="0">
                <a:solidFill>
                  <a:schemeClr val="accent1">
                    <a:lumMod val="50000"/>
                  </a:schemeClr>
                </a:solidFill>
              </a:rPr>
              <a:t> </a:t>
            </a:r>
            <a:r>
              <a:rPr lang="hr-HR" sz="2000" dirty="0" err="1">
                <a:solidFill>
                  <a:schemeClr val="accent1">
                    <a:lumMod val="50000"/>
                  </a:schemeClr>
                </a:solidFill>
              </a:rPr>
              <a:t>was</a:t>
            </a:r>
            <a:r>
              <a:rPr lang="hr-HR" sz="2000" dirty="0">
                <a:solidFill>
                  <a:schemeClr val="accent1">
                    <a:lumMod val="50000"/>
                  </a:schemeClr>
                </a:solidFill>
              </a:rPr>
              <a:t> </a:t>
            </a:r>
            <a:r>
              <a:rPr lang="hr-HR" sz="2000" dirty="0" err="1">
                <a:solidFill>
                  <a:schemeClr val="accent1">
                    <a:lumMod val="50000"/>
                  </a:schemeClr>
                </a:solidFill>
              </a:rPr>
              <a:t>determined</a:t>
            </a:r>
            <a:r>
              <a:rPr lang="hr-HR" sz="2000" dirty="0">
                <a:solidFill>
                  <a:schemeClr val="accent1">
                    <a:lumMod val="50000"/>
                  </a:schemeClr>
                </a:solidFill>
              </a:rPr>
              <a:t> </a:t>
            </a:r>
            <a:r>
              <a:rPr lang="hr-HR" sz="2000" dirty="0" err="1">
                <a:solidFill>
                  <a:schemeClr val="accent1">
                    <a:lumMod val="50000"/>
                  </a:schemeClr>
                </a:solidFill>
              </a:rPr>
              <a:t>in</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inspection</a:t>
            </a:r>
            <a:r>
              <a:rPr lang="hr-HR" sz="2000" dirty="0">
                <a:solidFill>
                  <a:schemeClr val="accent1">
                    <a:lumMod val="50000"/>
                  </a:schemeClr>
                </a:solidFill>
              </a:rPr>
              <a:t> </a:t>
            </a:r>
            <a:r>
              <a:rPr lang="hr-HR" sz="2000" dirty="0" err="1">
                <a:solidFill>
                  <a:schemeClr val="accent1">
                    <a:lumMod val="50000"/>
                  </a:schemeClr>
                </a:solidFill>
              </a:rPr>
              <a:t>monitoring</a:t>
            </a:r>
            <a:r>
              <a:rPr lang="hr-HR" sz="2000" dirty="0">
                <a:solidFill>
                  <a:schemeClr val="accent1">
                    <a:lumMod val="50000"/>
                  </a:schemeClr>
                </a:solidFill>
              </a:rPr>
              <a:t>. </a:t>
            </a:r>
            <a:r>
              <a:rPr lang="hr-HR" sz="2000" dirty="0" err="1">
                <a:solidFill>
                  <a:schemeClr val="accent1">
                    <a:lumMod val="50000"/>
                  </a:schemeClr>
                </a:solidFill>
              </a:rPr>
              <a:t>Although</a:t>
            </a:r>
            <a:r>
              <a:rPr lang="hr-HR" sz="2000" dirty="0">
                <a:solidFill>
                  <a:schemeClr val="accent1">
                    <a:lumMod val="50000"/>
                  </a:schemeClr>
                </a:solidFill>
              </a:rPr>
              <a:t> </a:t>
            </a:r>
            <a:r>
              <a:rPr lang="hr-HR" sz="2000" dirty="0" err="1">
                <a:solidFill>
                  <a:schemeClr val="accent1">
                    <a:lumMod val="50000"/>
                  </a:schemeClr>
                </a:solidFill>
              </a:rPr>
              <a:t>in</a:t>
            </a:r>
            <a:r>
              <a:rPr lang="hr-HR" sz="2000" dirty="0">
                <a:solidFill>
                  <a:schemeClr val="accent1">
                    <a:lumMod val="50000"/>
                  </a:schemeClr>
                </a:solidFill>
              </a:rPr>
              <a:t> </a:t>
            </a:r>
            <a:r>
              <a:rPr lang="hr-HR" sz="2000" b="1" dirty="0">
                <a:solidFill>
                  <a:schemeClr val="accent1">
                    <a:lumMod val="50000"/>
                  </a:schemeClr>
                </a:solidFill>
              </a:rPr>
              <a:t>AQM </a:t>
            </a:r>
            <a:r>
              <a:rPr lang="hr-HR" sz="2000" b="1" dirty="0" err="1">
                <a:solidFill>
                  <a:schemeClr val="accent1">
                    <a:lumMod val="50000"/>
                  </a:schemeClr>
                </a:solidFill>
              </a:rPr>
              <a:t>there</a:t>
            </a:r>
            <a:r>
              <a:rPr lang="hr-HR" sz="2000" b="1" dirty="0">
                <a:solidFill>
                  <a:schemeClr val="accent1">
                    <a:lumMod val="50000"/>
                  </a:schemeClr>
                </a:solidFill>
              </a:rPr>
              <a:t> are </a:t>
            </a:r>
            <a:r>
              <a:rPr lang="hr-HR" sz="2000" b="1" dirty="0" err="1">
                <a:solidFill>
                  <a:schemeClr val="accent1">
                    <a:lumMod val="50000"/>
                  </a:schemeClr>
                </a:solidFill>
              </a:rPr>
              <a:t>rarely</a:t>
            </a:r>
            <a:r>
              <a:rPr lang="hr-HR" sz="2000" b="1" dirty="0">
                <a:solidFill>
                  <a:schemeClr val="accent1">
                    <a:lumMod val="50000"/>
                  </a:schemeClr>
                </a:solidFill>
              </a:rPr>
              <a:t> </a:t>
            </a:r>
            <a:r>
              <a:rPr lang="hr-HR" sz="2000" b="1" dirty="0" err="1">
                <a:solidFill>
                  <a:schemeClr val="accent1">
                    <a:lumMod val="50000"/>
                  </a:schemeClr>
                </a:solidFill>
              </a:rPr>
              <a:t>such</a:t>
            </a:r>
            <a:r>
              <a:rPr lang="hr-HR" sz="2000" b="1" dirty="0">
                <a:solidFill>
                  <a:schemeClr val="accent1">
                    <a:lumMod val="50000"/>
                  </a:schemeClr>
                </a:solidFill>
              </a:rPr>
              <a:t> </a:t>
            </a:r>
            <a:r>
              <a:rPr lang="hr-HR" sz="2000" b="1" dirty="0" err="1">
                <a:solidFill>
                  <a:schemeClr val="accent1">
                    <a:lumMod val="50000"/>
                  </a:schemeClr>
                </a:solidFill>
              </a:rPr>
              <a:t>unlawfulness</a:t>
            </a:r>
            <a:r>
              <a:rPr lang="hr-HR" sz="2000" dirty="0">
                <a:solidFill>
                  <a:schemeClr val="accent1">
                    <a:lumMod val="50000"/>
                  </a:schemeClr>
                </a:solidFill>
              </a:rPr>
              <a:t> </a:t>
            </a:r>
            <a:r>
              <a:rPr lang="hr-HR" sz="2000" dirty="0" err="1">
                <a:solidFill>
                  <a:schemeClr val="accent1">
                    <a:lumMod val="50000"/>
                  </a:schemeClr>
                </a:solidFill>
              </a:rPr>
              <a:t>present</a:t>
            </a:r>
            <a:r>
              <a:rPr lang="hr-HR" sz="2000" dirty="0">
                <a:solidFill>
                  <a:schemeClr val="accent1">
                    <a:lumMod val="50000"/>
                  </a:schemeClr>
                </a:solidFill>
              </a:rPr>
              <a:t> </a:t>
            </a:r>
            <a:r>
              <a:rPr lang="hr-HR" sz="2000" dirty="0" err="1">
                <a:solidFill>
                  <a:schemeClr val="accent1">
                    <a:lumMod val="50000"/>
                  </a:schemeClr>
                </a:solidFill>
              </a:rPr>
              <a:t>which</a:t>
            </a:r>
            <a:r>
              <a:rPr lang="hr-HR" sz="2000" dirty="0">
                <a:solidFill>
                  <a:schemeClr val="accent1">
                    <a:lumMod val="50000"/>
                  </a:schemeClr>
                </a:solidFill>
              </a:rPr>
              <a:t> </a:t>
            </a:r>
            <a:r>
              <a:rPr lang="hr-HR" sz="2000" dirty="0" err="1">
                <a:solidFill>
                  <a:schemeClr val="accent1">
                    <a:lumMod val="50000"/>
                  </a:schemeClr>
                </a:solidFill>
              </a:rPr>
              <a:t>would</a:t>
            </a:r>
            <a:r>
              <a:rPr lang="hr-HR" sz="2000" dirty="0">
                <a:solidFill>
                  <a:schemeClr val="accent1">
                    <a:lumMod val="50000"/>
                  </a:schemeClr>
                </a:solidFill>
              </a:rPr>
              <a:t> </a:t>
            </a:r>
            <a:r>
              <a:rPr lang="hr-HR" sz="2000" dirty="0" err="1">
                <a:solidFill>
                  <a:schemeClr val="accent1">
                    <a:lumMod val="50000"/>
                  </a:schemeClr>
                </a:solidFill>
              </a:rPr>
              <a:t>require</a:t>
            </a:r>
            <a:r>
              <a:rPr lang="hr-HR" sz="2000" dirty="0">
                <a:solidFill>
                  <a:schemeClr val="accent1">
                    <a:lumMod val="50000"/>
                  </a:schemeClr>
                </a:solidFill>
              </a:rPr>
              <a:t> a </a:t>
            </a:r>
            <a:r>
              <a:rPr lang="hr-HR" sz="2000" dirty="0" err="1">
                <a:solidFill>
                  <a:schemeClr val="accent1">
                    <a:lumMod val="50000"/>
                  </a:schemeClr>
                </a:solidFill>
              </a:rPr>
              <a:t>criminal</a:t>
            </a:r>
            <a:r>
              <a:rPr lang="hr-HR" sz="2000" dirty="0">
                <a:solidFill>
                  <a:schemeClr val="accent1">
                    <a:lumMod val="50000"/>
                  </a:schemeClr>
                </a:solidFill>
              </a:rPr>
              <a:t> file, </a:t>
            </a:r>
            <a:r>
              <a:rPr lang="hr-HR" sz="2000" dirty="0" err="1">
                <a:solidFill>
                  <a:schemeClr val="accent1">
                    <a:lumMod val="50000"/>
                  </a:schemeClr>
                </a:solidFill>
              </a:rPr>
              <a:t>still</a:t>
            </a:r>
            <a:r>
              <a:rPr lang="hr-HR" sz="2000" dirty="0">
                <a:solidFill>
                  <a:schemeClr val="accent1">
                    <a:lumMod val="50000"/>
                  </a:schemeClr>
                </a:solidFill>
              </a:rPr>
              <a:t> </a:t>
            </a:r>
            <a:r>
              <a:rPr lang="hr-HR" sz="2000" dirty="0" err="1">
                <a:solidFill>
                  <a:schemeClr val="accent1">
                    <a:lumMod val="50000"/>
                  </a:schemeClr>
                </a:solidFill>
              </a:rPr>
              <a:t>there</a:t>
            </a:r>
            <a:r>
              <a:rPr lang="hr-HR" sz="2000" dirty="0">
                <a:solidFill>
                  <a:schemeClr val="accent1">
                    <a:lumMod val="50000"/>
                  </a:schemeClr>
                </a:solidFill>
              </a:rPr>
              <a:t> </a:t>
            </a:r>
            <a:r>
              <a:rPr lang="hr-HR" sz="2000" dirty="0" err="1">
                <a:solidFill>
                  <a:schemeClr val="accent1">
                    <a:lumMod val="50000"/>
                  </a:schemeClr>
                </a:solidFill>
              </a:rPr>
              <a:t>can</a:t>
            </a:r>
            <a:r>
              <a:rPr lang="hr-HR" sz="2000" dirty="0">
                <a:solidFill>
                  <a:schemeClr val="accent1">
                    <a:lumMod val="50000"/>
                  </a:schemeClr>
                </a:solidFill>
              </a:rPr>
              <a:t> </a:t>
            </a:r>
            <a:r>
              <a:rPr lang="hr-HR" sz="2000" dirty="0" err="1">
                <a:solidFill>
                  <a:schemeClr val="accent1">
                    <a:lumMod val="50000"/>
                  </a:schemeClr>
                </a:solidFill>
              </a:rPr>
              <a:t>be</a:t>
            </a:r>
            <a:r>
              <a:rPr lang="hr-HR" sz="2000" dirty="0">
                <a:solidFill>
                  <a:schemeClr val="accent1">
                    <a:lumMod val="50000"/>
                  </a:schemeClr>
                </a:solidFill>
              </a:rPr>
              <a:t> a </a:t>
            </a:r>
            <a:r>
              <a:rPr lang="hr-HR" sz="2000" dirty="0" err="1">
                <a:solidFill>
                  <a:schemeClr val="accent1">
                    <a:lumMod val="50000"/>
                  </a:schemeClr>
                </a:solidFill>
              </a:rPr>
              <a:t>doubt</a:t>
            </a:r>
            <a:r>
              <a:rPr lang="hr-HR" sz="2000" dirty="0">
                <a:solidFill>
                  <a:schemeClr val="accent1">
                    <a:lumMod val="50000"/>
                  </a:schemeClr>
                </a:solidFill>
              </a:rPr>
              <a:t> </a:t>
            </a:r>
            <a:r>
              <a:rPr lang="hr-HR" sz="2000" dirty="0" err="1">
                <a:solidFill>
                  <a:schemeClr val="accent1">
                    <a:lumMod val="50000"/>
                  </a:schemeClr>
                </a:solidFill>
              </a:rPr>
              <a:t>whether</a:t>
            </a:r>
            <a:r>
              <a:rPr lang="hr-HR" sz="2000" dirty="0">
                <a:solidFill>
                  <a:schemeClr val="accent1">
                    <a:lumMod val="50000"/>
                  </a:schemeClr>
                </a:solidFill>
              </a:rPr>
              <a:t> to </a:t>
            </a:r>
            <a:r>
              <a:rPr lang="hr-HR" sz="2000" dirty="0" err="1">
                <a:solidFill>
                  <a:schemeClr val="accent1">
                    <a:lumMod val="50000"/>
                  </a:schemeClr>
                </a:solidFill>
              </a:rPr>
              <a:t>initiate</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criminal</a:t>
            </a:r>
            <a:r>
              <a:rPr lang="hr-HR" sz="2000" dirty="0">
                <a:solidFill>
                  <a:schemeClr val="accent1">
                    <a:lumMod val="50000"/>
                  </a:schemeClr>
                </a:solidFill>
              </a:rPr>
              <a:t> or </a:t>
            </a:r>
            <a:r>
              <a:rPr lang="hr-HR" sz="2000" dirty="0" err="1">
                <a:solidFill>
                  <a:schemeClr val="accent1">
                    <a:lumMod val="50000"/>
                  </a:schemeClr>
                </a:solidFill>
              </a:rPr>
              <a:t>misdemeanour</a:t>
            </a:r>
            <a:r>
              <a:rPr lang="hr-HR" sz="2000" dirty="0">
                <a:solidFill>
                  <a:schemeClr val="accent1">
                    <a:lumMod val="50000"/>
                  </a:schemeClr>
                </a:solidFill>
              </a:rPr>
              <a:t> </a:t>
            </a:r>
            <a:r>
              <a:rPr lang="hr-HR" sz="2000" dirty="0" err="1">
                <a:solidFill>
                  <a:schemeClr val="accent1">
                    <a:lumMod val="50000"/>
                  </a:schemeClr>
                </a:solidFill>
              </a:rPr>
              <a:t>proceeding</a:t>
            </a:r>
            <a:r>
              <a:rPr lang="hr-HR" sz="2000" dirty="0">
                <a:solidFill>
                  <a:schemeClr val="accent1">
                    <a:lumMod val="50000"/>
                  </a:schemeClr>
                </a:solidFill>
              </a:rPr>
              <a:t> </a:t>
            </a:r>
            <a:r>
              <a:rPr lang="hr-HR" sz="2000" dirty="0" err="1">
                <a:solidFill>
                  <a:schemeClr val="accent1">
                    <a:lumMod val="50000"/>
                  </a:schemeClr>
                </a:solidFill>
              </a:rPr>
              <a:t>or</a:t>
            </a:r>
            <a:r>
              <a:rPr lang="hr-HR" sz="2000" dirty="0">
                <a:solidFill>
                  <a:schemeClr val="accent1">
                    <a:lumMod val="50000"/>
                  </a:schemeClr>
                </a:solidFill>
              </a:rPr>
              <a:t> </a:t>
            </a:r>
            <a:r>
              <a:rPr lang="hr-HR" sz="2000" dirty="0" err="1">
                <a:solidFill>
                  <a:schemeClr val="accent1">
                    <a:lumMod val="50000"/>
                  </a:schemeClr>
                </a:solidFill>
              </a:rPr>
              <a:t>not</a:t>
            </a:r>
            <a:r>
              <a:rPr lang="hr-HR" sz="2000" dirty="0">
                <a:solidFill>
                  <a:schemeClr val="accent1">
                    <a:lumMod val="50000"/>
                  </a:schemeClr>
                </a:solidFill>
              </a:rPr>
              <a:t>. </a:t>
            </a:r>
            <a:r>
              <a:rPr lang="hr-HR" sz="2000" dirty="0" err="1">
                <a:solidFill>
                  <a:schemeClr val="accent1">
                    <a:lumMod val="50000"/>
                  </a:schemeClr>
                </a:solidFill>
              </a:rPr>
              <a:t>If</a:t>
            </a:r>
            <a:r>
              <a:rPr lang="hr-HR" sz="2000" dirty="0">
                <a:solidFill>
                  <a:schemeClr val="accent1">
                    <a:lumMod val="50000"/>
                  </a:schemeClr>
                </a:solidFill>
              </a:rPr>
              <a:t> </a:t>
            </a:r>
            <a:r>
              <a:rPr lang="hr-HR" sz="2000" dirty="0" err="1">
                <a:solidFill>
                  <a:schemeClr val="accent1">
                    <a:lumMod val="50000"/>
                  </a:schemeClr>
                </a:solidFill>
              </a:rPr>
              <a:t>this</a:t>
            </a:r>
            <a:r>
              <a:rPr lang="hr-HR" sz="2000" dirty="0">
                <a:solidFill>
                  <a:schemeClr val="accent1">
                    <a:lumMod val="50000"/>
                  </a:schemeClr>
                </a:solidFill>
              </a:rPr>
              <a:t> is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situation</a:t>
            </a:r>
            <a:r>
              <a:rPr lang="hr-HR" sz="2000" dirty="0">
                <a:solidFill>
                  <a:schemeClr val="accent1">
                    <a:lumMod val="50000"/>
                  </a:schemeClr>
                </a:solidFill>
              </a:rPr>
              <a:t>, </a:t>
            </a:r>
            <a:r>
              <a:rPr lang="hr-HR" sz="2000" dirty="0" err="1">
                <a:solidFill>
                  <a:schemeClr val="accent1">
                    <a:lumMod val="50000"/>
                  </a:schemeClr>
                </a:solidFill>
              </a:rPr>
              <a:t>inspector</a:t>
            </a:r>
            <a:r>
              <a:rPr lang="hr-HR" sz="2000" dirty="0">
                <a:solidFill>
                  <a:schemeClr val="accent1">
                    <a:lumMod val="50000"/>
                  </a:schemeClr>
                </a:solidFill>
              </a:rPr>
              <a:t> </a:t>
            </a:r>
            <a:r>
              <a:rPr lang="hr-HR" sz="2000" dirty="0" err="1">
                <a:solidFill>
                  <a:schemeClr val="accent1">
                    <a:lumMod val="50000"/>
                  </a:schemeClr>
                </a:solidFill>
              </a:rPr>
              <a:t>should</a:t>
            </a:r>
            <a:r>
              <a:rPr lang="hr-HR" sz="2000" dirty="0">
                <a:solidFill>
                  <a:schemeClr val="accent1">
                    <a:lumMod val="50000"/>
                  </a:schemeClr>
                </a:solidFill>
              </a:rPr>
              <a:t> </a:t>
            </a:r>
            <a:r>
              <a:rPr lang="hr-HR" sz="2000" dirty="0" err="1">
                <a:solidFill>
                  <a:schemeClr val="accent1">
                    <a:lumMod val="50000"/>
                  </a:schemeClr>
                </a:solidFill>
              </a:rPr>
              <a:t>be</a:t>
            </a:r>
            <a:r>
              <a:rPr lang="hr-HR" sz="2000" dirty="0">
                <a:solidFill>
                  <a:schemeClr val="accent1">
                    <a:lumMod val="50000"/>
                  </a:schemeClr>
                </a:solidFill>
              </a:rPr>
              <a:t> </a:t>
            </a:r>
            <a:r>
              <a:rPr lang="hr-HR" sz="2000" dirty="0" err="1">
                <a:solidFill>
                  <a:schemeClr val="accent1">
                    <a:lumMod val="50000"/>
                  </a:schemeClr>
                </a:solidFill>
              </a:rPr>
              <a:t>primarily</a:t>
            </a:r>
            <a:r>
              <a:rPr lang="hr-HR" sz="2000" dirty="0">
                <a:solidFill>
                  <a:schemeClr val="accent1">
                    <a:lumMod val="50000"/>
                  </a:schemeClr>
                </a:solidFill>
              </a:rPr>
              <a:t> </a:t>
            </a:r>
            <a:r>
              <a:rPr lang="hr-HR" sz="2000" dirty="0" err="1">
                <a:solidFill>
                  <a:schemeClr val="accent1">
                    <a:lumMod val="50000"/>
                  </a:schemeClr>
                </a:solidFill>
              </a:rPr>
              <a:t>consulted</a:t>
            </a:r>
            <a:r>
              <a:rPr lang="hr-HR" sz="2000" dirty="0">
                <a:solidFill>
                  <a:schemeClr val="accent1">
                    <a:lumMod val="50000"/>
                  </a:schemeClr>
                </a:solidFill>
              </a:rPr>
              <a:t> </a:t>
            </a:r>
            <a:r>
              <a:rPr lang="hr-HR" sz="2000" dirty="0" err="1">
                <a:solidFill>
                  <a:schemeClr val="accent1">
                    <a:lumMod val="50000"/>
                  </a:schemeClr>
                </a:solidFill>
              </a:rPr>
              <a:t>within</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EPI </a:t>
            </a:r>
            <a:r>
              <a:rPr lang="hr-HR" sz="2000" dirty="0" err="1">
                <a:solidFill>
                  <a:schemeClr val="accent1">
                    <a:lumMod val="50000"/>
                  </a:schemeClr>
                </a:solidFill>
              </a:rPr>
              <a:t>with</a:t>
            </a:r>
            <a:r>
              <a:rPr lang="hr-HR" sz="2000" dirty="0">
                <a:solidFill>
                  <a:schemeClr val="accent1">
                    <a:lumMod val="50000"/>
                  </a:schemeClr>
                </a:solidFill>
              </a:rPr>
              <a:t> </a:t>
            </a:r>
            <a:r>
              <a:rPr lang="hr-HR" sz="2000" dirty="0" err="1">
                <a:solidFill>
                  <a:schemeClr val="accent1">
                    <a:lumMod val="50000"/>
                  </a:schemeClr>
                </a:solidFill>
              </a:rPr>
              <a:t>his</a:t>
            </a:r>
            <a:r>
              <a:rPr lang="hr-HR" sz="2000" dirty="0">
                <a:solidFill>
                  <a:schemeClr val="accent1">
                    <a:lumMod val="50000"/>
                  </a:schemeClr>
                </a:solidFill>
              </a:rPr>
              <a:t> </a:t>
            </a:r>
            <a:r>
              <a:rPr lang="hr-HR" sz="2000" dirty="0" err="1">
                <a:solidFill>
                  <a:schemeClr val="accent1">
                    <a:lumMod val="50000"/>
                  </a:schemeClr>
                </a:solidFill>
              </a:rPr>
              <a:t>superior</a:t>
            </a:r>
            <a:r>
              <a:rPr lang="hr-HR" sz="2000" dirty="0">
                <a:solidFill>
                  <a:schemeClr val="accent1">
                    <a:lumMod val="50000"/>
                  </a:schemeClr>
                </a:solidFill>
              </a:rPr>
              <a:t>. </a:t>
            </a:r>
            <a:r>
              <a:rPr lang="hr-HR" sz="2000" dirty="0" err="1">
                <a:solidFill>
                  <a:schemeClr val="accent1">
                    <a:lumMod val="50000"/>
                  </a:schemeClr>
                </a:solidFill>
              </a:rPr>
              <a:t>If</a:t>
            </a:r>
            <a:r>
              <a:rPr lang="hr-HR" sz="2000" dirty="0">
                <a:solidFill>
                  <a:schemeClr val="accent1">
                    <a:lumMod val="50000"/>
                  </a:schemeClr>
                </a:solidFill>
              </a:rPr>
              <a:t> </a:t>
            </a:r>
            <a:r>
              <a:rPr lang="hr-HR" sz="2000" dirty="0" err="1">
                <a:solidFill>
                  <a:schemeClr val="accent1">
                    <a:lumMod val="50000"/>
                  </a:schemeClr>
                </a:solidFill>
              </a:rPr>
              <a:t>there</a:t>
            </a:r>
            <a:r>
              <a:rPr lang="hr-HR" sz="2000" dirty="0">
                <a:solidFill>
                  <a:schemeClr val="accent1">
                    <a:lumMod val="50000"/>
                  </a:schemeClr>
                </a:solidFill>
              </a:rPr>
              <a:t> is </a:t>
            </a:r>
            <a:r>
              <a:rPr lang="hr-HR" sz="2000" dirty="0" err="1">
                <a:solidFill>
                  <a:schemeClr val="accent1">
                    <a:lumMod val="50000"/>
                  </a:schemeClr>
                </a:solidFill>
              </a:rPr>
              <a:t>still</a:t>
            </a:r>
            <a:r>
              <a:rPr lang="hr-HR" sz="2000" dirty="0">
                <a:solidFill>
                  <a:schemeClr val="accent1">
                    <a:lumMod val="50000"/>
                  </a:schemeClr>
                </a:solidFill>
              </a:rPr>
              <a:t> a </a:t>
            </a:r>
            <a:r>
              <a:rPr lang="hr-HR" sz="2000" dirty="0" err="1">
                <a:solidFill>
                  <a:schemeClr val="accent1">
                    <a:lumMod val="50000"/>
                  </a:schemeClr>
                </a:solidFill>
              </a:rPr>
              <a:t>doubt</a:t>
            </a:r>
            <a:r>
              <a:rPr lang="hr-HR" sz="2000" dirty="0">
                <a:solidFill>
                  <a:schemeClr val="accent1">
                    <a:lumMod val="50000"/>
                  </a:schemeClr>
                </a:solidFill>
              </a:rPr>
              <a:t>, </a:t>
            </a:r>
            <a:r>
              <a:rPr lang="hr-HR" sz="2000" dirty="0" err="1">
                <a:solidFill>
                  <a:schemeClr val="accent1">
                    <a:lumMod val="50000"/>
                  </a:schemeClr>
                </a:solidFill>
              </a:rPr>
              <a:t>inspector</a:t>
            </a:r>
            <a:r>
              <a:rPr lang="hr-HR" sz="2000" dirty="0">
                <a:solidFill>
                  <a:schemeClr val="accent1">
                    <a:lumMod val="50000"/>
                  </a:schemeClr>
                </a:solidFill>
              </a:rPr>
              <a:t> </a:t>
            </a:r>
            <a:r>
              <a:rPr lang="hr-HR" sz="2000" dirty="0" err="1">
                <a:solidFill>
                  <a:schemeClr val="accent1">
                    <a:lumMod val="50000"/>
                  </a:schemeClr>
                </a:solidFill>
              </a:rPr>
              <a:t>should</a:t>
            </a:r>
            <a:r>
              <a:rPr lang="hr-HR" sz="2000" dirty="0">
                <a:solidFill>
                  <a:schemeClr val="accent1">
                    <a:lumMod val="50000"/>
                  </a:schemeClr>
                </a:solidFill>
              </a:rPr>
              <a:t> </a:t>
            </a:r>
            <a:r>
              <a:rPr lang="hr-HR" sz="2000" dirty="0" err="1">
                <a:solidFill>
                  <a:schemeClr val="accent1">
                    <a:lumMod val="50000"/>
                  </a:schemeClr>
                </a:solidFill>
              </a:rPr>
              <a:t>be</a:t>
            </a:r>
            <a:r>
              <a:rPr lang="hr-HR" sz="2000" dirty="0">
                <a:solidFill>
                  <a:schemeClr val="accent1">
                    <a:lumMod val="50000"/>
                  </a:schemeClr>
                </a:solidFill>
              </a:rPr>
              <a:t> </a:t>
            </a:r>
            <a:r>
              <a:rPr lang="hr-HR" sz="2000" dirty="0" err="1">
                <a:solidFill>
                  <a:schemeClr val="accent1">
                    <a:lumMod val="50000"/>
                  </a:schemeClr>
                </a:solidFill>
              </a:rPr>
              <a:t>consulted</a:t>
            </a:r>
            <a:r>
              <a:rPr lang="hr-HR" sz="2000" dirty="0">
                <a:solidFill>
                  <a:schemeClr val="accent1">
                    <a:lumMod val="50000"/>
                  </a:schemeClr>
                </a:solidFill>
              </a:rPr>
              <a:t> </a:t>
            </a:r>
            <a:r>
              <a:rPr lang="hr-HR" sz="2000" dirty="0" err="1">
                <a:solidFill>
                  <a:schemeClr val="accent1">
                    <a:lumMod val="50000"/>
                  </a:schemeClr>
                </a:solidFill>
              </a:rPr>
              <a:t>with</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state</a:t>
            </a:r>
            <a:r>
              <a:rPr lang="hr-HR" sz="2000" dirty="0">
                <a:solidFill>
                  <a:schemeClr val="accent1">
                    <a:lumMod val="50000"/>
                  </a:schemeClr>
                </a:solidFill>
              </a:rPr>
              <a:t> </a:t>
            </a:r>
            <a:r>
              <a:rPr lang="hr-HR" sz="2000" dirty="0" err="1">
                <a:solidFill>
                  <a:schemeClr val="accent1">
                    <a:lumMod val="50000"/>
                  </a:schemeClr>
                </a:solidFill>
              </a:rPr>
              <a:t>attorney</a:t>
            </a:r>
            <a:r>
              <a:rPr lang="hr-HR" sz="2000" dirty="0">
                <a:solidFill>
                  <a:schemeClr val="accent1">
                    <a:lumMod val="50000"/>
                  </a:schemeClr>
                </a:solidFill>
              </a:rPr>
              <a:t> </a:t>
            </a:r>
            <a:r>
              <a:rPr lang="hr-HR" sz="2000" dirty="0" err="1">
                <a:solidFill>
                  <a:schemeClr val="accent1">
                    <a:lumMod val="50000"/>
                  </a:schemeClr>
                </a:solidFill>
              </a:rPr>
              <a:t>and</a:t>
            </a:r>
            <a:r>
              <a:rPr lang="hr-HR" sz="2000" dirty="0">
                <a:solidFill>
                  <a:schemeClr val="accent1">
                    <a:lumMod val="50000"/>
                  </a:schemeClr>
                </a:solidFill>
              </a:rPr>
              <a:t> </a:t>
            </a:r>
            <a:r>
              <a:rPr lang="hr-HR" sz="2000" dirty="0" err="1">
                <a:solidFill>
                  <a:schemeClr val="accent1">
                    <a:lumMod val="50000"/>
                  </a:schemeClr>
                </a:solidFill>
              </a:rPr>
              <a:t>then</a:t>
            </a:r>
            <a:r>
              <a:rPr lang="hr-HR" sz="2000" dirty="0">
                <a:solidFill>
                  <a:schemeClr val="accent1">
                    <a:lumMod val="50000"/>
                  </a:schemeClr>
                </a:solidFill>
              </a:rPr>
              <a:t> </a:t>
            </a:r>
            <a:r>
              <a:rPr lang="hr-HR" sz="2000" dirty="0" err="1">
                <a:solidFill>
                  <a:schemeClr val="accent1">
                    <a:lumMod val="50000"/>
                  </a:schemeClr>
                </a:solidFill>
              </a:rPr>
              <a:t>made</a:t>
            </a:r>
            <a:r>
              <a:rPr lang="hr-HR" sz="2000" dirty="0">
                <a:solidFill>
                  <a:schemeClr val="accent1">
                    <a:lumMod val="50000"/>
                  </a:schemeClr>
                </a:solidFill>
              </a:rPr>
              <a:t> a </a:t>
            </a:r>
            <a:r>
              <a:rPr lang="hr-HR" sz="2000" dirty="0" err="1">
                <a:solidFill>
                  <a:schemeClr val="accent1">
                    <a:lumMod val="50000"/>
                  </a:schemeClr>
                </a:solidFill>
              </a:rPr>
              <a:t>decision</a:t>
            </a:r>
            <a:r>
              <a:rPr lang="hr-HR" sz="2000" dirty="0">
                <a:solidFill>
                  <a:schemeClr val="accent1">
                    <a:lumMod val="50000"/>
                  </a:schemeClr>
                </a:solidFill>
              </a:rPr>
              <a:t>. </a:t>
            </a:r>
          </a:p>
          <a:p>
            <a:r>
              <a:rPr lang="hr-HR" sz="2000" dirty="0" err="1">
                <a:solidFill>
                  <a:schemeClr val="accent1">
                    <a:lumMod val="50000"/>
                  </a:schemeClr>
                </a:solidFill>
              </a:rPr>
              <a:t>If</a:t>
            </a:r>
            <a:r>
              <a:rPr lang="hr-HR" sz="2000" dirty="0">
                <a:solidFill>
                  <a:schemeClr val="accent1">
                    <a:lumMod val="50000"/>
                  </a:schemeClr>
                </a:solidFill>
              </a:rPr>
              <a:t> </a:t>
            </a:r>
            <a:r>
              <a:rPr lang="hr-HR" sz="2000" dirty="0" err="1">
                <a:solidFill>
                  <a:schemeClr val="accent1">
                    <a:lumMod val="50000"/>
                  </a:schemeClr>
                </a:solidFill>
              </a:rPr>
              <a:t>it</a:t>
            </a:r>
            <a:r>
              <a:rPr lang="hr-HR" sz="2000" dirty="0">
                <a:solidFill>
                  <a:schemeClr val="accent1">
                    <a:lumMod val="50000"/>
                  </a:schemeClr>
                </a:solidFill>
              </a:rPr>
              <a:t> is </a:t>
            </a:r>
            <a:r>
              <a:rPr lang="hr-HR" sz="2000" dirty="0" err="1">
                <a:solidFill>
                  <a:schemeClr val="accent1">
                    <a:lumMod val="50000"/>
                  </a:schemeClr>
                </a:solidFill>
              </a:rPr>
              <a:t>decided</a:t>
            </a:r>
            <a:r>
              <a:rPr lang="hr-HR" sz="2000" dirty="0">
                <a:solidFill>
                  <a:schemeClr val="accent1">
                    <a:lumMod val="50000"/>
                  </a:schemeClr>
                </a:solidFill>
              </a:rPr>
              <a:t> to </a:t>
            </a:r>
            <a:r>
              <a:rPr lang="hr-HR" sz="2000" dirty="0" err="1">
                <a:solidFill>
                  <a:schemeClr val="accent1">
                    <a:lumMod val="50000"/>
                  </a:schemeClr>
                </a:solidFill>
              </a:rPr>
              <a:t>initiate</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criminal</a:t>
            </a:r>
            <a:r>
              <a:rPr lang="hr-HR" sz="2000" dirty="0">
                <a:solidFill>
                  <a:schemeClr val="accent1">
                    <a:lumMod val="50000"/>
                  </a:schemeClr>
                </a:solidFill>
              </a:rPr>
              <a:t> </a:t>
            </a:r>
            <a:r>
              <a:rPr lang="hr-HR" sz="2000" dirty="0" err="1">
                <a:solidFill>
                  <a:schemeClr val="accent1">
                    <a:lumMod val="50000"/>
                  </a:schemeClr>
                </a:solidFill>
              </a:rPr>
              <a:t>proceeding</a:t>
            </a:r>
            <a:r>
              <a:rPr lang="hr-HR" sz="2000" dirty="0">
                <a:solidFill>
                  <a:schemeClr val="accent1">
                    <a:lumMod val="50000"/>
                  </a:schemeClr>
                </a:solidFill>
              </a:rPr>
              <a:t> </a:t>
            </a:r>
            <a:r>
              <a:rPr lang="hr-HR" sz="2000" dirty="0" err="1">
                <a:solidFill>
                  <a:schemeClr val="accent1">
                    <a:lumMod val="50000"/>
                  </a:schemeClr>
                </a:solidFill>
              </a:rPr>
              <a:t>and</a:t>
            </a:r>
            <a:r>
              <a:rPr lang="hr-HR" sz="2000" dirty="0">
                <a:solidFill>
                  <a:schemeClr val="accent1">
                    <a:lumMod val="50000"/>
                  </a:schemeClr>
                </a:solidFill>
              </a:rPr>
              <a:t> </a:t>
            </a:r>
            <a:r>
              <a:rPr lang="hr-HR" sz="2000" dirty="0" err="1">
                <a:solidFill>
                  <a:schemeClr val="accent1">
                    <a:lumMod val="50000"/>
                  </a:schemeClr>
                </a:solidFill>
              </a:rPr>
              <a:t>state</a:t>
            </a:r>
            <a:r>
              <a:rPr lang="hr-HR" sz="2000" dirty="0">
                <a:solidFill>
                  <a:schemeClr val="accent1">
                    <a:lumMod val="50000"/>
                  </a:schemeClr>
                </a:solidFill>
              </a:rPr>
              <a:t> </a:t>
            </a:r>
            <a:r>
              <a:rPr lang="hr-HR" sz="2000" dirty="0" err="1">
                <a:solidFill>
                  <a:schemeClr val="accent1">
                    <a:lumMod val="50000"/>
                  </a:schemeClr>
                </a:solidFill>
              </a:rPr>
              <a:t>attorney</a:t>
            </a:r>
            <a:r>
              <a:rPr lang="hr-HR" sz="2000" dirty="0">
                <a:solidFill>
                  <a:schemeClr val="accent1">
                    <a:lumMod val="50000"/>
                  </a:schemeClr>
                </a:solidFill>
              </a:rPr>
              <a:t> </a:t>
            </a:r>
            <a:r>
              <a:rPr lang="hr-HR" sz="2000" dirty="0" err="1">
                <a:solidFill>
                  <a:schemeClr val="accent1">
                    <a:lumMod val="50000"/>
                  </a:schemeClr>
                </a:solidFill>
              </a:rPr>
              <a:t>concludes</a:t>
            </a:r>
            <a:r>
              <a:rPr lang="hr-HR" sz="2000" dirty="0">
                <a:solidFill>
                  <a:schemeClr val="accent1">
                    <a:lumMod val="50000"/>
                  </a:schemeClr>
                </a:solidFill>
              </a:rPr>
              <a:t> </a:t>
            </a:r>
            <a:r>
              <a:rPr lang="hr-HR" sz="2000" dirty="0" err="1">
                <a:solidFill>
                  <a:schemeClr val="accent1">
                    <a:lumMod val="50000"/>
                  </a:schemeClr>
                </a:solidFill>
              </a:rPr>
              <a:t>that</a:t>
            </a:r>
            <a:r>
              <a:rPr lang="hr-HR" sz="2000" dirty="0">
                <a:solidFill>
                  <a:schemeClr val="accent1">
                    <a:lumMod val="50000"/>
                  </a:schemeClr>
                </a:solidFill>
              </a:rPr>
              <a:t> </a:t>
            </a:r>
            <a:r>
              <a:rPr lang="hr-HR" sz="2000" dirty="0" err="1">
                <a:solidFill>
                  <a:schemeClr val="accent1">
                    <a:lumMod val="50000"/>
                  </a:schemeClr>
                </a:solidFill>
              </a:rPr>
              <a:t>it</a:t>
            </a:r>
            <a:r>
              <a:rPr lang="hr-HR" sz="2000" dirty="0">
                <a:solidFill>
                  <a:schemeClr val="accent1">
                    <a:lumMod val="50000"/>
                  </a:schemeClr>
                </a:solidFill>
              </a:rPr>
              <a:t> </a:t>
            </a:r>
            <a:r>
              <a:rPr lang="hr-HR" sz="2000" dirty="0" err="1">
                <a:solidFill>
                  <a:schemeClr val="accent1">
                    <a:lumMod val="50000"/>
                  </a:schemeClr>
                </a:solidFill>
              </a:rPr>
              <a:t>however</a:t>
            </a:r>
            <a:r>
              <a:rPr lang="hr-HR" sz="2000" dirty="0">
                <a:solidFill>
                  <a:schemeClr val="accent1">
                    <a:lumMod val="50000"/>
                  </a:schemeClr>
                </a:solidFill>
              </a:rPr>
              <a:t> </a:t>
            </a:r>
            <a:r>
              <a:rPr lang="hr-HR" sz="2000" dirty="0" err="1">
                <a:solidFill>
                  <a:schemeClr val="accent1">
                    <a:lumMod val="50000"/>
                  </a:schemeClr>
                </a:solidFill>
              </a:rPr>
              <a:t>concerns</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misdemeanour</a:t>
            </a:r>
            <a:r>
              <a:rPr lang="hr-HR" sz="2000" dirty="0">
                <a:solidFill>
                  <a:schemeClr val="accent1">
                    <a:lumMod val="50000"/>
                  </a:schemeClr>
                </a:solidFill>
              </a:rPr>
              <a:t> </a:t>
            </a:r>
            <a:r>
              <a:rPr lang="hr-HR" sz="2000" dirty="0" err="1">
                <a:solidFill>
                  <a:schemeClr val="accent1">
                    <a:lumMod val="50000"/>
                  </a:schemeClr>
                </a:solidFill>
              </a:rPr>
              <a:t>act</a:t>
            </a:r>
            <a:r>
              <a:rPr lang="hr-HR" sz="2000" dirty="0">
                <a:solidFill>
                  <a:schemeClr val="accent1">
                    <a:lumMod val="50000"/>
                  </a:schemeClr>
                </a:solidFill>
              </a:rPr>
              <a:t>, </a:t>
            </a:r>
            <a:r>
              <a:rPr lang="hr-HR" sz="2000" dirty="0" err="1">
                <a:solidFill>
                  <a:schemeClr val="accent1">
                    <a:lumMod val="50000"/>
                  </a:schemeClr>
                </a:solidFill>
              </a:rPr>
              <a:t>then</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state</a:t>
            </a:r>
            <a:r>
              <a:rPr lang="hr-HR" sz="2000" dirty="0">
                <a:solidFill>
                  <a:schemeClr val="accent1">
                    <a:lumMod val="50000"/>
                  </a:schemeClr>
                </a:solidFill>
              </a:rPr>
              <a:t> </a:t>
            </a:r>
            <a:r>
              <a:rPr lang="hr-HR" sz="2000" dirty="0" err="1">
                <a:solidFill>
                  <a:schemeClr val="accent1">
                    <a:lumMod val="50000"/>
                  </a:schemeClr>
                </a:solidFill>
              </a:rPr>
              <a:t>attorney</a:t>
            </a:r>
            <a:r>
              <a:rPr lang="hr-HR" sz="2000" dirty="0">
                <a:solidFill>
                  <a:schemeClr val="accent1">
                    <a:lumMod val="50000"/>
                  </a:schemeClr>
                </a:solidFill>
              </a:rPr>
              <a:t> </a:t>
            </a:r>
            <a:r>
              <a:rPr lang="hr-HR" sz="2000" dirty="0" err="1">
                <a:solidFill>
                  <a:schemeClr val="accent1">
                    <a:lumMod val="50000"/>
                  </a:schemeClr>
                </a:solidFill>
              </a:rPr>
              <a:t>shall</a:t>
            </a:r>
            <a:r>
              <a:rPr lang="hr-HR" sz="2000" dirty="0">
                <a:solidFill>
                  <a:schemeClr val="accent1">
                    <a:lumMod val="50000"/>
                  </a:schemeClr>
                </a:solidFill>
              </a:rPr>
              <a:t> file a </a:t>
            </a:r>
            <a:r>
              <a:rPr lang="hr-HR" sz="2000" dirty="0" err="1">
                <a:solidFill>
                  <a:schemeClr val="accent1">
                    <a:lumMod val="50000"/>
                  </a:schemeClr>
                </a:solidFill>
              </a:rPr>
              <a:t>request</a:t>
            </a:r>
            <a:r>
              <a:rPr lang="hr-HR" sz="2000" dirty="0">
                <a:solidFill>
                  <a:schemeClr val="accent1">
                    <a:lumMod val="50000"/>
                  </a:schemeClr>
                </a:solidFill>
              </a:rPr>
              <a:t> to </a:t>
            </a:r>
            <a:r>
              <a:rPr lang="hr-HR" sz="2000" dirty="0" err="1">
                <a:solidFill>
                  <a:schemeClr val="accent1">
                    <a:lumMod val="50000"/>
                  </a:schemeClr>
                </a:solidFill>
              </a:rPr>
              <a:t>initiate</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misdemeanour</a:t>
            </a:r>
            <a:r>
              <a:rPr lang="hr-HR" sz="2000" dirty="0">
                <a:solidFill>
                  <a:schemeClr val="accent1">
                    <a:lumMod val="50000"/>
                  </a:schemeClr>
                </a:solidFill>
              </a:rPr>
              <a:t> </a:t>
            </a:r>
            <a:r>
              <a:rPr lang="hr-HR" sz="2000">
                <a:solidFill>
                  <a:schemeClr val="accent1">
                    <a:lumMod val="50000"/>
                  </a:schemeClr>
                </a:solidFill>
              </a:rPr>
              <a:t>proceeding.  </a:t>
            </a:r>
            <a:endParaRPr lang="hr-HR" sz="2000" dirty="0">
              <a:solidFill>
                <a:schemeClr val="accent1">
                  <a:lumMod val="50000"/>
                </a:schemeClr>
              </a:solidFill>
            </a:endParaRP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347390132"/>
      </p:ext>
    </p:extLst>
  </p:cSld>
  <p:clrMapOvr>
    <a:masterClrMapping/>
  </p:clrMapOvr>
  <p:transition spd="med">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11.11 </a:t>
            </a:r>
            <a:r>
              <a:rPr lang="hr-HR" sz="2800" b="1" dirty="0" err="1">
                <a:solidFill>
                  <a:schemeClr val="tx2"/>
                </a:solidFill>
                <a:effectLst>
                  <a:glow>
                    <a:srgbClr val="7F7F7F">
                      <a:alpha val="35000"/>
                    </a:srgbClr>
                  </a:glow>
                </a:effectLst>
              </a:rPr>
              <a:t>Environmental</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inspection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judiciary</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state</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attorney</a:t>
            </a:r>
            <a:r>
              <a:rPr lang="hr-HR" sz="2800" b="1" dirty="0">
                <a:solidFill>
                  <a:schemeClr val="tx2"/>
                </a:solidFill>
                <a:effectLst>
                  <a:glow>
                    <a:srgbClr val="7F7F7F">
                      <a:alpha val="35000"/>
                    </a:srgbClr>
                  </a:glow>
                </a:effectLst>
              </a:rPr>
              <a:t> system</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512748" y="1521303"/>
            <a:ext cx="8329642" cy="461665"/>
          </a:xfrm>
          <a:prstGeom prst="rect">
            <a:avLst/>
          </a:prstGeom>
          <a:noFill/>
        </p:spPr>
        <p:txBody>
          <a:bodyPr wrap="square" rtlCol="0">
            <a:spAutoFit/>
          </a:bodyPr>
          <a:lstStyle/>
          <a:p>
            <a:r>
              <a:rPr lang="hr-HR" sz="2400" b="1" dirty="0" err="1">
                <a:solidFill>
                  <a:schemeClr val="accent1">
                    <a:lumMod val="50000"/>
                  </a:schemeClr>
                </a:solidFill>
              </a:rPr>
              <a:t>Misdemeanour</a:t>
            </a:r>
            <a:r>
              <a:rPr lang="hr-HR" sz="2400" b="1" dirty="0">
                <a:solidFill>
                  <a:schemeClr val="accent1">
                    <a:lumMod val="50000"/>
                  </a:schemeClr>
                </a:solidFill>
              </a:rPr>
              <a:t> </a:t>
            </a:r>
            <a:r>
              <a:rPr lang="hr-HR" sz="2400" b="1" dirty="0" err="1">
                <a:solidFill>
                  <a:schemeClr val="accent1">
                    <a:lumMod val="50000"/>
                  </a:schemeClr>
                </a:solidFill>
              </a:rPr>
              <a:t>acts</a:t>
            </a:r>
            <a:r>
              <a:rPr lang="hr-HR" sz="2400" b="1" dirty="0">
                <a:solidFill>
                  <a:schemeClr val="accent1">
                    <a:lumMod val="50000"/>
                  </a:schemeClr>
                </a:solidFill>
              </a:rPr>
              <a:t> </a:t>
            </a:r>
            <a:r>
              <a:rPr lang="hr-HR" sz="2400" b="1" dirty="0" err="1">
                <a:solidFill>
                  <a:schemeClr val="accent1">
                    <a:lumMod val="50000"/>
                  </a:schemeClr>
                </a:solidFill>
              </a:rPr>
              <a:t>related</a:t>
            </a:r>
            <a:r>
              <a:rPr lang="hr-HR" sz="2400" b="1" dirty="0">
                <a:solidFill>
                  <a:schemeClr val="accent1">
                    <a:lumMod val="50000"/>
                  </a:schemeClr>
                </a:solidFill>
              </a:rPr>
              <a:t> to AQM</a:t>
            </a:r>
          </a:p>
        </p:txBody>
      </p:sp>
      <p:sp>
        <p:nvSpPr>
          <p:cNvPr id="10" name="TextBox 9"/>
          <p:cNvSpPr txBox="1"/>
          <p:nvPr/>
        </p:nvSpPr>
        <p:spPr>
          <a:xfrm>
            <a:off x="361935" y="2649539"/>
            <a:ext cx="8480453" cy="2554545"/>
          </a:xfrm>
          <a:prstGeom prst="rect">
            <a:avLst/>
          </a:prstGeom>
          <a:noFill/>
        </p:spPr>
        <p:txBody>
          <a:bodyPr wrap="square" rtlCol="0">
            <a:spAutoFit/>
          </a:bodyPr>
          <a:lstStyle/>
          <a:p>
            <a:pPr algn="just"/>
            <a:r>
              <a:rPr lang="hr-HR" sz="2000" spc="-150" dirty="0" err="1">
                <a:solidFill>
                  <a:schemeClr val="accent1">
                    <a:lumMod val="50000"/>
                  </a:schemeClr>
                </a:solidFill>
              </a:rPr>
              <a:t>According</a:t>
            </a:r>
            <a:r>
              <a:rPr lang="hr-HR" sz="2000" spc="-150" dirty="0">
                <a:solidFill>
                  <a:schemeClr val="accent1">
                    <a:lumMod val="50000"/>
                  </a:schemeClr>
                </a:solidFill>
              </a:rPr>
              <a:t> to </a:t>
            </a:r>
            <a:r>
              <a:rPr lang="hr-HR" sz="2000" spc="-150" dirty="0" err="1">
                <a:solidFill>
                  <a:schemeClr val="accent1">
                    <a:lumMod val="50000"/>
                  </a:schemeClr>
                </a:solidFill>
              </a:rPr>
              <a:t>Head</a:t>
            </a:r>
            <a:r>
              <a:rPr lang="hr-HR" sz="2000" spc="-150" dirty="0">
                <a:solidFill>
                  <a:schemeClr val="accent1">
                    <a:lumMod val="50000"/>
                  </a:schemeClr>
                </a:solidFill>
              </a:rPr>
              <a:t> XIV MISDEMEANOUR PROVISIONS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b="1" spc="-150" dirty="0">
                <a:solidFill>
                  <a:schemeClr val="accent6">
                    <a:lumMod val="75000"/>
                  </a:schemeClr>
                </a:solidFill>
              </a:rPr>
              <a:t> Air Protection </a:t>
            </a:r>
            <a:r>
              <a:rPr lang="hr-HR" sz="2000" b="1" spc="-150" dirty="0" err="1">
                <a:solidFill>
                  <a:schemeClr val="accent6">
                    <a:lumMod val="75000"/>
                  </a:schemeClr>
                </a:solidFill>
              </a:rPr>
              <a:t>Act</a:t>
            </a:r>
            <a:r>
              <a:rPr lang="hr-HR" sz="2000" spc="-150" dirty="0">
                <a:solidFill>
                  <a:schemeClr val="accent1">
                    <a:lumMod val="50000"/>
                  </a:schemeClr>
                </a:solidFill>
              </a:rPr>
              <a:t>, </a:t>
            </a:r>
            <a:r>
              <a:rPr lang="hr-HR" sz="2000" spc="-150" dirty="0" err="1">
                <a:solidFill>
                  <a:schemeClr val="accent1">
                    <a:lumMod val="50000"/>
                  </a:schemeClr>
                </a:solidFill>
              </a:rPr>
              <a:t>misdemeanour</a:t>
            </a:r>
            <a:r>
              <a:rPr lang="hr-HR" sz="2000" spc="-150" dirty="0">
                <a:solidFill>
                  <a:schemeClr val="accent1">
                    <a:lumMod val="50000"/>
                  </a:schemeClr>
                </a:solidFill>
              </a:rPr>
              <a:t> </a:t>
            </a:r>
            <a:r>
              <a:rPr lang="hr-HR" sz="2000" spc="-150" dirty="0" err="1">
                <a:solidFill>
                  <a:schemeClr val="accent1">
                    <a:lumMod val="50000"/>
                  </a:schemeClr>
                </a:solidFill>
              </a:rPr>
              <a:t>acts</a:t>
            </a:r>
            <a:r>
              <a:rPr lang="hr-HR" sz="2000" spc="-150" dirty="0">
                <a:solidFill>
                  <a:schemeClr val="accent1">
                    <a:lumMod val="50000"/>
                  </a:schemeClr>
                </a:solidFill>
              </a:rPr>
              <a:t> </a:t>
            </a:r>
            <a:r>
              <a:rPr lang="hr-HR" sz="2000" spc="-150" dirty="0" err="1">
                <a:solidFill>
                  <a:schemeClr val="accent1">
                    <a:lumMod val="50000"/>
                  </a:schemeClr>
                </a:solidFill>
              </a:rPr>
              <a:t>have</a:t>
            </a:r>
            <a:r>
              <a:rPr lang="hr-HR" sz="2000" spc="-150" dirty="0">
                <a:solidFill>
                  <a:schemeClr val="accent1">
                    <a:lumMod val="50000"/>
                  </a:schemeClr>
                </a:solidFill>
              </a:rPr>
              <a:t> </a:t>
            </a:r>
            <a:r>
              <a:rPr lang="hr-HR" sz="2000" spc="-150" dirty="0" err="1">
                <a:solidFill>
                  <a:schemeClr val="accent1">
                    <a:lumMod val="50000"/>
                  </a:schemeClr>
                </a:solidFill>
              </a:rPr>
              <a:t>been</a:t>
            </a:r>
            <a:r>
              <a:rPr lang="hr-HR" sz="2000" spc="-150" dirty="0">
                <a:solidFill>
                  <a:schemeClr val="accent1">
                    <a:lumMod val="50000"/>
                  </a:schemeClr>
                </a:solidFill>
              </a:rPr>
              <a:t> </a:t>
            </a:r>
            <a:r>
              <a:rPr lang="hr-HR" sz="2000" spc="-150" dirty="0" err="1">
                <a:solidFill>
                  <a:schemeClr val="accent1">
                    <a:lumMod val="50000"/>
                  </a:schemeClr>
                </a:solidFill>
              </a:rPr>
              <a:t>prescribed</a:t>
            </a:r>
            <a:r>
              <a:rPr lang="hr-HR" sz="2000" spc="-150" dirty="0">
                <a:solidFill>
                  <a:schemeClr val="accent1">
                    <a:lumMod val="50000"/>
                  </a:schemeClr>
                </a:solidFill>
              </a:rPr>
              <a:t> as </a:t>
            </a:r>
            <a:r>
              <a:rPr lang="hr-HR" sz="2000" spc="-150" dirty="0" err="1">
                <a:solidFill>
                  <a:schemeClr val="accent1">
                    <a:lumMod val="50000"/>
                  </a:schemeClr>
                </a:solidFill>
              </a:rPr>
              <a:t>well</a:t>
            </a:r>
            <a:r>
              <a:rPr lang="hr-HR" sz="2000" spc="-150" dirty="0">
                <a:solidFill>
                  <a:schemeClr val="accent1">
                    <a:lumMod val="50000"/>
                  </a:schemeClr>
                </a:solidFill>
              </a:rPr>
              <a:t> as </a:t>
            </a:r>
            <a:r>
              <a:rPr lang="hr-HR" sz="2000" spc="-150" dirty="0" err="1">
                <a:solidFill>
                  <a:schemeClr val="accent1">
                    <a:lumMod val="50000"/>
                  </a:schemeClr>
                </a:solidFill>
              </a:rPr>
              <a:t>sanctions</a:t>
            </a:r>
            <a:r>
              <a:rPr lang="hr-HR" sz="2000" spc="-150" dirty="0">
                <a:solidFill>
                  <a:schemeClr val="accent1">
                    <a:lumMod val="50000"/>
                  </a:schemeClr>
                </a:solidFill>
              </a:rPr>
              <a:t> for </a:t>
            </a:r>
            <a:r>
              <a:rPr lang="hr-HR" sz="2000" spc="-150" dirty="0" err="1">
                <a:solidFill>
                  <a:schemeClr val="accent1">
                    <a:lumMod val="50000"/>
                  </a:schemeClr>
                </a:solidFill>
              </a:rPr>
              <a:t>breaching</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provisions</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b="1" spc="-150" dirty="0">
                <a:solidFill>
                  <a:schemeClr val="accent6">
                    <a:lumMod val="75000"/>
                  </a:schemeClr>
                </a:solidFill>
              </a:rPr>
              <a:t>Air Protection </a:t>
            </a:r>
            <a:r>
              <a:rPr lang="hr-HR" sz="2000" b="1" spc="-150" dirty="0" err="1">
                <a:solidFill>
                  <a:schemeClr val="accent6">
                    <a:lumMod val="75000"/>
                  </a:schemeClr>
                </a:solidFill>
              </a:rPr>
              <a:t>Act</a:t>
            </a:r>
            <a:r>
              <a:rPr lang="hr-HR" sz="2000" b="1" spc="-150" dirty="0">
                <a:solidFill>
                  <a:schemeClr val="accent6">
                    <a:lumMod val="75000"/>
                  </a:schemeClr>
                </a:solidFill>
              </a:rPr>
              <a:t> </a:t>
            </a:r>
            <a:r>
              <a:rPr lang="hr-HR" sz="2000" spc="-150" dirty="0" err="1">
                <a:solidFill>
                  <a:schemeClr val="accent1">
                    <a:lumMod val="50000"/>
                  </a:schemeClr>
                </a:solidFill>
              </a:rPr>
              <a:t>by</a:t>
            </a:r>
            <a:r>
              <a:rPr lang="hr-HR" sz="2000" spc="-150" dirty="0">
                <a:solidFill>
                  <a:schemeClr val="accent1">
                    <a:lumMod val="50000"/>
                  </a:schemeClr>
                </a:solidFill>
              </a:rPr>
              <a:t> </a:t>
            </a:r>
            <a:r>
              <a:rPr lang="hr-HR" sz="2000" spc="-150" dirty="0" err="1">
                <a:solidFill>
                  <a:schemeClr val="accent1">
                    <a:lumMod val="50000"/>
                  </a:schemeClr>
                </a:solidFill>
              </a:rPr>
              <a:t>which</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physical</a:t>
            </a:r>
            <a:r>
              <a:rPr lang="hr-HR" sz="2000" spc="-150" dirty="0">
                <a:solidFill>
                  <a:schemeClr val="accent1">
                    <a:lumMod val="50000"/>
                  </a:schemeClr>
                </a:solidFill>
              </a:rPr>
              <a:t> </a:t>
            </a:r>
            <a:r>
              <a:rPr lang="hr-HR" sz="2000" spc="-150" dirty="0" err="1">
                <a:solidFill>
                  <a:schemeClr val="accent1">
                    <a:lumMod val="50000"/>
                  </a:schemeClr>
                </a:solidFill>
              </a:rPr>
              <a:t>and</a:t>
            </a:r>
            <a:r>
              <a:rPr lang="hr-HR" sz="2000" spc="-150" dirty="0">
                <a:solidFill>
                  <a:schemeClr val="accent1">
                    <a:lumMod val="50000"/>
                  </a:schemeClr>
                </a:solidFill>
              </a:rPr>
              <a:t> </a:t>
            </a:r>
            <a:r>
              <a:rPr lang="hr-HR" sz="2000" spc="-150" dirty="0" err="1">
                <a:solidFill>
                  <a:schemeClr val="accent1">
                    <a:lumMod val="50000"/>
                  </a:schemeClr>
                </a:solidFill>
              </a:rPr>
              <a:t>legal</a:t>
            </a:r>
            <a:r>
              <a:rPr lang="hr-HR" sz="2000" spc="-150" dirty="0">
                <a:solidFill>
                  <a:schemeClr val="accent1">
                    <a:lumMod val="50000"/>
                  </a:schemeClr>
                </a:solidFill>
              </a:rPr>
              <a:t> </a:t>
            </a:r>
            <a:r>
              <a:rPr lang="hr-HR" sz="2000" spc="-150" dirty="0" err="1">
                <a:solidFill>
                  <a:schemeClr val="accent1">
                    <a:lumMod val="50000"/>
                  </a:schemeClr>
                </a:solidFill>
              </a:rPr>
              <a:t>persons</a:t>
            </a:r>
            <a:r>
              <a:rPr lang="hr-HR" sz="2000" spc="-150" dirty="0">
                <a:solidFill>
                  <a:schemeClr val="accent1">
                    <a:lumMod val="50000"/>
                  </a:schemeClr>
                </a:solidFill>
              </a:rPr>
              <a:t> are </a:t>
            </a:r>
            <a:r>
              <a:rPr lang="hr-HR" sz="2000" spc="-150" dirty="0" err="1">
                <a:solidFill>
                  <a:schemeClr val="accent1">
                    <a:lumMod val="50000"/>
                  </a:schemeClr>
                </a:solidFill>
              </a:rPr>
              <a:t>punished</a:t>
            </a:r>
            <a:r>
              <a:rPr lang="hr-HR" sz="2000" spc="-150" dirty="0">
                <a:solidFill>
                  <a:schemeClr val="accent1">
                    <a:lumMod val="50000"/>
                  </a:schemeClr>
                </a:solidFill>
              </a:rPr>
              <a:t> for </a:t>
            </a:r>
            <a:r>
              <a:rPr lang="hr-HR" sz="2000" spc="-150" dirty="0" err="1">
                <a:solidFill>
                  <a:schemeClr val="accent1">
                    <a:lumMod val="50000"/>
                  </a:schemeClr>
                </a:solidFill>
              </a:rPr>
              <a:t>misdemeanours</a:t>
            </a:r>
            <a:r>
              <a:rPr lang="hr-HR" sz="2000" spc="-150" dirty="0">
                <a:solidFill>
                  <a:schemeClr val="accent1">
                    <a:lumMod val="50000"/>
                  </a:schemeClr>
                </a:solidFill>
              </a:rPr>
              <a:t> </a:t>
            </a:r>
            <a:r>
              <a:rPr lang="hr-HR" sz="2000" spc="-150" dirty="0" err="1">
                <a:solidFill>
                  <a:schemeClr val="accent1">
                    <a:lumMod val="50000"/>
                  </a:schemeClr>
                </a:solidFill>
              </a:rPr>
              <a:t>determined</a:t>
            </a:r>
            <a:r>
              <a:rPr lang="hr-HR" sz="2000" spc="-150" dirty="0">
                <a:solidFill>
                  <a:schemeClr val="accent1">
                    <a:lumMod val="50000"/>
                  </a:schemeClr>
                </a:solidFill>
              </a:rPr>
              <a:t> </a:t>
            </a:r>
            <a:r>
              <a:rPr lang="hr-HR" sz="2000" spc="-150" dirty="0" err="1">
                <a:solidFill>
                  <a:schemeClr val="accent1">
                    <a:lumMod val="50000"/>
                  </a:schemeClr>
                </a:solidFill>
              </a:rPr>
              <a:t>during</a:t>
            </a:r>
            <a:r>
              <a:rPr lang="hr-HR" sz="2000" spc="-150" dirty="0">
                <a:solidFill>
                  <a:schemeClr val="accent1">
                    <a:lumMod val="50000"/>
                  </a:schemeClr>
                </a:solidFill>
              </a:rPr>
              <a:t> </a:t>
            </a:r>
            <a:r>
              <a:rPr lang="hr-HR" sz="2000" spc="-150" dirty="0" err="1">
                <a:solidFill>
                  <a:schemeClr val="accent1">
                    <a:lumMod val="50000"/>
                  </a:schemeClr>
                </a:solidFill>
              </a:rPr>
              <a:t>administrative</a:t>
            </a:r>
            <a:r>
              <a:rPr lang="hr-HR" sz="2000" spc="-150" dirty="0">
                <a:solidFill>
                  <a:schemeClr val="accent1">
                    <a:lumMod val="50000"/>
                  </a:schemeClr>
                </a:solidFill>
              </a:rPr>
              <a:t> </a:t>
            </a:r>
            <a:r>
              <a:rPr lang="hr-HR" sz="2000" spc="-150" dirty="0" err="1">
                <a:solidFill>
                  <a:schemeClr val="accent1">
                    <a:lumMod val="50000"/>
                  </a:schemeClr>
                </a:solidFill>
              </a:rPr>
              <a:t>and</a:t>
            </a:r>
            <a:r>
              <a:rPr lang="hr-HR" sz="2000" spc="-150" dirty="0">
                <a:solidFill>
                  <a:schemeClr val="accent1">
                    <a:lumMod val="50000"/>
                  </a:schemeClr>
                </a:solidFill>
              </a:rPr>
              <a:t> </a:t>
            </a:r>
            <a:r>
              <a:rPr lang="hr-HR" sz="2000" spc="-150" dirty="0" err="1">
                <a:solidFill>
                  <a:schemeClr val="accent1">
                    <a:lumMod val="50000"/>
                  </a:schemeClr>
                </a:solidFill>
              </a:rPr>
              <a:t>inspection</a:t>
            </a:r>
            <a:r>
              <a:rPr lang="hr-HR" sz="2000" spc="-150" dirty="0">
                <a:solidFill>
                  <a:schemeClr val="accent1">
                    <a:lumMod val="50000"/>
                  </a:schemeClr>
                </a:solidFill>
              </a:rPr>
              <a:t> monitoring for </a:t>
            </a:r>
            <a:r>
              <a:rPr lang="hr-HR" sz="2000" spc="-150" dirty="0" err="1">
                <a:solidFill>
                  <a:schemeClr val="accent1">
                    <a:lumMod val="50000"/>
                  </a:schemeClr>
                </a:solidFill>
              </a:rPr>
              <a:t>all</a:t>
            </a:r>
            <a:r>
              <a:rPr lang="hr-HR" sz="2000" spc="-150" dirty="0">
                <a:solidFill>
                  <a:schemeClr val="accent1">
                    <a:lumMod val="50000"/>
                  </a:schemeClr>
                </a:solidFill>
              </a:rPr>
              <a:t> </a:t>
            </a:r>
            <a:r>
              <a:rPr lang="hr-HR" sz="2000" spc="-150" dirty="0" err="1">
                <a:solidFill>
                  <a:schemeClr val="accent1">
                    <a:lumMod val="50000"/>
                  </a:schemeClr>
                </a:solidFill>
              </a:rPr>
              <a:t>target</a:t>
            </a:r>
            <a:r>
              <a:rPr lang="hr-HR" sz="2000" spc="-150" dirty="0">
                <a:solidFill>
                  <a:schemeClr val="accent1">
                    <a:lumMod val="50000"/>
                  </a:schemeClr>
                </a:solidFill>
              </a:rPr>
              <a:t> </a:t>
            </a:r>
            <a:r>
              <a:rPr lang="hr-HR" sz="2000" spc="-150" dirty="0" err="1">
                <a:solidFill>
                  <a:schemeClr val="accent1">
                    <a:lumMod val="50000"/>
                  </a:schemeClr>
                </a:solidFill>
              </a:rPr>
              <a:t>groups</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this</a:t>
            </a:r>
            <a:r>
              <a:rPr lang="hr-HR" sz="2000" spc="-150" dirty="0">
                <a:solidFill>
                  <a:schemeClr val="accent1">
                    <a:lumMod val="50000"/>
                  </a:schemeClr>
                </a:solidFill>
              </a:rPr>
              <a:t> </a:t>
            </a:r>
            <a:r>
              <a:rPr lang="hr-HR" sz="2000" spc="-150" dirty="0" err="1">
                <a:solidFill>
                  <a:schemeClr val="accent1">
                    <a:lumMod val="50000"/>
                  </a:schemeClr>
                </a:solidFill>
              </a:rPr>
              <a:t>project</a:t>
            </a:r>
            <a:r>
              <a:rPr lang="hr-HR" sz="2000" spc="-150" dirty="0">
                <a:solidFill>
                  <a:schemeClr val="accent1">
                    <a:lumMod val="50000"/>
                  </a:schemeClr>
                </a:solidFill>
              </a:rPr>
              <a:t>. </a:t>
            </a:r>
            <a:r>
              <a:rPr lang="hr-HR" sz="2000" spc="-150" dirty="0" err="1">
                <a:solidFill>
                  <a:schemeClr val="accent1">
                    <a:lumMod val="50000"/>
                  </a:schemeClr>
                </a:solidFill>
              </a:rPr>
              <a:t>Since</a:t>
            </a:r>
            <a:r>
              <a:rPr lang="hr-HR" sz="2000" spc="-150" dirty="0">
                <a:solidFill>
                  <a:schemeClr val="accent1">
                    <a:lumMod val="50000"/>
                  </a:schemeClr>
                </a:solidFill>
              </a:rPr>
              <a:t> </a:t>
            </a:r>
            <a:r>
              <a:rPr lang="hr-HR" sz="2000" spc="-150" dirty="0" err="1">
                <a:solidFill>
                  <a:schemeClr val="accent1">
                    <a:lumMod val="50000"/>
                  </a:schemeClr>
                </a:solidFill>
              </a:rPr>
              <a:t>we</a:t>
            </a:r>
            <a:r>
              <a:rPr lang="hr-HR" sz="2000" spc="-150" dirty="0">
                <a:solidFill>
                  <a:schemeClr val="accent1">
                    <a:lumMod val="50000"/>
                  </a:schemeClr>
                </a:solidFill>
              </a:rPr>
              <a:t> </a:t>
            </a:r>
            <a:r>
              <a:rPr lang="hr-HR" sz="2000" spc="-150" dirty="0" err="1">
                <a:solidFill>
                  <a:schemeClr val="accent1">
                    <a:lumMod val="50000"/>
                  </a:schemeClr>
                </a:solidFill>
              </a:rPr>
              <a:t>have</a:t>
            </a:r>
            <a:r>
              <a:rPr lang="hr-HR" sz="2000" spc="-150" dirty="0">
                <a:solidFill>
                  <a:schemeClr val="accent1">
                    <a:lumMod val="50000"/>
                  </a:schemeClr>
                </a:solidFill>
              </a:rPr>
              <a:t> </a:t>
            </a:r>
            <a:r>
              <a:rPr lang="hr-HR" sz="2000" spc="-150" dirty="0" err="1">
                <a:solidFill>
                  <a:schemeClr val="accent1">
                    <a:lumMod val="50000"/>
                  </a:schemeClr>
                </a:solidFill>
              </a:rPr>
              <a:t>already</a:t>
            </a:r>
            <a:r>
              <a:rPr lang="hr-HR" sz="2000" spc="-150" dirty="0">
                <a:solidFill>
                  <a:schemeClr val="accent1">
                    <a:lumMod val="50000"/>
                  </a:schemeClr>
                </a:solidFill>
              </a:rPr>
              <a:t> </a:t>
            </a:r>
            <a:r>
              <a:rPr lang="hr-HR" sz="2000" spc="-150" dirty="0" err="1">
                <a:solidFill>
                  <a:schemeClr val="accent1">
                    <a:lumMod val="50000"/>
                  </a:schemeClr>
                </a:solidFill>
              </a:rPr>
              <a:t>discussed</a:t>
            </a:r>
            <a:r>
              <a:rPr lang="hr-HR" sz="2000" spc="-150" dirty="0">
                <a:solidFill>
                  <a:schemeClr val="accent1">
                    <a:lumMod val="50000"/>
                  </a:schemeClr>
                </a:solidFill>
              </a:rPr>
              <a:t> </a:t>
            </a:r>
            <a:r>
              <a:rPr lang="hr-HR" sz="2000" spc="-150" dirty="0" err="1">
                <a:solidFill>
                  <a:schemeClr val="accent1">
                    <a:lumMod val="50000"/>
                  </a:schemeClr>
                </a:solidFill>
              </a:rPr>
              <a:t>this</a:t>
            </a:r>
            <a:r>
              <a:rPr lang="hr-HR" sz="2000" spc="-150" dirty="0">
                <a:solidFill>
                  <a:schemeClr val="accent1">
                    <a:lumMod val="50000"/>
                  </a:schemeClr>
                </a:solidFill>
              </a:rPr>
              <a:t> </a:t>
            </a:r>
            <a:r>
              <a:rPr lang="hr-HR" sz="2000" spc="-150" dirty="0" err="1">
                <a:solidFill>
                  <a:schemeClr val="accent1">
                    <a:lumMod val="50000"/>
                  </a:schemeClr>
                </a:solidFill>
              </a:rPr>
              <a:t>part</a:t>
            </a:r>
            <a:r>
              <a:rPr lang="hr-HR" sz="2000" spc="-150" dirty="0">
                <a:solidFill>
                  <a:schemeClr val="accent1">
                    <a:lumMod val="50000"/>
                  </a:schemeClr>
                </a:solidFill>
              </a:rPr>
              <a:t>, </a:t>
            </a:r>
            <a:r>
              <a:rPr lang="hr-HR" sz="2000" spc="-150" dirty="0" err="1">
                <a:solidFill>
                  <a:schemeClr val="accent1">
                    <a:lumMod val="50000"/>
                  </a:schemeClr>
                </a:solidFill>
              </a:rPr>
              <a:t>we</a:t>
            </a:r>
            <a:r>
              <a:rPr lang="hr-HR" sz="2000" spc="-150" dirty="0">
                <a:solidFill>
                  <a:schemeClr val="accent1">
                    <a:lumMod val="50000"/>
                  </a:schemeClr>
                </a:solidFill>
              </a:rPr>
              <a:t> </a:t>
            </a:r>
            <a:r>
              <a:rPr lang="hr-HR" sz="2000" spc="-150" dirty="0" err="1">
                <a:solidFill>
                  <a:schemeClr val="accent1">
                    <a:lumMod val="50000"/>
                  </a:schemeClr>
                </a:solidFill>
              </a:rPr>
              <a:t>shall</a:t>
            </a:r>
            <a:r>
              <a:rPr lang="hr-HR" sz="2000" spc="-150" dirty="0">
                <a:solidFill>
                  <a:schemeClr val="accent1">
                    <a:lumMod val="50000"/>
                  </a:schemeClr>
                </a:solidFill>
              </a:rPr>
              <a:t> </a:t>
            </a:r>
            <a:r>
              <a:rPr lang="hr-HR" sz="2000" spc="-150" dirty="0" err="1">
                <a:solidFill>
                  <a:schemeClr val="accent1">
                    <a:lumMod val="50000"/>
                  </a:schemeClr>
                </a:solidFill>
              </a:rPr>
              <a:t>only</a:t>
            </a:r>
            <a:r>
              <a:rPr lang="hr-HR" sz="2000" spc="-150" dirty="0">
                <a:solidFill>
                  <a:schemeClr val="accent1">
                    <a:lumMod val="50000"/>
                  </a:schemeClr>
                </a:solidFill>
              </a:rPr>
              <a:t> list </a:t>
            </a:r>
            <a:r>
              <a:rPr lang="hr-HR" sz="2000" spc="-150" dirty="0" err="1">
                <a:solidFill>
                  <a:schemeClr val="accent1">
                    <a:lumMod val="50000"/>
                  </a:schemeClr>
                </a:solidFill>
              </a:rPr>
              <a:t>and</a:t>
            </a:r>
            <a:r>
              <a:rPr lang="hr-HR" sz="2000" spc="-150" dirty="0">
                <a:solidFill>
                  <a:schemeClr val="accent1">
                    <a:lumMod val="50000"/>
                  </a:schemeClr>
                </a:solidFill>
              </a:rPr>
              <a:t> </a:t>
            </a:r>
            <a:r>
              <a:rPr lang="hr-HR" sz="2000" spc="-150" dirty="0" err="1">
                <a:solidFill>
                  <a:schemeClr val="accent1">
                    <a:lumMod val="50000"/>
                  </a:schemeClr>
                </a:solidFill>
              </a:rPr>
              <a:t>identify</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related</a:t>
            </a:r>
            <a:r>
              <a:rPr lang="hr-HR" sz="2000" spc="-150" dirty="0">
                <a:solidFill>
                  <a:schemeClr val="accent1">
                    <a:lumMod val="50000"/>
                  </a:schemeClr>
                </a:solidFill>
              </a:rPr>
              <a:t> </a:t>
            </a:r>
            <a:r>
              <a:rPr lang="hr-HR" sz="2000" spc="-150" dirty="0" err="1">
                <a:solidFill>
                  <a:schemeClr val="accent1">
                    <a:lumMod val="50000"/>
                  </a:schemeClr>
                </a:solidFill>
              </a:rPr>
              <a:t>target</a:t>
            </a:r>
            <a:r>
              <a:rPr lang="hr-HR" sz="2000" spc="-150" dirty="0">
                <a:solidFill>
                  <a:schemeClr val="accent1">
                    <a:lumMod val="50000"/>
                  </a:schemeClr>
                </a:solidFill>
              </a:rPr>
              <a:t> </a:t>
            </a:r>
            <a:r>
              <a:rPr lang="hr-HR" sz="2000" spc="-150" dirty="0" err="1">
                <a:solidFill>
                  <a:schemeClr val="accent1">
                    <a:lumMod val="50000"/>
                  </a:schemeClr>
                </a:solidFill>
              </a:rPr>
              <a:t>group</a:t>
            </a:r>
            <a:r>
              <a:rPr lang="hr-HR" sz="2000" spc="-150" dirty="0">
                <a:solidFill>
                  <a:schemeClr val="accent1">
                    <a:lumMod val="50000"/>
                  </a:schemeClr>
                </a:solidFill>
              </a:rPr>
              <a:t>.</a:t>
            </a:r>
          </a:p>
          <a:p>
            <a:pPr algn="just"/>
            <a:endParaRPr lang="hr-HR" sz="2000" spc="-150" dirty="0">
              <a:solidFill>
                <a:schemeClr val="accent1">
                  <a:lumMod val="50000"/>
                </a:schemeClr>
              </a:solidFill>
            </a:endParaRPr>
          </a:p>
          <a:p>
            <a:pPr algn="just"/>
            <a:endParaRPr lang="hr-HR" sz="2000" spc="-150" dirty="0">
              <a:solidFill>
                <a:schemeClr val="accent1">
                  <a:lumMod val="50000"/>
                </a:schemeClr>
              </a:solidFill>
            </a:endParaRPr>
          </a:p>
          <a:p>
            <a:endParaRPr lang="hr-HR" sz="2000" dirty="0">
              <a:solidFill>
                <a:schemeClr val="accent1">
                  <a:lumMod val="50000"/>
                </a:schemeClr>
              </a:solidFill>
            </a:endParaRP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50656326"/>
      </p:ext>
    </p:extLst>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457200" y="2581275"/>
            <a:ext cx="8229600" cy="1143000"/>
          </a:xfrm>
        </p:spPr>
        <p:txBody>
          <a:bodyPr/>
          <a:lstStyle/>
          <a:p>
            <a:pPr eaLnBrk="1" hangingPunct="1"/>
            <a:r>
              <a:rPr lang="hr-HR" sz="3600" b="1" dirty="0">
                <a:solidFill>
                  <a:schemeClr val="tx2"/>
                </a:solidFill>
                <a:effectLst>
                  <a:glow rad="228600">
                    <a:schemeClr val="bg1">
                      <a:lumMod val="50000"/>
                      <a:alpha val="20000"/>
                    </a:schemeClr>
                  </a:glow>
                </a:effectLst>
              </a:rPr>
              <a:t>11. INSPECTION MONITORING</a:t>
            </a:r>
          </a:p>
        </p:txBody>
      </p:sp>
      <p:grpSp>
        <p:nvGrpSpPr>
          <p:cNvPr id="12" name="Group 3"/>
          <p:cNvGrpSpPr>
            <a:grpSpLocks/>
          </p:cNvGrpSpPr>
          <p:nvPr/>
        </p:nvGrpSpPr>
        <p:grpSpPr bwMode="auto">
          <a:xfrm>
            <a:off x="1152525" y="882831"/>
            <a:ext cx="5463568" cy="664979"/>
            <a:chOff x="14858" y="6098313"/>
            <a:chExt cx="5463612" cy="637316"/>
          </a:xfrm>
        </p:grpSpPr>
        <p:pic>
          <p:nvPicPr>
            <p:cNvPr id="13"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13"/>
              <a:ext cx="5463612" cy="637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936" y="6134828"/>
              <a:ext cx="3332991" cy="265476"/>
            </a:xfrm>
            <a:prstGeom prst="rect">
              <a:avLst/>
            </a:prstGeom>
          </p:spPr>
          <p:txBody>
            <a:bodyPr wrap="none">
              <a:spAutoFit/>
            </a:bodyPr>
            <a:lstStyle/>
            <a:p>
              <a:pPr lvl="0">
                <a:defRPr/>
              </a:pPr>
              <a:r>
                <a:rPr lang="en-US" sz="1200" dirty="0">
                  <a:solidFill>
                    <a:srgbClr val="7F7F7F"/>
                  </a:solidFill>
                  <a:latin typeface="Arial Narrow" panose="020B0606020202030204" pitchFamily="34" charset="0"/>
                </a:rPr>
                <a:t>Energy </a:t>
              </a:r>
              <a:r>
                <a:rPr lang="hr-HR" sz="1200" dirty="0">
                  <a:solidFill>
                    <a:srgbClr val="7F7F7F"/>
                  </a:solidFill>
                  <a:latin typeface="Arial Narrow" panose="020B0606020202030204" pitchFamily="34" charset="0"/>
                </a:rPr>
                <a:t>R</a:t>
              </a:r>
              <a:r>
                <a:rPr lang="en-US" sz="1200" dirty="0" err="1">
                  <a:solidFill>
                    <a:srgbClr val="7F7F7F"/>
                  </a:solidFill>
                  <a:latin typeface="Arial Narrow" panose="020B0606020202030204" pitchFamily="34" charset="0"/>
                </a:rPr>
                <a:t>esearch</a:t>
              </a:r>
              <a:r>
                <a:rPr lang="en-US" sz="1200" dirty="0">
                  <a:solidFill>
                    <a:srgbClr val="7F7F7F"/>
                  </a:solidFill>
                  <a:latin typeface="Arial Narrow" panose="020B0606020202030204" pitchFamily="34" charset="0"/>
                </a:rPr>
                <a:t> and Environmental Protection Institute</a:t>
              </a:r>
              <a:endParaRPr lang="en-US" sz="1200" dirty="0">
                <a:solidFill>
                  <a:srgbClr val="7F7F7F"/>
                </a:solidFill>
                <a:latin typeface="Arial Narrow" pitchFamily="34" charset="0"/>
              </a:endParaRPr>
            </a:p>
          </p:txBody>
        </p:sp>
      </p:grpSp>
      <p:pic>
        <p:nvPicPr>
          <p:cNvPr id="15" name="Picture 8" descr="Znak_1024x76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738367"/>
            <a:ext cx="1155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557" y="738367"/>
            <a:ext cx="1361625" cy="963029"/>
          </a:xfrm>
          <a:prstGeom prst="rect">
            <a:avLst/>
          </a:prstGeom>
        </p:spPr>
      </p:pic>
    </p:spTree>
    <p:extLst>
      <p:ext uri="{BB962C8B-B14F-4D97-AF65-F5344CB8AC3E}">
        <p14:creationId xmlns:p14="http://schemas.microsoft.com/office/powerpoint/2010/main" val="4118193170"/>
      </p:ext>
    </p:extLst>
  </p:cSld>
  <p:clrMapOvr>
    <a:masterClrMapping/>
  </p:clrMapOvr>
  <p:transition spd="med">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11.11 </a:t>
            </a:r>
            <a:r>
              <a:rPr lang="hr-HR" sz="2800" b="1" dirty="0" err="1">
                <a:solidFill>
                  <a:schemeClr val="tx2"/>
                </a:solidFill>
                <a:effectLst>
                  <a:glow>
                    <a:srgbClr val="7F7F7F">
                      <a:alpha val="35000"/>
                    </a:srgbClr>
                  </a:glow>
                </a:effectLst>
              </a:rPr>
              <a:t>Environmental</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inspection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judiciary</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state</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attorney</a:t>
            </a:r>
            <a:r>
              <a:rPr lang="hr-HR" sz="2800" b="1" dirty="0">
                <a:solidFill>
                  <a:schemeClr val="tx2"/>
                </a:solidFill>
                <a:effectLst>
                  <a:glow>
                    <a:srgbClr val="7F7F7F">
                      <a:alpha val="35000"/>
                    </a:srgbClr>
                  </a:glow>
                </a:effectLst>
              </a:rPr>
              <a:t> system</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512748" y="1521303"/>
            <a:ext cx="8329642" cy="461665"/>
          </a:xfrm>
          <a:prstGeom prst="rect">
            <a:avLst/>
          </a:prstGeom>
          <a:noFill/>
        </p:spPr>
        <p:txBody>
          <a:bodyPr wrap="square" rtlCol="0">
            <a:spAutoFit/>
          </a:bodyPr>
          <a:lstStyle/>
          <a:p>
            <a:r>
              <a:rPr lang="hr-HR" sz="2400" b="1" dirty="0" err="1">
                <a:solidFill>
                  <a:schemeClr val="accent1">
                    <a:lumMod val="50000"/>
                  </a:schemeClr>
                </a:solidFill>
              </a:rPr>
              <a:t>Misdemeanour</a:t>
            </a:r>
            <a:r>
              <a:rPr lang="hr-HR" sz="2400" b="1" dirty="0">
                <a:solidFill>
                  <a:schemeClr val="accent1">
                    <a:lumMod val="50000"/>
                  </a:schemeClr>
                </a:solidFill>
              </a:rPr>
              <a:t> </a:t>
            </a:r>
            <a:r>
              <a:rPr lang="hr-HR" sz="2400" b="1" dirty="0" err="1">
                <a:solidFill>
                  <a:schemeClr val="accent1">
                    <a:lumMod val="50000"/>
                  </a:schemeClr>
                </a:solidFill>
              </a:rPr>
              <a:t>acts</a:t>
            </a:r>
            <a:r>
              <a:rPr lang="hr-HR" sz="2400" b="1" dirty="0">
                <a:solidFill>
                  <a:schemeClr val="accent1">
                    <a:lumMod val="50000"/>
                  </a:schemeClr>
                </a:solidFill>
              </a:rPr>
              <a:t> </a:t>
            </a:r>
            <a:r>
              <a:rPr lang="hr-HR" sz="2400" b="1" dirty="0" err="1">
                <a:solidFill>
                  <a:schemeClr val="accent1">
                    <a:lumMod val="50000"/>
                  </a:schemeClr>
                </a:solidFill>
              </a:rPr>
              <a:t>related</a:t>
            </a:r>
            <a:r>
              <a:rPr lang="hr-HR" sz="2400" b="1" dirty="0">
                <a:solidFill>
                  <a:schemeClr val="accent1">
                    <a:lumMod val="50000"/>
                  </a:schemeClr>
                </a:solidFill>
              </a:rPr>
              <a:t> to AQM</a:t>
            </a:r>
          </a:p>
        </p:txBody>
      </p:sp>
      <p:sp>
        <p:nvSpPr>
          <p:cNvPr id="10" name="TextBox 9"/>
          <p:cNvSpPr txBox="1"/>
          <p:nvPr/>
        </p:nvSpPr>
        <p:spPr>
          <a:xfrm>
            <a:off x="361934" y="2028575"/>
            <a:ext cx="8480453" cy="4401205"/>
          </a:xfrm>
          <a:prstGeom prst="rect">
            <a:avLst/>
          </a:prstGeom>
          <a:noFill/>
        </p:spPr>
        <p:txBody>
          <a:bodyPr wrap="square" rtlCol="0">
            <a:spAutoFit/>
          </a:bodyPr>
          <a:lstStyle/>
          <a:p>
            <a:pPr algn="ctr"/>
            <a:r>
              <a:rPr lang="hr-HR" sz="2000" spc="-150" dirty="0" err="1">
                <a:solidFill>
                  <a:schemeClr val="accent1">
                    <a:lumMod val="50000"/>
                  </a:schemeClr>
                </a:solidFill>
              </a:rPr>
              <a:t>Article</a:t>
            </a:r>
            <a:r>
              <a:rPr lang="vi-VN" sz="2000" spc="-150" dirty="0">
                <a:solidFill>
                  <a:schemeClr val="accent1">
                    <a:lumMod val="50000"/>
                  </a:schemeClr>
                </a:solidFill>
              </a:rPr>
              <a:t> 145 </a:t>
            </a:r>
          </a:p>
          <a:p>
            <a:pPr algn="just"/>
            <a:r>
              <a:rPr lang="vi-VN" sz="2000" spc="-150" dirty="0">
                <a:solidFill>
                  <a:schemeClr val="accent1">
                    <a:lumMod val="50000"/>
                  </a:schemeClr>
                </a:solidFill>
              </a:rPr>
              <a:t>(1) </a:t>
            </a:r>
            <a:r>
              <a:rPr lang="hr-HR" sz="2000" spc="-150" dirty="0">
                <a:solidFill>
                  <a:schemeClr val="accent1">
                    <a:lumMod val="50000"/>
                  </a:schemeClr>
                </a:solidFill>
              </a:rPr>
              <a:t>A </a:t>
            </a:r>
            <a:r>
              <a:rPr lang="hr-HR" sz="2000" spc="-150" dirty="0" err="1">
                <a:solidFill>
                  <a:schemeClr val="accent1">
                    <a:lumMod val="50000"/>
                  </a:schemeClr>
                </a:solidFill>
              </a:rPr>
              <a:t>legal</a:t>
            </a:r>
            <a:r>
              <a:rPr lang="hr-HR" sz="2000" spc="-150" dirty="0">
                <a:solidFill>
                  <a:schemeClr val="accent1">
                    <a:lumMod val="50000"/>
                  </a:schemeClr>
                </a:solidFill>
              </a:rPr>
              <a:t> </a:t>
            </a:r>
            <a:r>
              <a:rPr lang="hr-HR" sz="2000" spc="-150" dirty="0" err="1">
                <a:solidFill>
                  <a:schemeClr val="accent1">
                    <a:lumMod val="50000"/>
                  </a:schemeClr>
                </a:solidFill>
              </a:rPr>
              <a:t>person</a:t>
            </a:r>
            <a:r>
              <a:rPr lang="hr-HR" sz="2000" spc="-150" dirty="0">
                <a:solidFill>
                  <a:schemeClr val="accent1">
                    <a:lumMod val="50000"/>
                  </a:schemeClr>
                </a:solidFill>
              </a:rPr>
              <a:t> </a:t>
            </a:r>
            <a:r>
              <a:rPr lang="hr-HR" sz="2000" spc="-150" dirty="0" err="1">
                <a:solidFill>
                  <a:schemeClr val="accent1">
                    <a:lumMod val="50000"/>
                  </a:schemeClr>
                </a:solidFill>
              </a:rPr>
              <a:t>shall</a:t>
            </a:r>
            <a:r>
              <a:rPr lang="hr-HR" sz="2000" spc="-150" dirty="0">
                <a:solidFill>
                  <a:schemeClr val="accent1">
                    <a:lumMod val="50000"/>
                  </a:schemeClr>
                </a:solidFill>
              </a:rPr>
              <a:t> </a:t>
            </a:r>
            <a:r>
              <a:rPr lang="hr-HR" sz="2000" spc="-150" dirty="0" err="1">
                <a:solidFill>
                  <a:schemeClr val="accent1">
                    <a:lumMod val="50000"/>
                  </a:schemeClr>
                </a:solidFill>
              </a:rPr>
              <a:t>be</a:t>
            </a:r>
            <a:r>
              <a:rPr lang="hr-HR" sz="2000" spc="-150" dirty="0">
                <a:solidFill>
                  <a:schemeClr val="accent1">
                    <a:lumMod val="50000"/>
                  </a:schemeClr>
                </a:solidFill>
              </a:rPr>
              <a:t> </a:t>
            </a:r>
            <a:r>
              <a:rPr lang="hr-HR" sz="2000" spc="-150" dirty="0" err="1">
                <a:solidFill>
                  <a:schemeClr val="accent1">
                    <a:lumMod val="50000"/>
                  </a:schemeClr>
                </a:solidFill>
              </a:rPr>
              <a:t>punished</a:t>
            </a:r>
            <a:r>
              <a:rPr lang="hr-HR" sz="2000" spc="-150" dirty="0">
                <a:solidFill>
                  <a:schemeClr val="accent1">
                    <a:lumMod val="50000"/>
                  </a:schemeClr>
                </a:solidFill>
              </a:rPr>
              <a:t> </a:t>
            </a:r>
            <a:r>
              <a:rPr lang="hr-HR" sz="2000" spc="-150" dirty="0" err="1">
                <a:solidFill>
                  <a:schemeClr val="accent1">
                    <a:lumMod val="50000"/>
                  </a:schemeClr>
                </a:solidFill>
              </a:rPr>
              <a:t>in</a:t>
            </a:r>
            <a:r>
              <a:rPr lang="hr-HR" sz="2000" spc="-150" dirty="0">
                <a:solidFill>
                  <a:schemeClr val="accent1">
                    <a:lumMod val="50000"/>
                  </a:schemeClr>
                </a:solidFill>
              </a:rPr>
              <a:t> </a:t>
            </a:r>
            <a:r>
              <a:rPr lang="hr-HR" sz="2000" spc="-150" dirty="0" err="1">
                <a:solidFill>
                  <a:schemeClr val="accent1">
                    <a:lumMod val="50000"/>
                  </a:schemeClr>
                </a:solidFill>
              </a:rPr>
              <a:t>amount</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HRK 300,000.00 to 600,000.00 for </a:t>
            </a:r>
            <a:r>
              <a:rPr lang="hr-HR" sz="2000" spc="-150" dirty="0" err="1">
                <a:solidFill>
                  <a:schemeClr val="accent1">
                    <a:lumMod val="50000"/>
                  </a:schemeClr>
                </a:solidFill>
              </a:rPr>
              <a:t>misdemeanour</a:t>
            </a:r>
            <a:r>
              <a:rPr lang="hr-HR" sz="2000" spc="-150" dirty="0">
                <a:solidFill>
                  <a:schemeClr val="accent1">
                    <a:lumMod val="50000"/>
                  </a:schemeClr>
                </a:solidFill>
              </a:rPr>
              <a:t> </a:t>
            </a:r>
            <a:r>
              <a:rPr lang="hr-HR" sz="2000" spc="-150" dirty="0" err="1">
                <a:solidFill>
                  <a:schemeClr val="accent1">
                    <a:lumMod val="50000"/>
                  </a:schemeClr>
                </a:solidFill>
              </a:rPr>
              <a:t>if</a:t>
            </a:r>
            <a:r>
              <a:rPr lang="vi-VN" sz="2000" spc="-150" dirty="0">
                <a:solidFill>
                  <a:schemeClr val="accent1">
                    <a:lumMod val="50000"/>
                  </a:schemeClr>
                </a:solidFill>
              </a:rPr>
              <a:t>:</a:t>
            </a:r>
          </a:p>
          <a:p>
            <a:pPr algn="just"/>
            <a:r>
              <a:rPr lang="vi-VN" sz="2000" spc="-150" dirty="0">
                <a:solidFill>
                  <a:schemeClr val="accent1">
                    <a:lumMod val="50000"/>
                  </a:schemeClr>
                </a:solidFill>
              </a:rPr>
              <a:t>– </a:t>
            </a:r>
            <a:r>
              <a:rPr lang="hr-HR" sz="2000" spc="-150" dirty="0" err="1">
                <a:solidFill>
                  <a:schemeClr val="accent1">
                    <a:lumMod val="50000"/>
                  </a:schemeClr>
                </a:solidFill>
              </a:rPr>
              <a:t>there</a:t>
            </a:r>
            <a:r>
              <a:rPr lang="hr-HR" sz="2000" spc="-150" dirty="0">
                <a:solidFill>
                  <a:schemeClr val="accent1">
                    <a:lumMod val="50000"/>
                  </a:schemeClr>
                </a:solidFill>
              </a:rPr>
              <a:t> </a:t>
            </a:r>
            <a:r>
              <a:rPr lang="hr-HR" sz="2000" spc="-150" dirty="0" err="1">
                <a:solidFill>
                  <a:schemeClr val="accent1">
                    <a:lumMod val="50000"/>
                  </a:schemeClr>
                </a:solidFill>
              </a:rPr>
              <a:t>is</a:t>
            </a:r>
            <a:r>
              <a:rPr lang="hr-HR" sz="2000" spc="-150" dirty="0">
                <a:solidFill>
                  <a:schemeClr val="accent1">
                    <a:lumMod val="50000"/>
                  </a:schemeClr>
                </a:solidFill>
              </a:rPr>
              <a:t> no </a:t>
            </a:r>
            <a:r>
              <a:rPr lang="hr-HR" sz="2000" spc="-150" dirty="0" err="1">
                <a:solidFill>
                  <a:schemeClr val="accent1">
                    <a:lumMod val="50000"/>
                  </a:schemeClr>
                </a:solidFill>
              </a:rPr>
              <a:t>air</a:t>
            </a:r>
            <a:r>
              <a:rPr lang="hr-HR" sz="2000" spc="-150" dirty="0">
                <a:solidFill>
                  <a:schemeClr val="accent1">
                    <a:lumMod val="50000"/>
                  </a:schemeClr>
                </a:solidFill>
              </a:rPr>
              <a:t> </a:t>
            </a:r>
            <a:r>
              <a:rPr lang="hr-HR" sz="2000" spc="-150" dirty="0" err="1">
                <a:solidFill>
                  <a:schemeClr val="accent1">
                    <a:lumMod val="50000"/>
                  </a:schemeClr>
                </a:solidFill>
              </a:rPr>
              <a:t>quality</a:t>
            </a:r>
            <a:r>
              <a:rPr lang="hr-HR" sz="2000" spc="-150" dirty="0">
                <a:solidFill>
                  <a:schemeClr val="accent1">
                    <a:lumMod val="50000"/>
                  </a:schemeClr>
                </a:solidFill>
              </a:rPr>
              <a:t> monitoring </a:t>
            </a:r>
            <a:r>
              <a:rPr lang="hr-HR" sz="2000" spc="-150" dirty="0" err="1">
                <a:solidFill>
                  <a:schemeClr val="accent1">
                    <a:lumMod val="50000"/>
                  </a:schemeClr>
                </a:solidFill>
              </a:rPr>
              <a:t>based</a:t>
            </a:r>
            <a:r>
              <a:rPr lang="hr-HR" sz="2000" spc="-150" dirty="0">
                <a:solidFill>
                  <a:schemeClr val="accent1">
                    <a:lumMod val="50000"/>
                  </a:schemeClr>
                </a:solidFill>
              </a:rPr>
              <a:t> on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decision</a:t>
            </a:r>
            <a:r>
              <a:rPr lang="hr-HR" sz="2000" spc="-150" dirty="0">
                <a:solidFill>
                  <a:schemeClr val="accent1">
                    <a:lumMod val="50000"/>
                  </a:schemeClr>
                </a:solidFill>
              </a:rPr>
              <a:t> on </a:t>
            </a:r>
            <a:r>
              <a:rPr lang="en-US" sz="2000" spc="-150" dirty="0">
                <a:solidFill>
                  <a:schemeClr val="accent1">
                    <a:lumMod val="50000"/>
                  </a:schemeClr>
                </a:solidFill>
              </a:rPr>
              <a:t>environmental acceptability of the project</a:t>
            </a:r>
            <a:r>
              <a:rPr lang="hr-HR" sz="2000" spc="-150" dirty="0">
                <a:solidFill>
                  <a:schemeClr val="accent1">
                    <a:lumMod val="50000"/>
                  </a:schemeClr>
                </a:solidFill>
              </a:rPr>
              <a:t> </a:t>
            </a:r>
            <a:r>
              <a:rPr lang="hr-HR" sz="2000" spc="-150" dirty="0" err="1">
                <a:solidFill>
                  <a:schemeClr val="accent1">
                    <a:lumMod val="50000"/>
                  </a:schemeClr>
                </a:solidFill>
              </a:rPr>
              <a:t>or</a:t>
            </a:r>
            <a:r>
              <a:rPr lang="hr-HR" sz="2000" spc="-150" dirty="0">
                <a:solidFill>
                  <a:schemeClr val="accent1">
                    <a:lumMod val="50000"/>
                  </a:schemeClr>
                </a:solidFill>
              </a:rPr>
              <a:t> </a:t>
            </a:r>
            <a:r>
              <a:rPr lang="hr-HR" sz="2000" spc="-150" dirty="0" err="1">
                <a:solidFill>
                  <a:schemeClr val="accent1">
                    <a:lumMod val="50000"/>
                  </a:schemeClr>
                </a:solidFill>
              </a:rPr>
              <a:t>decision</a:t>
            </a:r>
            <a:r>
              <a:rPr lang="hr-HR" sz="2000" spc="-150" dirty="0">
                <a:solidFill>
                  <a:schemeClr val="accent1">
                    <a:lumMod val="50000"/>
                  </a:schemeClr>
                </a:solidFill>
              </a:rPr>
              <a:t> on </a:t>
            </a:r>
            <a:r>
              <a:rPr lang="hr-HR" sz="2000" spc="-150" dirty="0" err="1">
                <a:solidFill>
                  <a:schemeClr val="accent1">
                    <a:lumMod val="50000"/>
                  </a:schemeClr>
                </a:solidFill>
              </a:rPr>
              <a:t>integrated</a:t>
            </a:r>
            <a:r>
              <a:rPr lang="hr-HR" sz="2000" spc="-150" dirty="0">
                <a:solidFill>
                  <a:schemeClr val="accent1">
                    <a:lumMod val="50000"/>
                  </a:schemeClr>
                </a:solidFill>
              </a:rPr>
              <a:t> </a:t>
            </a:r>
            <a:r>
              <a:rPr lang="hr-HR" sz="2000" spc="-150" dirty="0" err="1">
                <a:solidFill>
                  <a:schemeClr val="accent1">
                    <a:lumMod val="50000"/>
                  </a:schemeClr>
                </a:solidFill>
              </a:rPr>
              <a:t>environmental</a:t>
            </a:r>
            <a:r>
              <a:rPr lang="hr-HR" sz="2000" spc="-150" dirty="0">
                <a:solidFill>
                  <a:schemeClr val="accent1">
                    <a:lumMod val="50000"/>
                  </a:schemeClr>
                </a:solidFill>
              </a:rPr>
              <a:t> </a:t>
            </a:r>
            <a:r>
              <a:rPr lang="hr-HR" sz="2000" spc="-150" dirty="0" err="1">
                <a:solidFill>
                  <a:schemeClr val="accent1">
                    <a:lumMod val="50000"/>
                  </a:schemeClr>
                </a:solidFill>
              </a:rPr>
              <a:t>protection</a:t>
            </a:r>
            <a:r>
              <a:rPr lang="hr-HR" sz="2000" spc="-150" dirty="0">
                <a:solidFill>
                  <a:schemeClr val="accent1">
                    <a:lumMod val="50000"/>
                  </a:schemeClr>
                </a:solidFill>
              </a:rPr>
              <a:t> </a:t>
            </a:r>
            <a:r>
              <a:rPr lang="hr-HR" sz="2000" spc="-150" dirty="0" err="1">
                <a:solidFill>
                  <a:schemeClr val="accent1">
                    <a:lumMod val="50000"/>
                  </a:schemeClr>
                </a:solidFill>
              </a:rPr>
              <a:t>requirements</a:t>
            </a:r>
            <a:r>
              <a:rPr lang="hr-HR" sz="2000" spc="-150" dirty="0">
                <a:solidFill>
                  <a:schemeClr val="accent1">
                    <a:lumMod val="50000"/>
                  </a:schemeClr>
                </a:solidFill>
              </a:rPr>
              <a:t> (</a:t>
            </a:r>
            <a:r>
              <a:rPr lang="hr-HR" sz="2000" spc="-150" dirty="0" err="1">
                <a:solidFill>
                  <a:schemeClr val="accent1">
                    <a:lumMod val="50000"/>
                  </a:schemeClr>
                </a:solidFill>
              </a:rPr>
              <a:t>Article</a:t>
            </a:r>
            <a:r>
              <a:rPr lang="hr-HR" sz="2000" spc="-150" dirty="0">
                <a:solidFill>
                  <a:schemeClr val="accent1">
                    <a:lumMod val="50000"/>
                  </a:schemeClr>
                </a:solidFill>
              </a:rPr>
              <a:t> 32 </a:t>
            </a:r>
            <a:r>
              <a:rPr lang="hr-HR" sz="2000" spc="-150" dirty="0" err="1">
                <a:solidFill>
                  <a:schemeClr val="accent1">
                    <a:lumMod val="50000"/>
                  </a:schemeClr>
                </a:solidFill>
              </a:rPr>
              <a:t>paragraph</a:t>
            </a:r>
            <a:r>
              <a:rPr lang="hr-HR" sz="2000" spc="-150" dirty="0">
                <a:solidFill>
                  <a:schemeClr val="accent1">
                    <a:lumMod val="50000"/>
                  </a:schemeClr>
                </a:solidFill>
              </a:rPr>
              <a:t> 1), </a:t>
            </a:r>
            <a:r>
              <a:rPr lang="hr-HR" sz="2000" b="1" spc="-150" dirty="0">
                <a:solidFill>
                  <a:srgbClr val="FF0000"/>
                </a:solidFill>
              </a:rPr>
              <a:t>POLLUTER</a:t>
            </a:r>
            <a:endParaRPr lang="vi-VN" sz="2000" b="1" spc="-150" dirty="0">
              <a:solidFill>
                <a:srgbClr val="FF0000"/>
              </a:solidFill>
            </a:endParaRPr>
          </a:p>
          <a:p>
            <a:pPr algn="just"/>
            <a:r>
              <a:rPr lang="vi-VN" sz="2000" spc="-150" dirty="0">
                <a:solidFill>
                  <a:schemeClr val="accent1">
                    <a:lumMod val="50000"/>
                  </a:schemeClr>
                </a:solidFill>
              </a:rPr>
              <a:t>– </a:t>
            </a:r>
            <a:r>
              <a:rPr lang="hr-HR" sz="2000" spc="-150" dirty="0">
                <a:solidFill>
                  <a:schemeClr val="accent1">
                    <a:lumMod val="50000"/>
                  </a:schemeClr>
                </a:solidFill>
              </a:rPr>
              <a:t>no </a:t>
            </a:r>
            <a:r>
              <a:rPr lang="hr-HR" sz="2000" spc="-150" dirty="0" err="1">
                <a:solidFill>
                  <a:schemeClr val="accent1">
                    <a:lumMod val="50000"/>
                  </a:schemeClr>
                </a:solidFill>
              </a:rPr>
              <a:t>measures</a:t>
            </a:r>
            <a:r>
              <a:rPr lang="hr-HR" sz="2000" spc="-150" dirty="0">
                <a:solidFill>
                  <a:schemeClr val="accent1">
                    <a:lumMod val="50000"/>
                  </a:schemeClr>
                </a:solidFill>
              </a:rPr>
              <a:t> for </a:t>
            </a:r>
            <a:r>
              <a:rPr lang="hr-HR" sz="2000" spc="-150" dirty="0" err="1">
                <a:solidFill>
                  <a:schemeClr val="accent1">
                    <a:lumMod val="50000"/>
                  </a:schemeClr>
                </a:solidFill>
              </a:rPr>
              <a:t>reduction</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air</a:t>
            </a:r>
            <a:r>
              <a:rPr lang="hr-HR" sz="2000" spc="-150" dirty="0">
                <a:solidFill>
                  <a:schemeClr val="accent1">
                    <a:lumMod val="50000"/>
                  </a:schemeClr>
                </a:solidFill>
              </a:rPr>
              <a:t> </a:t>
            </a:r>
            <a:r>
              <a:rPr lang="hr-HR" sz="2000" spc="-150" dirty="0" err="1">
                <a:solidFill>
                  <a:schemeClr val="accent1">
                    <a:lumMod val="50000"/>
                  </a:schemeClr>
                </a:solidFill>
              </a:rPr>
              <a:t>pollution</a:t>
            </a:r>
            <a:r>
              <a:rPr lang="hr-HR" sz="2000" spc="-150" dirty="0">
                <a:solidFill>
                  <a:schemeClr val="accent1">
                    <a:lumMod val="50000"/>
                  </a:schemeClr>
                </a:solidFill>
              </a:rPr>
              <a:t> </a:t>
            </a:r>
            <a:r>
              <a:rPr lang="hr-HR" sz="2000" spc="-150" dirty="0" err="1">
                <a:solidFill>
                  <a:schemeClr val="accent1">
                    <a:lumMod val="50000"/>
                  </a:schemeClr>
                </a:solidFill>
              </a:rPr>
              <a:t>have</a:t>
            </a:r>
            <a:r>
              <a:rPr lang="hr-HR" sz="2000" spc="-150" dirty="0">
                <a:solidFill>
                  <a:schemeClr val="accent1">
                    <a:lumMod val="50000"/>
                  </a:schemeClr>
                </a:solidFill>
              </a:rPr>
              <a:t> </a:t>
            </a:r>
            <a:r>
              <a:rPr lang="hr-HR" sz="2000" spc="-150" dirty="0" err="1">
                <a:solidFill>
                  <a:schemeClr val="accent1">
                    <a:lumMod val="50000"/>
                  </a:schemeClr>
                </a:solidFill>
              </a:rPr>
              <a:t>been</a:t>
            </a:r>
            <a:r>
              <a:rPr lang="hr-HR" sz="2000" spc="-150" dirty="0">
                <a:solidFill>
                  <a:schemeClr val="accent1">
                    <a:lumMod val="50000"/>
                  </a:schemeClr>
                </a:solidFill>
              </a:rPr>
              <a:t> </a:t>
            </a:r>
            <a:r>
              <a:rPr lang="hr-HR" sz="2000" spc="-150" dirty="0" err="1">
                <a:solidFill>
                  <a:schemeClr val="accent1">
                    <a:lumMod val="50000"/>
                  </a:schemeClr>
                </a:solidFill>
              </a:rPr>
              <a:t>taken</a:t>
            </a:r>
            <a:r>
              <a:rPr lang="hr-HR" sz="2000" spc="-150" dirty="0">
                <a:solidFill>
                  <a:schemeClr val="accent1">
                    <a:lumMod val="50000"/>
                  </a:schemeClr>
                </a:solidFill>
              </a:rPr>
              <a:t> </a:t>
            </a:r>
            <a:r>
              <a:rPr lang="hr-HR" sz="2000" spc="-150" dirty="0" err="1">
                <a:solidFill>
                  <a:schemeClr val="accent1">
                    <a:lumMod val="50000"/>
                  </a:schemeClr>
                </a:solidFill>
              </a:rPr>
              <a:t>and</a:t>
            </a:r>
            <a:r>
              <a:rPr lang="hr-HR" sz="2000" spc="-150" dirty="0">
                <a:solidFill>
                  <a:schemeClr val="accent1">
                    <a:lumMod val="50000"/>
                  </a:schemeClr>
                </a:solidFill>
              </a:rPr>
              <a:t> </a:t>
            </a:r>
            <a:r>
              <a:rPr lang="hr-HR" sz="2000" spc="-150" dirty="0" err="1">
                <a:solidFill>
                  <a:schemeClr val="accent1">
                    <a:lumMod val="50000"/>
                  </a:schemeClr>
                </a:solidFill>
              </a:rPr>
              <a:t>financed</a:t>
            </a:r>
            <a:r>
              <a:rPr lang="hr-HR" sz="2000" spc="-150" dirty="0">
                <a:solidFill>
                  <a:schemeClr val="accent1">
                    <a:lumMod val="50000"/>
                  </a:schemeClr>
                </a:solidFill>
              </a:rPr>
              <a:t>, as </a:t>
            </a:r>
            <a:r>
              <a:rPr lang="hr-HR" sz="2000" spc="-150" dirty="0" err="1">
                <a:solidFill>
                  <a:schemeClr val="accent1">
                    <a:lumMod val="50000"/>
                  </a:schemeClr>
                </a:solidFill>
              </a:rPr>
              <a:t>specified</a:t>
            </a:r>
            <a:r>
              <a:rPr lang="hr-HR" sz="2000" spc="-150" dirty="0">
                <a:solidFill>
                  <a:schemeClr val="accent1">
                    <a:lumMod val="50000"/>
                  </a:schemeClr>
                </a:solidFill>
              </a:rPr>
              <a:t> </a:t>
            </a:r>
            <a:r>
              <a:rPr lang="hr-HR" sz="2000" spc="-150" dirty="0" err="1">
                <a:solidFill>
                  <a:schemeClr val="accent1">
                    <a:lumMod val="50000"/>
                  </a:schemeClr>
                </a:solidFill>
              </a:rPr>
              <a:t>in</a:t>
            </a:r>
            <a:r>
              <a:rPr lang="hr-HR" sz="2000" spc="-150" dirty="0">
                <a:solidFill>
                  <a:schemeClr val="accent1">
                    <a:lumMod val="50000"/>
                  </a:schemeClr>
                </a:solidFill>
              </a:rPr>
              <a:t> </a:t>
            </a:r>
            <a:r>
              <a:rPr lang="hr-HR" sz="2000" spc="-150" dirty="0" err="1">
                <a:solidFill>
                  <a:schemeClr val="accent1">
                    <a:lumMod val="50000"/>
                  </a:schemeClr>
                </a:solidFill>
              </a:rPr>
              <a:t>action</a:t>
            </a:r>
            <a:r>
              <a:rPr lang="hr-HR" sz="2000" spc="-150" dirty="0">
                <a:solidFill>
                  <a:schemeClr val="accent1">
                    <a:lumMod val="50000"/>
                  </a:schemeClr>
                </a:solidFill>
              </a:rPr>
              <a:t> plan for </a:t>
            </a:r>
            <a:r>
              <a:rPr lang="hr-HR" sz="2000" spc="-150" dirty="0" err="1">
                <a:solidFill>
                  <a:schemeClr val="accent1">
                    <a:lumMod val="50000"/>
                  </a:schemeClr>
                </a:solidFill>
              </a:rPr>
              <a:t>air</a:t>
            </a:r>
            <a:r>
              <a:rPr lang="hr-HR" sz="2000" spc="-150" dirty="0">
                <a:solidFill>
                  <a:schemeClr val="accent1">
                    <a:lumMod val="50000"/>
                  </a:schemeClr>
                </a:solidFill>
              </a:rPr>
              <a:t> </a:t>
            </a:r>
            <a:r>
              <a:rPr lang="hr-HR" sz="2000" spc="-150" dirty="0" err="1">
                <a:solidFill>
                  <a:schemeClr val="accent1">
                    <a:lumMod val="50000"/>
                  </a:schemeClr>
                </a:solidFill>
              </a:rPr>
              <a:t>quality</a:t>
            </a:r>
            <a:r>
              <a:rPr lang="hr-HR" sz="2000" spc="-150" dirty="0">
                <a:solidFill>
                  <a:schemeClr val="accent1">
                    <a:lumMod val="50000"/>
                  </a:schemeClr>
                </a:solidFill>
              </a:rPr>
              <a:t> </a:t>
            </a:r>
            <a:r>
              <a:rPr lang="hr-HR" sz="2000" spc="-150" dirty="0" err="1">
                <a:solidFill>
                  <a:schemeClr val="accent1">
                    <a:lumMod val="50000"/>
                  </a:schemeClr>
                </a:solidFill>
              </a:rPr>
              <a:t>improvement</a:t>
            </a:r>
            <a:r>
              <a:rPr lang="hr-HR" sz="2000" spc="-150" dirty="0">
                <a:solidFill>
                  <a:schemeClr val="accent1">
                    <a:lumMod val="50000"/>
                  </a:schemeClr>
                </a:solidFill>
              </a:rPr>
              <a:t> (</a:t>
            </a:r>
            <a:r>
              <a:rPr lang="hr-HR" sz="2000" spc="-150" dirty="0" err="1">
                <a:solidFill>
                  <a:schemeClr val="accent1">
                    <a:lumMod val="50000"/>
                  </a:schemeClr>
                </a:solidFill>
              </a:rPr>
              <a:t>Article</a:t>
            </a:r>
            <a:r>
              <a:rPr lang="hr-HR" sz="2000" spc="-150" dirty="0">
                <a:solidFill>
                  <a:schemeClr val="accent1">
                    <a:lumMod val="50000"/>
                  </a:schemeClr>
                </a:solidFill>
              </a:rPr>
              <a:t> 46 </a:t>
            </a:r>
            <a:r>
              <a:rPr lang="hr-HR" sz="2000" spc="-150" dirty="0" err="1">
                <a:solidFill>
                  <a:schemeClr val="accent1">
                    <a:lumMod val="50000"/>
                  </a:schemeClr>
                </a:solidFill>
              </a:rPr>
              <a:t>paragraph</a:t>
            </a:r>
            <a:r>
              <a:rPr lang="hr-HR" sz="2000" spc="-150" dirty="0">
                <a:solidFill>
                  <a:schemeClr val="accent1">
                    <a:lumMod val="50000"/>
                  </a:schemeClr>
                </a:solidFill>
              </a:rPr>
              <a:t> 8)</a:t>
            </a:r>
            <a:r>
              <a:rPr lang="vi-VN" sz="2000" spc="-150" dirty="0">
                <a:solidFill>
                  <a:schemeClr val="accent1">
                    <a:lumMod val="50000"/>
                  </a:schemeClr>
                </a:solidFill>
              </a:rPr>
              <a:t>, </a:t>
            </a:r>
            <a:r>
              <a:rPr lang="hr-HR" sz="2000" spc="-150" dirty="0">
                <a:solidFill>
                  <a:schemeClr val="accent1">
                    <a:lumMod val="50000"/>
                  </a:schemeClr>
                </a:solidFill>
              </a:rPr>
              <a:t> </a:t>
            </a:r>
            <a:r>
              <a:rPr lang="hr-HR" sz="2000" b="1" spc="-150" dirty="0">
                <a:solidFill>
                  <a:srgbClr val="FF0000"/>
                </a:solidFill>
              </a:rPr>
              <a:t>LSGU</a:t>
            </a:r>
            <a:endParaRPr lang="vi-VN" sz="2000" b="1" spc="-150" dirty="0">
              <a:solidFill>
                <a:srgbClr val="FF0000"/>
              </a:solidFill>
            </a:endParaRPr>
          </a:p>
          <a:p>
            <a:pPr algn="just"/>
            <a:r>
              <a:rPr lang="vi-VN" sz="2000" spc="-150" dirty="0">
                <a:solidFill>
                  <a:schemeClr val="accent1">
                    <a:lumMod val="50000"/>
                  </a:schemeClr>
                </a:solidFill>
              </a:rPr>
              <a:t>– </a:t>
            </a:r>
            <a:r>
              <a:rPr lang="hr-HR" sz="2000" spc="-150" dirty="0">
                <a:solidFill>
                  <a:schemeClr val="accent1">
                    <a:lumMod val="50000"/>
                  </a:schemeClr>
                </a:solidFill>
              </a:rPr>
              <a:t>no </a:t>
            </a:r>
            <a:r>
              <a:rPr lang="hr-HR" sz="2000" spc="-150" dirty="0" err="1">
                <a:solidFill>
                  <a:schemeClr val="accent1">
                    <a:lumMod val="50000"/>
                  </a:schemeClr>
                </a:solidFill>
              </a:rPr>
              <a:t>measures</a:t>
            </a:r>
            <a:r>
              <a:rPr lang="hr-HR" sz="2000" spc="-150" dirty="0">
                <a:solidFill>
                  <a:schemeClr val="accent1">
                    <a:lumMod val="50000"/>
                  </a:schemeClr>
                </a:solidFill>
              </a:rPr>
              <a:t> for </a:t>
            </a:r>
            <a:r>
              <a:rPr lang="hr-HR" sz="2000" spc="-150" dirty="0" err="1">
                <a:solidFill>
                  <a:schemeClr val="accent1">
                    <a:lumMod val="50000"/>
                  </a:schemeClr>
                </a:solidFill>
              </a:rPr>
              <a:t>reduction</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pollutant</a:t>
            </a:r>
            <a:r>
              <a:rPr lang="hr-HR" sz="2000" spc="-150" dirty="0">
                <a:solidFill>
                  <a:schemeClr val="accent1">
                    <a:lumMod val="50000"/>
                  </a:schemeClr>
                </a:solidFill>
              </a:rPr>
              <a:t> </a:t>
            </a:r>
            <a:r>
              <a:rPr lang="hr-HR" sz="2000" spc="-150" dirty="0" err="1">
                <a:solidFill>
                  <a:schemeClr val="accent1">
                    <a:lumMod val="50000"/>
                  </a:schemeClr>
                </a:solidFill>
              </a:rPr>
              <a:t>emissions</a:t>
            </a:r>
            <a:r>
              <a:rPr lang="hr-HR" sz="2000" spc="-150" dirty="0">
                <a:solidFill>
                  <a:schemeClr val="accent1">
                    <a:lumMod val="50000"/>
                  </a:schemeClr>
                </a:solidFill>
              </a:rPr>
              <a:t> </a:t>
            </a:r>
            <a:r>
              <a:rPr lang="hr-HR" sz="2000" spc="-150" dirty="0" err="1">
                <a:solidFill>
                  <a:schemeClr val="accent1">
                    <a:lumMod val="50000"/>
                  </a:schemeClr>
                </a:solidFill>
              </a:rPr>
              <a:t>have</a:t>
            </a:r>
            <a:r>
              <a:rPr lang="hr-HR" sz="2000" spc="-150" dirty="0">
                <a:solidFill>
                  <a:schemeClr val="accent1">
                    <a:lumMod val="50000"/>
                  </a:schemeClr>
                </a:solidFill>
              </a:rPr>
              <a:t> </a:t>
            </a:r>
            <a:r>
              <a:rPr lang="hr-HR" sz="2000" spc="-150" dirty="0" err="1">
                <a:solidFill>
                  <a:schemeClr val="accent1">
                    <a:lumMod val="50000"/>
                  </a:schemeClr>
                </a:solidFill>
              </a:rPr>
              <a:t>been</a:t>
            </a:r>
            <a:r>
              <a:rPr lang="hr-HR" sz="2000" spc="-150" dirty="0">
                <a:solidFill>
                  <a:schemeClr val="accent1">
                    <a:lumMod val="50000"/>
                  </a:schemeClr>
                </a:solidFill>
              </a:rPr>
              <a:t> </a:t>
            </a:r>
            <a:r>
              <a:rPr lang="hr-HR" sz="2000" spc="-150" dirty="0" err="1">
                <a:solidFill>
                  <a:schemeClr val="accent1">
                    <a:lumMod val="50000"/>
                  </a:schemeClr>
                </a:solidFill>
              </a:rPr>
              <a:t>taken</a:t>
            </a:r>
            <a:r>
              <a:rPr lang="hr-HR" sz="2000" spc="-150" dirty="0">
                <a:solidFill>
                  <a:schemeClr val="accent1">
                    <a:lumMod val="50000"/>
                  </a:schemeClr>
                </a:solidFill>
              </a:rPr>
              <a:t> </a:t>
            </a:r>
            <a:r>
              <a:rPr lang="hr-HR" sz="2000" spc="-150" dirty="0" err="1">
                <a:solidFill>
                  <a:schemeClr val="accent1">
                    <a:lumMod val="50000"/>
                  </a:schemeClr>
                </a:solidFill>
              </a:rPr>
              <a:t>and</a:t>
            </a:r>
            <a:r>
              <a:rPr lang="hr-HR" sz="2000" spc="-150" dirty="0">
                <a:solidFill>
                  <a:schemeClr val="accent1">
                    <a:lumMod val="50000"/>
                  </a:schemeClr>
                </a:solidFill>
              </a:rPr>
              <a:t> </a:t>
            </a:r>
            <a:r>
              <a:rPr lang="hr-HR" sz="2000" spc="-150" dirty="0" err="1">
                <a:solidFill>
                  <a:schemeClr val="accent1">
                    <a:lumMod val="50000"/>
                  </a:schemeClr>
                </a:solidFill>
              </a:rPr>
              <a:t>financed</a:t>
            </a:r>
            <a:r>
              <a:rPr lang="hr-HR" sz="2000" spc="-150" dirty="0">
                <a:solidFill>
                  <a:schemeClr val="accent1">
                    <a:lumMod val="50000"/>
                  </a:schemeClr>
                </a:solidFill>
              </a:rPr>
              <a:t>, as </a:t>
            </a:r>
            <a:r>
              <a:rPr lang="hr-HR" sz="2000" spc="-150" dirty="0" err="1">
                <a:solidFill>
                  <a:schemeClr val="accent1">
                    <a:lumMod val="50000"/>
                  </a:schemeClr>
                </a:solidFill>
              </a:rPr>
              <a:t>specified</a:t>
            </a:r>
            <a:r>
              <a:rPr lang="hr-HR" sz="2000" spc="-150" dirty="0">
                <a:solidFill>
                  <a:schemeClr val="accent1">
                    <a:lumMod val="50000"/>
                  </a:schemeClr>
                </a:solidFill>
              </a:rPr>
              <a:t> </a:t>
            </a:r>
            <a:r>
              <a:rPr lang="hr-HR" sz="2000" spc="-150" dirty="0" err="1">
                <a:solidFill>
                  <a:schemeClr val="accent1">
                    <a:lumMod val="50000"/>
                  </a:schemeClr>
                </a:solidFill>
              </a:rPr>
              <a:t>in</a:t>
            </a:r>
            <a:r>
              <a:rPr lang="hr-HR" sz="2000" spc="-150" dirty="0">
                <a:solidFill>
                  <a:schemeClr val="accent1">
                    <a:lumMod val="50000"/>
                  </a:schemeClr>
                </a:solidFill>
              </a:rPr>
              <a:t> a short-</a:t>
            </a:r>
            <a:r>
              <a:rPr lang="hr-HR" sz="2000" spc="-150" dirty="0" err="1">
                <a:solidFill>
                  <a:schemeClr val="accent1">
                    <a:lumMod val="50000"/>
                  </a:schemeClr>
                </a:solidFill>
              </a:rPr>
              <a:t>term</a:t>
            </a:r>
            <a:r>
              <a:rPr lang="hr-HR" sz="2000" spc="-150" dirty="0">
                <a:solidFill>
                  <a:schemeClr val="accent1">
                    <a:lumMod val="50000"/>
                  </a:schemeClr>
                </a:solidFill>
              </a:rPr>
              <a:t> </a:t>
            </a:r>
            <a:r>
              <a:rPr lang="hr-HR" sz="2000" spc="-150" dirty="0" err="1">
                <a:solidFill>
                  <a:schemeClr val="accent1">
                    <a:lumMod val="50000"/>
                  </a:schemeClr>
                </a:solidFill>
              </a:rPr>
              <a:t>action</a:t>
            </a:r>
            <a:r>
              <a:rPr lang="hr-HR" sz="2000" spc="-150" dirty="0">
                <a:solidFill>
                  <a:schemeClr val="accent1">
                    <a:lumMod val="50000"/>
                  </a:schemeClr>
                </a:solidFill>
              </a:rPr>
              <a:t> plan (</a:t>
            </a:r>
            <a:r>
              <a:rPr lang="hr-HR" sz="2000" spc="-150" dirty="0" err="1">
                <a:solidFill>
                  <a:schemeClr val="accent1">
                    <a:lumMod val="50000"/>
                  </a:schemeClr>
                </a:solidFill>
              </a:rPr>
              <a:t>Article</a:t>
            </a:r>
            <a:r>
              <a:rPr lang="hr-HR" sz="2000" spc="-150" dirty="0">
                <a:solidFill>
                  <a:schemeClr val="accent1">
                    <a:lumMod val="50000"/>
                  </a:schemeClr>
                </a:solidFill>
              </a:rPr>
              <a:t> 47 </a:t>
            </a:r>
            <a:r>
              <a:rPr lang="hr-HR" sz="2000" spc="-150" dirty="0" err="1">
                <a:solidFill>
                  <a:schemeClr val="accent1">
                    <a:lumMod val="50000"/>
                  </a:schemeClr>
                </a:solidFill>
              </a:rPr>
              <a:t>paragraph</a:t>
            </a:r>
            <a:r>
              <a:rPr lang="hr-HR" sz="2000" spc="-150" dirty="0">
                <a:solidFill>
                  <a:schemeClr val="accent1">
                    <a:lumMod val="50000"/>
                  </a:schemeClr>
                </a:solidFill>
              </a:rPr>
              <a:t> 7) </a:t>
            </a:r>
            <a:r>
              <a:rPr lang="hr-HR" sz="2000" b="1" spc="-150" dirty="0">
                <a:solidFill>
                  <a:srgbClr val="FF0000"/>
                </a:solidFill>
              </a:rPr>
              <a:t>POLLUTER</a:t>
            </a:r>
            <a:endParaRPr lang="vi-VN" sz="2000" b="1" spc="-150" dirty="0">
              <a:solidFill>
                <a:srgbClr val="FF0000"/>
              </a:solidFill>
            </a:endParaRPr>
          </a:p>
          <a:p>
            <a:pPr algn="just"/>
            <a:r>
              <a:rPr lang="vi-VN" sz="2000" spc="-150" dirty="0">
                <a:solidFill>
                  <a:schemeClr val="accent1">
                    <a:lumMod val="50000"/>
                  </a:schemeClr>
                </a:solidFill>
              </a:rPr>
              <a:t>(2) </a:t>
            </a:r>
            <a:r>
              <a:rPr lang="hr-HR" sz="2000" spc="-150" dirty="0">
                <a:solidFill>
                  <a:schemeClr val="accent1">
                    <a:lumMod val="50000"/>
                  </a:schemeClr>
                </a:solidFill>
              </a:rPr>
              <a:t>As </a:t>
            </a:r>
            <a:r>
              <a:rPr lang="hr-HR" sz="2000" spc="-150" dirty="0" err="1">
                <a:solidFill>
                  <a:schemeClr val="accent1">
                    <a:lumMod val="50000"/>
                  </a:schemeClr>
                </a:solidFill>
              </a:rPr>
              <a:t>regarding</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misdemeanours</a:t>
            </a:r>
            <a:r>
              <a:rPr lang="hr-HR" sz="2000" spc="-150" dirty="0">
                <a:solidFill>
                  <a:schemeClr val="accent1">
                    <a:lumMod val="50000"/>
                  </a:schemeClr>
                </a:solidFill>
              </a:rPr>
              <a:t> </a:t>
            </a:r>
            <a:r>
              <a:rPr lang="hr-HR" sz="2000" spc="-150" dirty="0" err="1">
                <a:solidFill>
                  <a:schemeClr val="accent1">
                    <a:lumMod val="50000"/>
                  </a:schemeClr>
                </a:solidFill>
              </a:rPr>
              <a:t>indicated</a:t>
            </a:r>
            <a:r>
              <a:rPr lang="hr-HR" sz="2000" spc="-150" dirty="0">
                <a:solidFill>
                  <a:schemeClr val="accent1">
                    <a:lumMod val="50000"/>
                  </a:schemeClr>
                </a:solidFill>
              </a:rPr>
              <a:t> </a:t>
            </a:r>
            <a:r>
              <a:rPr lang="hr-HR" sz="2000" spc="-150" dirty="0" err="1">
                <a:solidFill>
                  <a:schemeClr val="accent1">
                    <a:lumMod val="50000"/>
                  </a:schemeClr>
                </a:solidFill>
              </a:rPr>
              <a:t>in</a:t>
            </a:r>
            <a:r>
              <a:rPr lang="hr-HR" sz="2000" spc="-150" dirty="0">
                <a:solidFill>
                  <a:schemeClr val="accent1">
                    <a:lumMod val="50000"/>
                  </a:schemeClr>
                </a:solidFill>
              </a:rPr>
              <a:t> </a:t>
            </a:r>
            <a:r>
              <a:rPr lang="hr-HR" sz="2000" spc="-150" dirty="0" err="1">
                <a:solidFill>
                  <a:schemeClr val="accent1">
                    <a:lumMod val="50000"/>
                  </a:schemeClr>
                </a:solidFill>
              </a:rPr>
              <a:t>paragraph</a:t>
            </a:r>
            <a:r>
              <a:rPr lang="hr-HR" sz="2000" spc="-150" dirty="0">
                <a:solidFill>
                  <a:schemeClr val="accent1">
                    <a:lumMod val="50000"/>
                  </a:schemeClr>
                </a:solidFill>
              </a:rPr>
              <a:t> 1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this</a:t>
            </a:r>
            <a:r>
              <a:rPr lang="hr-HR" sz="2000" spc="-150" dirty="0">
                <a:solidFill>
                  <a:schemeClr val="accent1">
                    <a:lumMod val="50000"/>
                  </a:schemeClr>
                </a:solidFill>
              </a:rPr>
              <a:t> </a:t>
            </a:r>
            <a:r>
              <a:rPr lang="hr-HR" sz="2000" spc="-150" dirty="0" err="1">
                <a:solidFill>
                  <a:schemeClr val="accent1">
                    <a:lumMod val="50000"/>
                  </a:schemeClr>
                </a:solidFill>
              </a:rPr>
              <a:t>Article</a:t>
            </a:r>
            <a:r>
              <a:rPr lang="hr-HR" sz="2000" spc="-150" dirty="0">
                <a:solidFill>
                  <a:schemeClr val="accent1">
                    <a:lumMod val="50000"/>
                  </a:schemeClr>
                </a:solidFill>
              </a:rPr>
              <a:t>, a </a:t>
            </a:r>
            <a:r>
              <a:rPr lang="hr-HR" sz="2000" b="1" spc="-150" dirty="0" err="1">
                <a:solidFill>
                  <a:srgbClr val="FF0000"/>
                </a:solidFill>
              </a:rPr>
              <a:t>responsible</a:t>
            </a:r>
            <a:r>
              <a:rPr lang="hr-HR" sz="2000" b="1" spc="-150" dirty="0">
                <a:solidFill>
                  <a:srgbClr val="FF0000"/>
                </a:solidFill>
              </a:rPr>
              <a:t> </a:t>
            </a:r>
            <a:r>
              <a:rPr lang="hr-HR" sz="2000" b="1" spc="-150" dirty="0" err="1">
                <a:solidFill>
                  <a:srgbClr val="FF0000"/>
                </a:solidFill>
              </a:rPr>
              <a:t>person</a:t>
            </a:r>
            <a:r>
              <a:rPr lang="vi-VN" sz="2000" b="1" spc="-150" dirty="0">
                <a:solidFill>
                  <a:srgbClr val="FF0000"/>
                </a:solidFill>
              </a:rPr>
              <a:t> </a:t>
            </a:r>
            <a:r>
              <a:rPr lang="hr-HR" sz="2000" spc="-150" dirty="0" err="1">
                <a:solidFill>
                  <a:schemeClr val="accent1">
                    <a:lumMod val="50000"/>
                  </a:schemeClr>
                </a:solidFill>
              </a:rPr>
              <a:t>in</a:t>
            </a:r>
            <a:r>
              <a:rPr lang="hr-HR" sz="2000" spc="-150" dirty="0">
                <a:solidFill>
                  <a:schemeClr val="accent1">
                    <a:lumMod val="50000"/>
                  </a:schemeClr>
                </a:solidFill>
              </a:rPr>
              <a:t> </a:t>
            </a:r>
            <a:r>
              <a:rPr lang="hr-HR" sz="2000" spc="-150" dirty="0" err="1">
                <a:solidFill>
                  <a:schemeClr val="accent1">
                    <a:lumMod val="50000"/>
                  </a:schemeClr>
                </a:solidFill>
              </a:rPr>
              <a:t>legal</a:t>
            </a:r>
            <a:r>
              <a:rPr lang="hr-HR" sz="2000" spc="-150" dirty="0">
                <a:solidFill>
                  <a:schemeClr val="accent1">
                    <a:lumMod val="50000"/>
                  </a:schemeClr>
                </a:solidFill>
              </a:rPr>
              <a:t> </a:t>
            </a:r>
            <a:r>
              <a:rPr lang="hr-HR" sz="2000" spc="-150" dirty="0" err="1">
                <a:solidFill>
                  <a:schemeClr val="accent1">
                    <a:lumMod val="50000"/>
                  </a:schemeClr>
                </a:solidFill>
              </a:rPr>
              <a:t>person</a:t>
            </a:r>
            <a:r>
              <a:rPr lang="hr-HR" sz="2000" spc="-150" dirty="0">
                <a:solidFill>
                  <a:schemeClr val="accent1">
                    <a:lumMod val="50000"/>
                  </a:schemeClr>
                </a:solidFill>
              </a:rPr>
              <a:t> </a:t>
            </a:r>
            <a:r>
              <a:rPr lang="hr-HR" sz="2000" spc="-150" dirty="0" err="1">
                <a:solidFill>
                  <a:schemeClr val="accent1">
                    <a:lumMod val="50000"/>
                  </a:schemeClr>
                </a:solidFill>
              </a:rPr>
              <a:t>shall</a:t>
            </a:r>
            <a:r>
              <a:rPr lang="hr-HR" sz="2000" spc="-150" dirty="0">
                <a:solidFill>
                  <a:schemeClr val="accent1">
                    <a:lumMod val="50000"/>
                  </a:schemeClr>
                </a:solidFill>
              </a:rPr>
              <a:t> </a:t>
            </a:r>
            <a:r>
              <a:rPr lang="hr-HR" sz="2000" spc="-150" dirty="0" err="1">
                <a:solidFill>
                  <a:schemeClr val="accent1">
                    <a:lumMod val="50000"/>
                  </a:schemeClr>
                </a:solidFill>
              </a:rPr>
              <a:t>be</a:t>
            </a:r>
            <a:r>
              <a:rPr lang="hr-HR" sz="2000" spc="-150" dirty="0">
                <a:solidFill>
                  <a:schemeClr val="accent1">
                    <a:lumMod val="50000"/>
                  </a:schemeClr>
                </a:solidFill>
              </a:rPr>
              <a:t> </a:t>
            </a:r>
            <a:r>
              <a:rPr lang="hr-HR" sz="2000" spc="-150" dirty="0" err="1">
                <a:solidFill>
                  <a:schemeClr val="accent1">
                    <a:lumMod val="50000"/>
                  </a:schemeClr>
                </a:solidFill>
              </a:rPr>
              <a:t>punished</a:t>
            </a:r>
            <a:r>
              <a:rPr lang="hr-HR" sz="2000" spc="-150" dirty="0">
                <a:solidFill>
                  <a:schemeClr val="accent1">
                    <a:lumMod val="50000"/>
                  </a:schemeClr>
                </a:solidFill>
              </a:rPr>
              <a:t> as </a:t>
            </a:r>
            <a:r>
              <a:rPr lang="hr-HR" sz="2000" spc="-150" dirty="0" err="1">
                <a:solidFill>
                  <a:schemeClr val="accent1">
                    <a:lumMod val="50000"/>
                  </a:schemeClr>
                </a:solidFill>
              </a:rPr>
              <a:t>well</a:t>
            </a:r>
            <a:r>
              <a:rPr lang="hr-HR" sz="2000" spc="-150" dirty="0">
                <a:solidFill>
                  <a:schemeClr val="accent1">
                    <a:lumMod val="50000"/>
                  </a:schemeClr>
                </a:solidFill>
              </a:rPr>
              <a:t> </a:t>
            </a:r>
            <a:r>
              <a:rPr lang="hr-HR" sz="2000" spc="-150" dirty="0" err="1">
                <a:solidFill>
                  <a:schemeClr val="accent1">
                    <a:lumMod val="50000"/>
                  </a:schemeClr>
                </a:solidFill>
              </a:rPr>
              <a:t>in</a:t>
            </a:r>
            <a:r>
              <a:rPr lang="hr-HR" sz="2000" spc="-150" dirty="0">
                <a:solidFill>
                  <a:schemeClr val="accent1">
                    <a:lumMod val="50000"/>
                  </a:schemeClr>
                </a:solidFill>
              </a:rPr>
              <a:t> </a:t>
            </a:r>
            <a:r>
              <a:rPr lang="hr-HR" sz="2000" spc="-150" dirty="0" err="1">
                <a:solidFill>
                  <a:schemeClr val="accent1">
                    <a:lumMod val="50000"/>
                  </a:schemeClr>
                </a:solidFill>
              </a:rPr>
              <a:t>amount</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HRK 40,000.00</a:t>
            </a:r>
            <a:r>
              <a:rPr lang="vi-VN" sz="2000" spc="-150" dirty="0">
                <a:solidFill>
                  <a:schemeClr val="accent1">
                    <a:lumMod val="50000"/>
                  </a:schemeClr>
                </a:solidFill>
              </a:rPr>
              <a:t> </a:t>
            </a:r>
            <a:r>
              <a:rPr lang="hr-HR" sz="2000" spc="-150" dirty="0">
                <a:solidFill>
                  <a:schemeClr val="accent1">
                    <a:lumMod val="50000"/>
                  </a:schemeClr>
                </a:solidFill>
              </a:rPr>
              <a:t>to 70,000.00</a:t>
            </a:r>
            <a:r>
              <a:rPr lang="vi-VN" sz="2000" spc="-150" dirty="0">
                <a:solidFill>
                  <a:schemeClr val="accent1">
                    <a:lumMod val="50000"/>
                  </a:schemeClr>
                </a:solidFill>
              </a:rPr>
              <a:t>.</a:t>
            </a:r>
          </a:p>
          <a:p>
            <a:pPr algn="just"/>
            <a:r>
              <a:rPr lang="vi-VN" sz="2000" spc="-150" dirty="0">
                <a:solidFill>
                  <a:schemeClr val="accent1">
                    <a:lumMod val="50000"/>
                  </a:schemeClr>
                </a:solidFill>
              </a:rPr>
              <a:t>(3) </a:t>
            </a:r>
            <a:r>
              <a:rPr lang="hr-HR" sz="2000" spc="-150" dirty="0">
                <a:solidFill>
                  <a:schemeClr val="accent1">
                    <a:lumMod val="50000"/>
                  </a:schemeClr>
                </a:solidFill>
              </a:rPr>
              <a:t>As </a:t>
            </a:r>
            <a:r>
              <a:rPr lang="hr-HR" sz="2000" spc="-150" dirty="0" err="1">
                <a:solidFill>
                  <a:schemeClr val="accent1">
                    <a:lumMod val="50000"/>
                  </a:schemeClr>
                </a:solidFill>
              </a:rPr>
              <a:t>regarding</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misdemeanours</a:t>
            </a:r>
            <a:r>
              <a:rPr lang="hr-HR" sz="2000" spc="-150" dirty="0">
                <a:solidFill>
                  <a:schemeClr val="accent1">
                    <a:lumMod val="50000"/>
                  </a:schemeClr>
                </a:solidFill>
              </a:rPr>
              <a:t> </a:t>
            </a:r>
            <a:r>
              <a:rPr lang="hr-HR" sz="2000" spc="-150" dirty="0" err="1">
                <a:solidFill>
                  <a:schemeClr val="accent1">
                    <a:lumMod val="50000"/>
                  </a:schemeClr>
                </a:solidFill>
              </a:rPr>
              <a:t>indicated</a:t>
            </a:r>
            <a:r>
              <a:rPr lang="hr-HR" sz="2000" spc="-150" dirty="0">
                <a:solidFill>
                  <a:schemeClr val="accent1">
                    <a:lumMod val="50000"/>
                  </a:schemeClr>
                </a:solidFill>
              </a:rPr>
              <a:t> </a:t>
            </a:r>
            <a:r>
              <a:rPr lang="hr-HR" sz="2000" spc="-150" dirty="0" err="1">
                <a:solidFill>
                  <a:schemeClr val="accent1">
                    <a:lumMod val="50000"/>
                  </a:schemeClr>
                </a:solidFill>
              </a:rPr>
              <a:t>in</a:t>
            </a:r>
            <a:r>
              <a:rPr lang="hr-HR" sz="2000" spc="-150" dirty="0">
                <a:solidFill>
                  <a:schemeClr val="accent1">
                    <a:lumMod val="50000"/>
                  </a:schemeClr>
                </a:solidFill>
              </a:rPr>
              <a:t> </a:t>
            </a:r>
            <a:r>
              <a:rPr lang="hr-HR" sz="2000" spc="-150" dirty="0" err="1">
                <a:solidFill>
                  <a:schemeClr val="accent1">
                    <a:lumMod val="50000"/>
                  </a:schemeClr>
                </a:solidFill>
              </a:rPr>
              <a:t>paragraph</a:t>
            </a:r>
            <a:r>
              <a:rPr lang="hr-HR" sz="2000" spc="-150" dirty="0">
                <a:solidFill>
                  <a:schemeClr val="accent1">
                    <a:lumMod val="50000"/>
                  </a:schemeClr>
                </a:solidFill>
              </a:rPr>
              <a:t> 1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this</a:t>
            </a:r>
            <a:r>
              <a:rPr lang="hr-HR" sz="2000" spc="-150" dirty="0">
                <a:solidFill>
                  <a:schemeClr val="accent1">
                    <a:lumMod val="50000"/>
                  </a:schemeClr>
                </a:solidFill>
              </a:rPr>
              <a:t> </a:t>
            </a:r>
            <a:r>
              <a:rPr lang="hr-HR" sz="2000" spc="-150" dirty="0" err="1">
                <a:solidFill>
                  <a:schemeClr val="accent1">
                    <a:lumMod val="50000"/>
                  </a:schemeClr>
                </a:solidFill>
              </a:rPr>
              <a:t>Article</a:t>
            </a:r>
            <a:r>
              <a:rPr lang="hr-HR" sz="2000" spc="-150" dirty="0">
                <a:solidFill>
                  <a:schemeClr val="accent1">
                    <a:lumMod val="50000"/>
                  </a:schemeClr>
                </a:solidFill>
              </a:rPr>
              <a:t>, a </a:t>
            </a:r>
            <a:r>
              <a:rPr lang="hr-HR" sz="2000" b="1" spc="-150" dirty="0" err="1">
                <a:solidFill>
                  <a:srgbClr val="FF0000"/>
                </a:solidFill>
              </a:rPr>
              <a:t>physical</a:t>
            </a:r>
            <a:r>
              <a:rPr lang="hr-HR" sz="2000" b="1" spc="-150" dirty="0">
                <a:solidFill>
                  <a:srgbClr val="FF0000"/>
                </a:solidFill>
              </a:rPr>
              <a:t> </a:t>
            </a:r>
            <a:r>
              <a:rPr lang="hr-HR" sz="2000" b="1" spc="-150" dirty="0" err="1">
                <a:solidFill>
                  <a:srgbClr val="FF0000"/>
                </a:solidFill>
              </a:rPr>
              <a:t>person</a:t>
            </a:r>
            <a:r>
              <a:rPr lang="vi-VN" sz="2000" b="1" spc="-150" dirty="0">
                <a:solidFill>
                  <a:srgbClr val="FF0000"/>
                </a:solidFill>
              </a:rPr>
              <a:t> </a:t>
            </a:r>
            <a:r>
              <a:rPr lang="vi-VN" sz="2000" spc="-150" dirty="0">
                <a:solidFill>
                  <a:schemeClr val="accent1">
                    <a:lumMod val="50000"/>
                  </a:schemeClr>
                </a:solidFill>
              </a:rPr>
              <a:t>– </a:t>
            </a:r>
            <a:r>
              <a:rPr lang="hr-HR" sz="2000" spc="-150" dirty="0" err="1">
                <a:solidFill>
                  <a:schemeClr val="accent1">
                    <a:lumMod val="50000"/>
                  </a:schemeClr>
                </a:solidFill>
              </a:rPr>
              <a:t>craftsman</a:t>
            </a:r>
            <a:r>
              <a:rPr lang="hr-HR" sz="2000" spc="-150" dirty="0">
                <a:solidFill>
                  <a:schemeClr val="accent1">
                    <a:lumMod val="50000"/>
                  </a:schemeClr>
                </a:solidFill>
              </a:rPr>
              <a:t> </a:t>
            </a:r>
            <a:r>
              <a:rPr lang="hr-HR" sz="2000" spc="-150" dirty="0" err="1">
                <a:solidFill>
                  <a:schemeClr val="accent1">
                    <a:lumMod val="50000"/>
                  </a:schemeClr>
                </a:solidFill>
              </a:rPr>
              <a:t>shall</a:t>
            </a:r>
            <a:r>
              <a:rPr lang="hr-HR" sz="2000" spc="-150" dirty="0">
                <a:solidFill>
                  <a:schemeClr val="accent1">
                    <a:lumMod val="50000"/>
                  </a:schemeClr>
                </a:solidFill>
              </a:rPr>
              <a:t> </a:t>
            </a:r>
            <a:r>
              <a:rPr lang="hr-HR" sz="2000" spc="-150" dirty="0" err="1">
                <a:solidFill>
                  <a:schemeClr val="accent1">
                    <a:lumMod val="50000"/>
                  </a:schemeClr>
                </a:solidFill>
              </a:rPr>
              <a:t>be</a:t>
            </a:r>
            <a:r>
              <a:rPr lang="hr-HR" sz="2000" spc="-150" dirty="0">
                <a:solidFill>
                  <a:schemeClr val="accent1">
                    <a:lumMod val="50000"/>
                  </a:schemeClr>
                </a:solidFill>
              </a:rPr>
              <a:t> </a:t>
            </a:r>
            <a:r>
              <a:rPr lang="hr-HR" sz="2000" spc="-150" dirty="0" err="1">
                <a:solidFill>
                  <a:schemeClr val="accent1">
                    <a:lumMod val="50000"/>
                  </a:schemeClr>
                </a:solidFill>
              </a:rPr>
              <a:t>punished</a:t>
            </a:r>
            <a:r>
              <a:rPr lang="hr-HR" sz="2000" spc="-150" dirty="0">
                <a:solidFill>
                  <a:schemeClr val="accent1">
                    <a:lumMod val="50000"/>
                  </a:schemeClr>
                </a:solidFill>
              </a:rPr>
              <a:t> </a:t>
            </a:r>
            <a:r>
              <a:rPr lang="hr-HR" sz="2000" spc="-150" dirty="0" err="1">
                <a:solidFill>
                  <a:schemeClr val="accent1">
                    <a:lumMod val="50000"/>
                  </a:schemeClr>
                </a:solidFill>
              </a:rPr>
              <a:t>in</a:t>
            </a:r>
            <a:r>
              <a:rPr lang="hr-HR" sz="2000" spc="-150" dirty="0">
                <a:solidFill>
                  <a:schemeClr val="accent1">
                    <a:lumMod val="50000"/>
                  </a:schemeClr>
                </a:solidFill>
              </a:rPr>
              <a:t> </a:t>
            </a:r>
            <a:r>
              <a:rPr lang="hr-HR" sz="2000" spc="-150" dirty="0" err="1">
                <a:solidFill>
                  <a:schemeClr val="accent1">
                    <a:lumMod val="50000"/>
                  </a:schemeClr>
                </a:solidFill>
              </a:rPr>
              <a:t>amount</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HRK 100,000.00 to 250,000.00</a:t>
            </a:r>
            <a:r>
              <a:rPr lang="vi-VN" sz="2000" spc="-150" dirty="0">
                <a:solidFill>
                  <a:schemeClr val="accent1">
                    <a:lumMod val="50000"/>
                  </a:schemeClr>
                </a:solidFill>
              </a:rPr>
              <a:t>.</a:t>
            </a: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849909282"/>
      </p:ext>
    </p:extLst>
  </p:cSld>
  <p:clrMapOvr>
    <a:masterClrMapping/>
  </p:clrMapOvr>
  <p:transition spd="med">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11.11 </a:t>
            </a:r>
            <a:r>
              <a:rPr lang="hr-HR" sz="2800" b="1" dirty="0" err="1">
                <a:solidFill>
                  <a:schemeClr val="tx2"/>
                </a:solidFill>
                <a:effectLst>
                  <a:glow>
                    <a:srgbClr val="7F7F7F">
                      <a:alpha val="35000"/>
                    </a:srgbClr>
                  </a:glow>
                </a:effectLst>
              </a:rPr>
              <a:t>Environmental</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inspection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judiciary</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state</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attorney</a:t>
            </a:r>
            <a:r>
              <a:rPr lang="hr-HR" sz="2800" b="1" dirty="0">
                <a:solidFill>
                  <a:schemeClr val="tx2"/>
                </a:solidFill>
                <a:effectLst>
                  <a:glow>
                    <a:srgbClr val="7F7F7F">
                      <a:alpha val="35000"/>
                    </a:srgbClr>
                  </a:glow>
                </a:effectLst>
              </a:rPr>
              <a:t> system</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512748" y="1521303"/>
            <a:ext cx="8329642" cy="461665"/>
          </a:xfrm>
          <a:prstGeom prst="rect">
            <a:avLst/>
          </a:prstGeom>
          <a:noFill/>
        </p:spPr>
        <p:txBody>
          <a:bodyPr wrap="square" rtlCol="0">
            <a:spAutoFit/>
          </a:bodyPr>
          <a:lstStyle/>
          <a:p>
            <a:r>
              <a:rPr lang="hr-HR" sz="2400" b="1" dirty="0" err="1">
                <a:solidFill>
                  <a:schemeClr val="accent1">
                    <a:lumMod val="50000"/>
                  </a:schemeClr>
                </a:solidFill>
              </a:rPr>
              <a:t>Misdemeanour</a:t>
            </a:r>
            <a:r>
              <a:rPr lang="hr-HR" sz="2400" b="1" dirty="0">
                <a:solidFill>
                  <a:schemeClr val="accent1">
                    <a:lumMod val="50000"/>
                  </a:schemeClr>
                </a:solidFill>
              </a:rPr>
              <a:t> </a:t>
            </a:r>
            <a:r>
              <a:rPr lang="hr-HR" sz="2400" b="1" dirty="0" err="1">
                <a:solidFill>
                  <a:schemeClr val="accent1">
                    <a:lumMod val="50000"/>
                  </a:schemeClr>
                </a:solidFill>
              </a:rPr>
              <a:t>acts</a:t>
            </a:r>
            <a:r>
              <a:rPr lang="hr-HR" sz="2400" b="1" dirty="0">
                <a:solidFill>
                  <a:schemeClr val="accent1">
                    <a:lumMod val="50000"/>
                  </a:schemeClr>
                </a:solidFill>
              </a:rPr>
              <a:t> </a:t>
            </a:r>
            <a:r>
              <a:rPr lang="hr-HR" sz="2400" b="1" dirty="0" err="1">
                <a:solidFill>
                  <a:schemeClr val="accent1">
                    <a:lumMod val="50000"/>
                  </a:schemeClr>
                </a:solidFill>
              </a:rPr>
              <a:t>related</a:t>
            </a:r>
            <a:r>
              <a:rPr lang="hr-HR" sz="2400" b="1" dirty="0">
                <a:solidFill>
                  <a:schemeClr val="accent1">
                    <a:lumMod val="50000"/>
                  </a:schemeClr>
                </a:solidFill>
              </a:rPr>
              <a:t> to AQM</a:t>
            </a:r>
          </a:p>
        </p:txBody>
      </p:sp>
      <p:sp>
        <p:nvSpPr>
          <p:cNvPr id="10" name="TextBox 9"/>
          <p:cNvSpPr txBox="1"/>
          <p:nvPr/>
        </p:nvSpPr>
        <p:spPr>
          <a:xfrm>
            <a:off x="361934" y="2028575"/>
            <a:ext cx="8480453" cy="4401205"/>
          </a:xfrm>
          <a:prstGeom prst="rect">
            <a:avLst/>
          </a:prstGeom>
          <a:noFill/>
        </p:spPr>
        <p:txBody>
          <a:bodyPr wrap="square" rtlCol="0">
            <a:spAutoFit/>
          </a:bodyPr>
          <a:lstStyle/>
          <a:p>
            <a:pPr algn="ctr"/>
            <a:r>
              <a:rPr lang="hr-HR" sz="2000" spc="-150" dirty="0" err="1">
                <a:solidFill>
                  <a:schemeClr val="accent1">
                    <a:lumMod val="50000"/>
                  </a:schemeClr>
                </a:solidFill>
              </a:rPr>
              <a:t>Article</a:t>
            </a:r>
            <a:r>
              <a:rPr lang="vi-VN" sz="2000" spc="-150" dirty="0">
                <a:solidFill>
                  <a:schemeClr val="accent1">
                    <a:lumMod val="50000"/>
                  </a:schemeClr>
                </a:solidFill>
              </a:rPr>
              <a:t> 146 </a:t>
            </a:r>
          </a:p>
          <a:p>
            <a:r>
              <a:rPr lang="vi-VN" sz="2000" spc="-150" dirty="0">
                <a:solidFill>
                  <a:schemeClr val="accent1">
                    <a:lumMod val="50000"/>
                  </a:schemeClr>
                </a:solidFill>
              </a:rPr>
              <a:t>(1) </a:t>
            </a:r>
            <a:r>
              <a:rPr lang="hr-HR" sz="2000" spc="-150" dirty="0">
                <a:solidFill>
                  <a:schemeClr val="accent1">
                    <a:lumMod val="50000"/>
                  </a:schemeClr>
                </a:solidFill>
              </a:rPr>
              <a:t>A </a:t>
            </a:r>
            <a:r>
              <a:rPr lang="hr-HR" sz="2000" spc="-150" dirty="0" err="1">
                <a:solidFill>
                  <a:schemeClr val="accent1">
                    <a:lumMod val="50000"/>
                  </a:schemeClr>
                </a:solidFill>
              </a:rPr>
              <a:t>legal</a:t>
            </a:r>
            <a:r>
              <a:rPr lang="hr-HR" sz="2000" spc="-150" dirty="0">
                <a:solidFill>
                  <a:schemeClr val="accent1">
                    <a:lumMod val="50000"/>
                  </a:schemeClr>
                </a:solidFill>
              </a:rPr>
              <a:t> </a:t>
            </a:r>
            <a:r>
              <a:rPr lang="hr-HR" sz="2000" spc="-150" dirty="0" err="1">
                <a:solidFill>
                  <a:schemeClr val="accent1">
                    <a:lumMod val="50000"/>
                  </a:schemeClr>
                </a:solidFill>
              </a:rPr>
              <a:t>person</a:t>
            </a:r>
            <a:r>
              <a:rPr lang="hr-HR" sz="2000" spc="-150" dirty="0">
                <a:solidFill>
                  <a:schemeClr val="accent1">
                    <a:lumMod val="50000"/>
                  </a:schemeClr>
                </a:solidFill>
              </a:rPr>
              <a:t> </a:t>
            </a:r>
            <a:r>
              <a:rPr lang="hr-HR" sz="2000" spc="-150" dirty="0" err="1">
                <a:solidFill>
                  <a:schemeClr val="accent1">
                    <a:lumMod val="50000"/>
                  </a:schemeClr>
                </a:solidFill>
              </a:rPr>
              <a:t>shall</a:t>
            </a:r>
            <a:r>
              <a:rPr lang="hr-HR" sz="2000" spc="-150" dirty="0">
                <a:solidFill>
                  <a:schemeClr val="accent1">
                    <a:lumMod val="50000"/>
                  </a:schemeClr>
                </a:solidFill>
              </a:rPr>
              <a:t> </a:t>
            </a:r>
            <a:r>
              <a:rPr lang="hr-HR" sz="2000" spc="-150" dirty="0" err="1">
                <a:solidFill>
                  <a:schemeClr val="accent1">
                    <a:lumMod val="50000"/>
                  </a:schemeClr>
                </a:solidFill>
              </a:rPr>
              <a:t>be</a:t>
            </a:r>
            <a:r>
              <a:rPr lang="hr-HR" sz="2000" spc="-150" dirty="0">
                <a:solidFill>
                  <a:schemeClr val="accent1">
                    <a:lumMod val="50000"/>
                  </a:schemeClr>
                </a:solidFill>
              </a:rPr>
              <a:t> </a:t>
            </a:r>
            <a:r>
              <a:rPr lang="hr-HR" sz="2000" spc="-150" dirty="0" err="1">
                <a:solidFill>
                  <a:schemeClr val="accent1">
                    <a:lumMod val="50000"/>
                  </a:schemeClr>
                </a:solidFill>
              </a:rPr>
              <a:t>punished</a:t>
            </a:r>
            <a:r>
              <a:rPr lang="hr-HR" sz="2000" spc="-150" dirty="0">
                <a:solidFill>
                  <a:schemeClr val="accent1">
                    <a:lumMod val="50000"/>
                  </a:schemeClr>
                </a:solidFill>
              </a:rPr>
              <a:t> </a:t>
            </a:r>
            <a:r>
              <a:rPr lang="hr-HR" sz="2000" spc="-150" dirty="0" err="1">
                <a:solidFill>
                  <a:schemeClr val="accent1">
                    <a:lumMod val="50000"/>
                  </a:schemeClr>
                </a:solidFill>
              </a:rPr>
              <a:t>in</a:t>
            </a:r>
            <a:r>
              <a:rPr lang="hr-HR" sz="2000" spc="-150" dirty="0">
                <a:solidFill>
                  <a:schemeClr val="accent1">
                    <a:lumMod val="50000"/>
                  </a:schemeClr>
                </a:solidFill>
              </a:rPr>
              <a:t> </a:t>
            </a:r>
            <a:r>
              <a:rPr lang="hr-HR" sz="2000" spc="-150" dirty="0" err="1">
                <a:solidFill>
                  <a:schemeClr val="accent1">
                    <a:lumMod val="50000"/>
                  </a:schemeClr>
                </a:solidFill>
              </a:rPr>
              <a:t>amount</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HRK 100,000.00 to 300,000.00 for </a:t>
            </a:r>
            <a:r>
              <a:rPr lang="hr-HR" sz="2000" spc="-150" dirty="0" err="1">
                <a:solidFill>
                  <a:schemeClr val="accent1">
                    <a:lumMod val="50000"/>
                  </a:schemeClr>
                </a:solidFill>
              </a:rPr>
              <a:t>misdemeanour</a:t>
            </a:r>
            <a:r>
              <a:rPr lang="hr-HR" sz="2000" spc="-150" dirty="0">
                <a:solidFill>
                  <a:schemeClr val="accent1">
                    <a:lumMod val="50000"/>
                  </a:schemeClr>
                </a:solidFill>
              </a:rPr>
              <a:t> </a:t>
            </a:r>
            <a:r>
              <a:rPr lang="hr-HR" sz="2000" spc="-150" dirty="0" err="1">
                <a:solidFill>
                  <a:schemeClr val="accent1">
                    <a:lumMod val="50000"/>
                  </a:schemeClr>
                </a:solidFill>
              </a:rPr>
              <a:t>if</a:t>
            </a:r>
            <a:r>
              <a:rPr lang="vi-VN" sz="2000" spc="-150" dirty="0">
                <a:solidFill>
                  <a:schemeClr val="accent1">
                    <a:lumMod val="50000"/>
                  </a:schemeClr>
                </a:solidFill>
              </a:rPr>
              <a:t>:</a:t>
            </a:r>
          </a:p>
          <a:p>
            <a:r>
              <a:rPr lang="vi-VN" sz="2000" spc="-150" dirty="0">
                <a:solidFill>
                  <a:schemeClr val="accent1">
                    <a:lumMod val="50000"/>
                  </a:schemeClr>
                </a:solidFill>
              </a:rPr>
              <a:t>– </a:t>
            </a:r>
            <a:r>
              <a:rPr lang="hr-HR" sz="2000" spc="-150" dirty="0">
                <a:solidFill>
                  <a:schemeClr val="accent1">
                    <a:lumMod val="50000"/>
                  </a:schemeClr>
                </a:solidFill>
              </a:rPr>
              <a:t>original </a:t>
            </a:r>
            <a:r>
              <a:rPr lang="hr-HR" sz="2000" spc="-150" dirty="0" err="1">
                <a:solidFill>
                  <a:schemeClr val="accent1">
                    <a:lumMod val="50000"/>
                  </a:schemeClr>
                </a:solidFill>
              </a:rPr>
              <a:t>and</a:t>
            </a:r>
            <a:r>
              <a:rPr lang="hr-HR" sz="2000" spc="-150" dirty="0">
                <a:solidFill>
                  <a:schemeClr val="accent1">
                    <a:lumMod val="50000"/>
                  </a:schemeClr>
                </a:solidFill>
              </a:rPr>
              <a:t> </a:t>
            </a:r>
            <a:r>
              <a:rPr lang="hr-HR" sz="2000" spc="-150" dirty="0" err="1">
                <a:solidFill>
                  <a:schemeClr val="accent1">
                    <a:lumMod val="50000"/>
                  </a:schemeClr>
                </a:solidFill>
              </a:rPr>
              <a:t>validated</a:t>
            </a:r>
            <a:r>
              <a:rPr lang="hr-HR" sz="2000" spc="-150" dirty="0">
                <a:solidFill>
                  <a:schemeClr val="accent1">
                    <a:lumMod val="50000"/>
                  </a:schemeClr>
                </a:solidFill>
              </a:rPr>
              <a:t> data on </a:t>
            </a:r>
            <a:r>
              <a:rPr lang="hr-HR" sz="2000" spc="-150" dirty="0" err="1">
                <a:solidFill>
                  <a:schemeClr val="accent1">
                    <a:lumMod val="50000"/>
                  </a:schemeClr>
                </a:solidFill>
              </a:rPr>
              <a:t>performed</a:t>
            </a:r>
            <a:r>
              <a:rPr lang="hr-HR" sz="2000" spc="-150" dirty="0">
                <a:solidFill>
                  <a:schemeClr val="accent1">
                    <a:lumMod val="50000"/>
                  </a:schemeClr>
                </a:solidFill>
              </a:rPr>
              <a:t> </a:t>
            </a:r>
            <a:r>
              <a:rPr lang="hr-HR" sz="2000" spc="-150" dirty="0" err="1">
                <a:solidFill>
                  <a:schemeClr val="accent1">
                    <a:lumMod val="50000"/>
                  </a:schemeClr>
                </a:solidFill>
              </a:rPr>
              <a:t>air</a:t>
            </a:r>
            <a:r>
              <a:rPr lang="hr-HR" sz="2000" spc="-150" dirty="0">
                <a:solidFill>
                  <a:schemeClr val="accent1">
                    <a:lumMod val="50000"/>
                  </a:schemeClr>
                </a:solidFill>
              </a:rPr>
              <a:t> </a:t>
            </a:r>
            <a:r>
              <a:rPr lang="hr-HR" sz="2000" spc="-150" dirty="0" err="1">
                <a:solidFill>
                  <a:schemeClr val="accent1">
                    <a:lumMod val="50000"/>
                  </a:schemeClr>
                </a:solidFill>
              </a:rPr>
              <a:t>quality</a:t>
            </a:r>
            <a:r>
              <a:rPr lang="hr-HR" sz="2000" spc="-150" dirty="0">
                <a:solidFill>
                  <a:schemeClr val="accent1">
                    <a:lumMod val="50000"/>
                  </a:schemeClr>
                </a:solidFill>
              </a:rPr>
              <a:t> </a:t>
            </a:r>
            <a:r>
              <a:rPr lang="hr-HR" sz="2000" spc="-150" dirty="0" err="1">
                <a:solidFill>
                  <a:schemeClr val="accent1">
                    <a:lumMod val="50000"/>
                  </a:schemeClr>
                </a:solidFill>
              </a:rPr>
              <a:t>measurements</a:t>
            </a:r>
            <a:r>
              <a:rPr lang="hr-HR" sz="2000" spc="-150" dirty="0">
                <a:solidFill>
                  <a:schemeClr val="accent1">
                    <a:lumMod val="50000"/>
                  </a:schemeClr>
                </a:solidFill>
              </a:rPr>
              <a:t> </a:t>
            </a:r>
            <a:r>
              <a:rPr lang="hr-HR" sz="2000" spc="-150" dirty="0" err="1">
                <a:solidFill>
                  <a:schemeClr val="accent1">
                    <a:lumMod val="50000"/>
                  </a:schemeClr>
                </a:solidFill>
              </a:rPr>
              <a:t>specified</a:t>
            </a:r>
            <a:r>
              <a:rPr lang="hr-HR" sz="2000" spc="-150" dirty="0">
                <a:solidFill>
                  <a:schemeClr val="accent1">
                    <a:lumMod val="50000"/>
                  </a:schemeClr>
                </a:solidFill>
              </a:rPr>
              <a:t> </a:t>
            </a:r>
            <a:r>
              <a:rPr lang="hr-HR" sz="2000" spc="-150" dirty="0" err="1">
                <a:solidFill>
                  <a:schemeClr val="accent1">
                    <a:lumMod val="50000"/>
                  </a:schemeClr>
                </a:solidFill>
              </a:rPr>
              <a:t>in</a:t>
            </a:r>
            <a:r>
              <a:rPr lang="hr-HR" sz="2000" spc="-150" dirty="0">
                <a:solidFill>
                  <a:schemeClr val="accent1">
                    <a:lumMod val="50000"/>
                  </a:schemeClr>
                </a:solidFill>
              </a:rPr>
              <a:t> </a:t>
            </a:r>
            <a:r>
              <a:rPr lang="hr-HR" sz="2000" spc="-150" dirty="0" err="1">
                <a:solidFill>
                  <a:schemeClr val="accent1">
                    <a:lumMod val="50000"/>
                  </a:schemeClr>
                </a:solidFill>
              </a:rPr>
              <a:t>decision</a:t>
            </a:r>
            <a:r>
              <a:rPr lang="hr-HR" sz="2000" spc="-150" dirty="0">
                <a:solidFill>
                  <a:schemeClr val="accent1">
                    <a:lumMod val="50000"/>
                  </a:schemeClr>
                </a:solidFill>
              </a:rPr>
              <a:t> on </a:t>
            </a:r>
            <a:r>
              <a:rPr lang="en-US" sz="2000" spc="-150" dirty="0">
                <a:solidFill>
                  <a:schemeClr val="accent1">
                    <a:lumMod val="50000"/>
                  </a:schemeClr>
                </a:solidFill>
              </a:rPr>
              <a:t>environmental acceptability of the project</a:t>
            </a:r>
            <a:r>
              <a:rPr lang="hr-HR" sz="2000" spc="-150" dirty="0">
                <a:solidFill>
                  <a:schemeClr val="accent1">
                    <a:lumMod val="50000"/>
                  </a:schemeClr>
                </a:solidFill>
              </a:rPr>
              <a:t> </a:t>
            </a:r>
            <a:r>
              <a:rPr lang="hr-HR" sz="2000" spc="-150" dirty="0" err="1">
                <a:solidFill>
                  <a:schemeClr val="accent1">
                    <a:lumMod val="50000"/>
                  </a:schemeClr>
                </a:solidFill>
              </a:rPr>
              <a:t>or</a:t>
            </a:r>
            <a:r>
              <a:rPr lang="hr-HR" sz="2000" spc="-150" dirty="0">
                <a:solidFill>
                  <a:schemeClr val="accent1">
                    <a:lumMod val="50000"/>
                  </a:schemeClr>
                </a:solidFill>
              </a:rPr>
              <a:t> </a:t>
            </a:r>
            <a:r>
              <a:rPr lang="hr-HR" sz="2000" spc="-150" dirty="0" err="1">
                <a:solidFill>
                  <a:schemeClr val="accent1">
                    <a:lumMod val="50000"/>
                  </a:schemeClr>
                </a:solidFill>
              </a:rPr>
              <a:t>decision</a:t>
            </a:r>
            <a:r>
              <a:rPr lang="hr-HR" sz="2000" spc="-150" dirty="0">
                <a:solidFill>
                  <a:schemeClr val="accent1">
                    <a:lumMod val="50000"/>
                  </a:schemeClr>
                </a:solidFill>
              </a:rPr>
              <a:t> on </a:t>
            </a:r>
            <a:r>
              <a:rPr lang="hr-HR" sz="2000" spc="-150" dirty="0" err="1">
                <a:solidFill>
                  <a:schemeClr val="accent1">
                    <a:lumMod val="50000"/>
                  </a:schemeClr>
                </a:solidFill>
              </a:rPr>
              <a:t>integrated</a:t>
            </a:r>
            <a:r>
              <a:rPr lang="hr-HR" sz="2000" spc="-150" dirty="0">
                <a:solidFill>
                  <a:schemeClr val="accent1">
                    <a:lumMod val="50000"/>
                  </a:schemeClr>
                </a:solidFill>
              </a:rPr>
              <a:t> </a:t>
            </a:r>
            <a:r>
              <a:rPr lang="hr-HR" sz="2000" spc="-150" dirty="0" err="1">
                <a:solidFill>
                  <a:schemeClr val="accent1">
                    <a:lumMod val="50000"/>
                  </a:schemeClr>
                </a:solidFill>
              </a:rPr>
              <a:t>environmental</a:t>
            </a:r>
            <a:r>
              <a:rPr lang="hr-HR" sz="2000" spc="-150" dirty="0">
                <a:solidFill>
                  <a:schemeClr val="accent1">
                    <a:lumMod val="50000"/>
                  </a:schemeClr>
                </a:solidFill>
              </a:rPr>
              <a:t> </a:t>
            </a:r>
            <a:r>
              <a:rPr lang="hr-HR" sz="2000" spc="-150" dirty="0" err="1">
                <a:solidFill>
                  <a:schemeClr val="accent1">
                    <a:lumMod val="50000"/>
                  </a:schemeClr>
                </a:solidFill>
              </a:rPr>
              <a:t>protection</a:t>
            </a:r>
            <a:r>
              <a:rPr lang="hr-HR" sz="2000" spc="-150" dirty="0">
                <a:solidFill>
                  <a:schemeClr val="accent1">
                    <a:lumMod val="50000"/>
                  </a:schemeClr>
                </a:solidFill>
              </a:rPr>
              <a:t> </a:t>
            </a:r>
            <a:r>
              <a:rPr lang="hr-HR" sz="2000" spc="-150" dirty="0" err="1">
                <a:solidFill>
                  <a:schemeClr val="accent1">
                    <a:lumMod val="50000"/>
                  </a:schemeClr>
                </a:solidFill>
              </a:rPr>
              <a:t>requirements</a:t>
            </a:r>
            <a:r>
              <a:rPr lang="hr-HR" sz="2000" spc="-150" dirty="0">
                <a:solidFill>
                  <a:schemeClr val="accent1">
                    <a:lumMod val="50000"/>
                  </a:schemeClr>
                </a:solidFill>
              </a:rPr>
              <a:t> </a:t>
            </a:r>
            <a:r>
              <a:rPr lang="hr-HR" sz="2000" spc="-150" dirty="0" err="1">
                <a:solidFill>
                  <a:schemeClr val="accent1">
                    <a:lumMod val="50000"/>
                  </a:schemeClr>
                </a:solidFill>
              </a:rPr>
              <a:t>and</a:t>
            </a:r>
            <a:r>
              <a:rPr lang="hr-HR" sz="2000" spc="-150" dirty="0">
                <a:solidFill>
                  <a:schemeClr val="accent1">
                    <a:lumMod val="50000"/>
                  </a:schemeClr>
                </a:solidFill>
              </a:rPr>
              <a:t> </a:t>
            </a:r>
            <a:r>
              <a:rPr lang="hr-HR" sz="2000" spc="-150" dirty="0" err="1">
                <a:solidFill>
                  <a:schemeClr val="accent1">
                    <a:lumMod val="50000"/>
                  </a:schemeClr>
                </a:solidFill>
              </a:rPr>
              <a:t>report</a:t>
            </a:r>
            <a:r>
              <a:rPr lang="hr-HR" sz="2000" spc="-150" dirty="0">
                <a:solidFill>
                  <a:schemeClr val="accent1">
                    <a:lumMod val="50000"/>
                  </a:schemeClr>
                </a:solidFill>
              </a:rPr>
              <a:t> on </a:t>
            </a:r>
            <a:r>
              <a:rPr lang="hr-HR" sz="2000" spc="-150" dirty="0" err="1">
                <a:solidFill>
                  <a:schemeClr val="accent1">
                    <a:lumMod val="50000"/>
                  </a:schemeClr>
                </a:solidFill>
              </a:rPr>
              <a:t>pollution</a:t>
            </a:r>
            <a:r>
              <a:rPr lang="hr-HR" sz="2000" spc="-150" dirty="0">
                <a:solidFill>
                  <a:schemeClr val="accent1">
                    <a:lumMod val="50000"/>
                  </a:schemeClr>
                </a:solidFill>
              </a:rPr>
              <a:t> </a:t>
            </a:r>
            <a:r>
              <a:rPr lang="hr-HR" sz="2000" spc="-150" dirty="0" err="1">
                <a:solidFill>
                  <a:schemeClr val="accent1">
                    <a:lumMod val="50000"/>
                  </a:schemeClr>
                </a:solidFill>
              </a:rPr>
              <a:t>levels</a:t>
            </a:r>
            <a:r>
              <a:rPr lang="hr-HR" sz="2000" spc="-150" dirty="0">
                <a:solidFill>
                  <a:schemeClr val="accent1">
                    <a:lumMod val="50000"/>
                  </a:schemeClr>
                </a:solidFill>
              </a:rPr>
              <a:t> </a:t>
            </a:r>
            <a:r>
              <a:rPr lang="hr-HR" sz="2000" spc="-150" dirty="0" err="1">
                <a:solidFill>
                  <a:schemeClr val="accent1">
                    <a:lumMod val="50000"/>
                  </a:schemeClr>
                </a:solidFill>
              </a:rPr>
              <a:t>and</a:t>
            </a:r>
            <a:r>
              <a:rPr lang="hr-HR" sz="2000" spc="-150" dirty="0">
                <a:solidFill>
                  <a:schemeClr val="accent1">
                    <a:lumMod val="50000"/>
                  </a:schemeClr>
                </a:solidFill>
              </a:rPr>
              <a:t> </a:t>
            </a:r>
            <a:r>
              <a:rPr lang="hr-HR" sz="2000" spc="-150" dirty="0" err="1">
                <a:solidFill>
                  <a:schemeClr val="accent1">
                    <a:lumMod val="50000"/>
                  </a:schemeClr>
                </a:solidFill>
              </a:rPr>
              <a:t>air</a:t>
            </a:r>
            <a:r>
              <a:rPr lang="hr-HR" sz="2000" spc="-150" dirty="0">
                <a:solidFill>
                  <a:schemeClr val="accent1">
                    <a:lumMod val="50000"/>
                  </a:schemeClr>
                </a:solidFill>
              </a:rPr>
              <a:t> </a:t>
            </a:r>
            <a:r>
              <a:rPr lang="hr-HR" sz="2000" spc="-150" dirty="0" err="1">
                <a:solidFill>
                  <a:schemeClr val="accent1">
                    <a:lumMod val="50000"/>
                  </a:schemeClr>
                </a:solidFill>
              </a:rPr>
              <a:t>quality</a:t>
            </a:r>
            <a:r>
              <a:rPr lang="hr-HR" sz="2000" spc="-150" dirty="0">
                <a:solidFill>
                  <a:schemeClr val="accent1">
                    <a:lumMod val="50000"/>
                  </a:schemeClr>
                </a:solidFill>
              </a:rPr>
              <a:t> </a:t>
            </a:r>
            <a:r>
              <a:rPr lang="hr-HR" sz="2000" spc="-150" dirty="0" err="1">
                <a:solidFill>
                  <a:schemeClr val="accent1">
                    <a:lumMod val="50000"/>
                  </a:schemeClr>
                </a:solidFill>
              </a:rPr>
              <a:t>assessment</a:t>
            </a:r>
            <a:r>
              <a:rPr lang="hr-HR" sz="2000" spc="-150" dirty="0">
                <a:solidFill>
                  <a:schemeClr val="accent1">
                    <a:lumMod val="50000"/>
                  </a:schemeClr>
                </a:solidFill>
              </a:rPr>
              <a:t> </a:t>
            </a:r>
            <a:r>
              <a:rPr lang="hr-HR" sz="2000" spc="-150" dirty="0" err="1">
                <a:solidFill>
                  <a:schemeClr val="accent1">
                    <a:lumMod val="50000"/>
                  </a:schemeClr>
                </a:solidFill>
              </a:rPr>
              <a:t>have</a:t>
            </a:r>
            <a:r>
              <a:rPr lang="hr-HR" sz="2000" spc="-150" dirty="0">
                <a:solidFill>
                  <a:schemeClr val="accent1">
                    <a:lumMod val="50000"/>
                  </a:schemeClr>
                </a:solidFill>
              </a:rPr>
              <a:t> </a:t>
            </a:r>
            <a:r>
              <a:rPr lang="hr-HR" sz="2000" spc="-150" dirty="0" err="1">
                <a:solidFill>
                  <a:schemeClr val="accent1">
                    <a:lumMod val="50000"/>
                  </a:schemeClr>
                </a:solidFill>
              </a:rPr>
              <a:t>not</a:t>
            </a:r>
            <a:r>
              <a:rPr lang="hr-HR" sz="2000" spc="-150" dirty="0">
                <a:solidFill>
                  <a:schemeClr val="accent1">
                    <a:lumMod val="50000"/>
                  </a:schemeClr>
                </a:solidFill>
              </a:rPr>
              <a:t> </a:t>
            </a:r>
            <a:r>
              <a:rPr lang="hr-HR" sz="2000" spc="-150" dirty="0" err="1">
                <a:solidFill>
                  <a:schemeClr val="accent1">
                    <a:lumMod val="50000"/>
                  </a:schemeClr>
                </a:solidFill>
              </a:rPr>
              <a:t>been</a:t>
            </a:r>
            <a:r>
              <a:rPr lang="hr-HR" sz="2000" spc="-150" dirty="0">
                <a:solidFill>
                  <a:schemeClr val="accent1">
                    <a:lumMod val="50000"/>
                  </a:schemeClr>
                </a:solidFill>
              </a:rPr>
              <a:t> </a:t>
            </a:r>
            <a:r>
              <a:rPr lang="hr-HR" sz="2000" spc="-150" dirty="0" err="1">
                <a:solidFill>
                  <a:schemeClr val="accent1">
                    <a:lumMod val="50000"/>
                  </a:schemeClr>
                </a:solidFill>
              </a:rPr>
              <a:t>submitted</a:t>
            </a:r>
            <a:r>
              <a:rPr lang="hr-HR" sz="2000" spc="-150" dirty="0">
                <a:solidFill>
                  <a:schemeClr val="accent1">
                    <a:lumMod val="50000"/>
                  </a:schemeClr>
                </a:solidFill>
              </a:rPr>
              <a:t> to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competent</a:t>
            </a:r>
            <a:r>
              <a:rPr lang="hr-HR" sz="2000" spc="-150" dirty="0">
                <a:solidFill>
                  <a:schemeClr val="accent1">
                    <a:lumMod val="50000"/>
                  </a:schemeClr>
                </a:solidFill>
              </a:rPr>
              <a:t> </a:t>
            </a:r>
            <a:r>
              <a:rPr lang="hr-HR" sz="2000" spc="-150" dirty="0" err="1">
                <a:solidFill>
                  <a:schemeClr val="accent1">
                    <a:lumMod val="50000"/>
                  </a:schemeClr>
                </a:solidFill>
              </a:rPr>
              <a:t>administrative</a:t>
            </a:r>
            <a:r>
              <a:rPr lang="hr-HR" sz="2000" spc="-150" dirty="0">
                <a:solidFill>
                  <a:schemeClr val="accent1">
                    <a:lumMod val="50000"/>
                  </a:schemeClr>
                </a:solidFill>
              </a:rPr>
              <a:t> </a:t>
            </a:r>
            <a:r>
              <a:rPr lang="hr-HR" sz="2000" spc="-150" dirty="0" err="1">
                <a:solidFill>
                  <a:schemeClr val="accent1">
                    <a:lumMod val="50000"/>
                  </a:schemeClr>
                </a:solidFill>
              </a:rPr>
              <a:t>body</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county</a:t>
            </a:r>
            <a:r>
              <a:rPr lang="hr-HR" sz="2000" spc="-150" dirty="0">
                <a:solidFill>
                  <a:schemeClr val="accent1">
                    <a:lumMod val="50000"/>
                  </a:schemeClr>
                </a:solidFill>
              </a:rPr>
              <a:t>, </a:t>
            </a:r>
            <a:r>
              <a:rPr lang="hr-HR" sz="2000" spc="-150" dirty="0" err="1">
                <a:solidFill>
                  <a:schemeClr val="accent1">
                    <a:lumMod val="50000"/>
                  </a:schemeClr>
                </a:solidFill>
              </a:rPr>
              <a:t>city</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Zagreb </a:t>
            </a:r>
            <a:r>
              <a:rPr lang="hr-HR" sz="2000" spc="-150" dirty="0" err="1">
                <a:solidFill>
                  <a:schemeClr val="accent1">
                    <a:lumMod val="50000"/>
                  </a:schemeClr>
                </a:solidFill>
              </a:rPr>
              <a:t>and</a:t>
            </a:r>
            <a:r>
              <a:rPr lang="hr-HR" sz="2000" spc="-150" dirty="0">
                <a:solidFill>
                  <a:schemeClr val="accent1">
                    <a:lumMod val="50000"/>
                  </a:schemeClr>
                </a:solidFill>
              </a:rPr>
              <a:t> </a:t>
            </a:r>
            <a:r>
              <a:rPr lang="hr-HR" sz="2000" spc="-150" dirty="0" err="1">
                <a:solidFill>
                  <a:schemeClr val="accent1">
                    <a:lumMod val="50000"/>
                  </a:schemeClr>
                </a:solidFill>
              </a:rPr>
              <a:t>city</a:t>
            </a:r>
            <a:r>
              <a:rPr lang="hr-HR" sz="2000" spc="-150" dirty="0">
                <a:solidFill>
                  <a:schemeClr val="accent1">
                    <a:lumMod val="50000"/>
                  </a:schemeClr>
                </a:solidFill>
              </a:rPr>
              <a:t> </a:t>
            </a:r>
            <a:r>
              <a:rPr lang="hr-HR" sz="2000" spc="-150" dirty="0" err="1">
                <a:solidFill>
                  <a:schemeClr val="accent1">
                    <a:lumMod val="50000"/>
                  </a:schemeClr>
                </a:solidFill>
              </a:rPr>
              <a:t>by</a:t>
            </a:r>
            <a:r>
              <a:rPr lang="hr-HR" sz="2000" spc="-150" dirty="0">
                <a:solidFill>
                  <a:schemeClr val="accent1">
                    <a:lumMod val="50000"/>
                  </a:schemeClr>
                </a:solidFill>
              </a:rPr>
              <a:t> 31 </a:t>
            </a:r>
            <a:r>
              <a:rPr lang="hr-HR" sz="2000" spc="-150" dirty="0" err="1">
                <a:solidFill>
                  <a:schemeClr val="accent1">
                    <a:lumMod val="50000"/>
                  </a:schemeClr>
                </a:solidFill>
              </a:rPr>
              <a:t>March</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current</a:t>
            </a:r>
            <a:r>
              <a:rPr lang="hr-HR" sz="2000" spc="-150" dirty="0">
                <a:solidFill>
                  <a:schemeClr val="accent1">
                    <a:lumMod val="50000"/>
                  </a:schemeClr>
                </a:solidFill>
              </a:rPr>
              <a:t> </a:t>
            </a:r>
            <a:r>
              <a:rPr lang="hr-HR" sz="2000" spc="-150" dirty="0" err="1">
                <a:solidFill>
                  <a:schemeClr val="accent1">
                    <a:lumMod val="50000"/>
                  </a:schemeClr>
                </a:solidFill>
              </a:rPr>
              <a:t>year</a:t>
            </a:r>
            <a:r>
              <a:rPr lang="hr-HR" sz="2000" spc="-150" dirty="0">
                <a:solidFill>
                  <a:schemeClr val="accent1">
                    <a:lumMod val="50000"/>
                  </a:schemeClr>
                </a:solidFill>
              </a:rPr>
              <a:t> for </a:t>
            </a:r>
            <a:r>
              <a:rPr lang="hr-HR" sz="2000" spc="-150" dirty="0" err="1">
                <a:solidFill>
                  <a:schemeClr val="accent1">
                    <a:lumMod val="50000"/>
                  </a:schemeClr>
                </a:solidFill>
              </a:rPr>
              <a:t>the</a:t>
            </a:r>
            <a:r>
              <a:rPr lang="hr-HR" sz="2000" spc="-150" dirty="0">
                <a:solidFill>
                  <a:schemeClr val="accent1">
                    <a:lumMod val="50000"/>
                  </a:schemeClr>
                </a:solidFill>
              </a:rPr>
              <a:t> past </a:t>
            </a:r>
            <a:r>
              <a:rPr lang="hr-HR" sz="2000" spc="-150" dirty="0" err="1">
                <a:solidFill>
                  <a:schemeClr val="accent1">
                    <a:lumMod val="50000"/>
                  </a:schemeClr>
                </a:solidFill>
              </a:rPr>
              <a:t>calendar</a:t>
            </a:r>
            <a:r>
              <a:rPr lang="hr-HR" sz="2000" spc="-150" dirty="0">
                <a:solidFill>
                  <a:schemeClr val="accent1">
                    <a:lumMod val="50000"/>
                  </a:schemeClr>
                </a:solidFill>
              </a:rPr>
              <a:t> </a:t>
            </a:r>
            <a:r>
              <a:rPr lang="hr-HR" sz="2000" spc="-150" dirty="0" err="1">
                <a:solidFill>
                  <a:schemeClr val="accent1">
                    <a:lumMod val="50000"/>
                  </a:schemeClr>
                </a:solidFill>
              </a:rPr>
              <a:t>year</a:t>
            </a:r>
            <a:r>
              <a:rPr lang="hr-HR" sz="2000" spc="-150" dirty="0">
                <a:solidFill>
                  <a:schemeClr val="accent1">
                    <a:lumMod val="50000"/>
                  </a:schemeClr>
                </a:solidFill>
              </a:rPr>
              <a:t> (</a:t>
            </a:r>
            <a:r>
              <a:rPr lang="hr-HR" sz="2000" spc="-150" dirty="0" err="1">
                <a:solidFill>
                  <a:schemeClr val="accent1">
                    <a:lumMod val="50000"/>
                  </a:schemeClr>
                </a:solidFill>
              </a:rPr>
              <a:t>Article</a:t>
            </a:r>
            <a:r>
              <a:rPr lang="hr-HR" sz="2000" spc="-150" dirty="0">
                <a:solidFill>
                  <a:schemeClr val="accent1">
                    <a:lumMod val="50000"/>
                  </a:schemeClr>
                </a:solidFill>
              </a:rPr>
              <a:t> 32 </a:t>
            </a:r>
            <a:r>
              <a:rPr lang="hr-HR" sz="2000" spc="-150" dirty="0" err="1">
                <a:solidFill>
                  <a:schemeClr val="accent1">
                    <a:lumMod val="50000"/>
                  </a:schemeClr>
                </a:solidFill>
              </a:rPr>
              <a:t>paragraph</a:t>
            </a:r>
            <a:r>
              <a:rPr lang="hr-HR" sz="2000" spc="-150" dirty="0">
                <a:solidFill>
                  <a:schemeClr val="accent1">
                    <a:lumMod val="50000"/>
                  </a:schemeClr>
                </a:solidFill>
              </a:rPr>
              <a:t> 2)</a:t>
            </a:r>
            <a:r>
              <a:rPr lang="vi-VN" sz="2000" spc="-150" dirty="0">
                <a:solidFill>
                  <a:schemeClr val="accent1">
                    <a:lumMod val="50000"/>
                  </a:schemeClr>
                </a:solidFill>
              </a:rPr>
              <a:t>, </a:t>
            </a:r>
            <a:r>
              <a:rPr lang="hr-HR" sz="2000" spc="-150" dirty="0">
                <a:solidFill>
                  <a:schemeClr val="accent1">
                    <a:lumMod val="50000"/>
                  </a:schemeClr>
                </a:solidFill>
              </a:rPr>
              <a:t> </a:t>
            </a:r>
            <a:r>
              <a:rPr lang="hr-HR" sz="2000" b="1" spc="-150" dirty="0">
                <a:solidFill>
                  <a:srgbClr val="FF0000"/>
                </a:solidFill>
              </a:rPr>
              <a:t>POLLUTER</a:t>
            </a:r>
            <a:endParaRPr lang="vi-VN" sz="2000" b="1" spc="-150" dirty="0">
              <a:solidFill>
                <a:srgbClr val="FF0000"/>
              </a:solidFill>
            </a:endParaRPr>
          </a:p>
          <a:p>
            <a:r>
              <a:rPr lang="vi-VN" sz="2000" spc="-150" dirty="0">
                <a:solidFill>
                  <a:schemeClr val="accent1">
                    <a:lumMod val="50000"/>
                  </a:schemeClr>
                </a:solidFill>
              </a:rPr>
              <a:t>– </a:t>
            </a:r>
            <a:r>
              <a:rPr lang="hr-HR" sz="2000" spc="-150" dirty="0">
                <a:solidFill>
                  <a:schemeClr val="accent1">
                    <a:lumMod val="50000"/>
                  </a:schemeClr>
                </a:solidFill>
              </a:rPr>
              <a:t>no </a:t>
            </a:r>
            <a:r>
              <a:rPr lang="hr-HR" sz="2000" spc="-150" dirty="0" err="1">
                <a:solidFill>
                  <a:schemeClr val="accent1">
                    <a:lumMod val="50000"/>
                  </a:schemeClr>
                </a:solidFill>
              </a:rPr>
              <a:t>air</a:t>
            </a:r>
            <a:r>
              <a:rPr lang="hr-HR" sz="2000" spc="-150" dirty="0">
                <a:solidFill>
                  <a:schemeClr val="accent1">
                    <a:lumMod val="50000"/>
                  </a:schemeClr>
                </a:solidFill>
              </a:rPr>
              <a:t> </a:t>
            </a:r>
            <a:r>
              <a:rPr lang="hr-HR" sz="2000" spc="-150" dirty="0" err="1">
                <a:solidFill>
                  <a:schemeClr val="accent1">
                    <a:lumMod val="50000"/>
                  </a:schemeClr>
                </a:solidFill>
              </a:rPr>
              <a:t>quality</a:t>
            </a:r>
            <a:r>
              <a:rPr lang="hr-HR" sz="2000" spc="-150" dirty="0">
                <a:solidFill>
                  <a:schemeClr val="accent1">
                    <a:lumMod val="50000"/>
                  </a:schemeClr>
                </a:solidFill>
              </a:rPr>
              <a:t> monitoring </a:t>
            </a:r>
            <a:r>
              <a:rPr lang="hr-HR" sz="2000" spc="-150" dirty="0" err="1">
                <a:solidFill>
                  <a:schemeClr val="accent1">
                    <a:lumMod val="50000"/>
                  </a:schemeClr>
                </a:solidFill>
              </a:rPr>
              <a:t>has</a:t>
            </a:r>
            <a:r>
              <a:rPr lang="hr-HR" sz="2000" spc="-150" dirty="0">
                <a:solidFill>
                  <a:schemeClr val="accent1">
                    <a:lumMod val="50000"/>
                  </a:schemeClr>
                </a:solidFill>
              </a:rPr>
              <a:t> </a:t>
            </a:r>
            <a:r>
              <a:rPr lang="hr-HR" sz="2000" spc="-150" dirty="0" err="1">
                <a:solidFill>
                  <a:schemeClr val="accent1">
                    <a:lumMod val="50000"/>
                  </a:schemeClr>
                </a:solidFill>
              </a:rPr>
              <a:t>been</a:t>
            </a:r>
            <a:r>
              <a:rPr lang="hr-HR" sz="2000" spc="-150" dirty="0">
                <a:solidFill>
                  <a:schemeClr val="accent1">
                    <a:lumMod val="50000"/>
                  </a:schemeClr>
                </a:solidFill>
              </a:rPr>
              <a:t> </a:t>
            </a:r>
            <a:r>
              <a:rPr lang="hr-HR" sz="2000" spc="-150" dirty="0" err="1">
                <a:solidFill>
                  <a:schemeClr val="accent1">
                    <a:lumMod val="50000"/>
                  </a:schemeClr>
                </a:solidFill>
              </a:rPr>
              <a:t>conducted</a:t>
            </a:r>
            <a:r>
              <a:rPr lang="hr-HR" sz="2000" spc="-150" dirty="0">
                <a:solidFill>
                  <a:schemeClr val="accent1">
                    <a:lumMod val="50000"/>
                  </a:schemeClr>
                </a:solidFill>
              </a:rPr>
              <a:t> </a:t>
            </a:r>
            <a:r>
              <a:rPr lang="hr-HR" sz="2000" spc="-150" dirty="0" err="1">
                <a:solidFill>
                  <a:schemeClr val="accent1">
                    <a:lumMod val="50000"/>
                  </a:schemeClr>
                </a:solidFill>
              </a:rPr>
              <a:t>in</a:t>
            </a:r>
            <a:r>
              <a:rPr lang="hr-HR" sz="2000" spc="-150" dirty="0">
                <a:solidFill>
                  <a:schemeClr val="accent1">
                    <a:lumMod val="50000"/>
                  </a:schemeClr>
                </a:solidFill>
              </a:rPr>
              <a:t> a </a:t>
            </a:r>
            <a:r>
              <a:rPr lang="hr-HR" sz="2000" spc="-150" dirty="0" err="1">
                <a:solidFill>
                  <a:schemeClr val="accent1">
                    <a:lumMod val="50000"/>
                  </a:schemeClr>
                </a:solidFill>
              </a:rPr>
              <a:t>way</a:t>
            </a:r>
            <a:r>
              <a:rPr lang="hr-HR" sz="2000" spc="-150" dirty="0">
                <a:solidFill>
                  <a:schemeClr val="accent1">
                    <a:lumMod val="50000"/>
                  </a:schemeClr>
                </a:solidFill>
              </a:rPr>
              <a:t> </a:t>
            </a:r>
            <a:r>
              <a:rPr lang="hr-HR" sz="2000" spc="-150" dirty="0" err="1">
                <a:solidFill>
                  <a:schemeClr val="accent1">
                    <a:lumMod val="50000"/>
                  </a:schemeClr>
                </a:solidFill>
              </a:rPr>
              <a:t>prescribed</a:t>
            </a:r>
            <a:r>
              <a:rPr lang="hr-HR" sz="2000" spc="-150" dirty="0">
                <a:solidFill>
                  <a:schemeClr val="accent1">
                    <a:lumMod val="50000"/>
                  </a:schemeClr>
                </a:solidFill>
              </a:rPr>
              <a:t> </a:t>
            </a:r>
            <a:r>
              <a:rPr lang="hr-HR" sz="2000" spc="-150" dirty="0" err="1">
                <a:solidFill>
                  <a:schemeClr val="accent1">
                    <a:lumMod val="50000"/>
                  </a:schemeClr>
                </a:solidFill>
              </a:rPr>
              <a:t>by</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regulation</a:t>
            </a:r>
            <a:r>
              <a:rPr lang="hr-HR" sz="2000" spc="-150" dirty="0">
                <a:solidFill>
                  <a:schemeClr val="accent1">
                    <a:lumMod val="50000"/>
                  </a:schemeClr>
                </a:solidFill>
              </a:rPr>
              <a:t> </a:t>
            </a:r>
            <a:r>
              <a:rPr lang="hr-HR" sz="2000" spc="-150" dirty="0" err="1">
                <a:solidFill>
                  <a:schemeClr val="accent1">
                    <a:lumMod val="50000"/>
                  </a:schemeClr>
                </a:solidFill>
              </a:rPr>
              <a:t>in</a:t>
            </a:r>
            <a:r>
              <a:rPr lang="hr-HR" sz="2000" spc="-150" dirty="0">
                <a:solidFill>
                  <a:schemeClr val="accent1">
                    <a:lumMod val="50000"/>
                  </a:schemeClr>
                </a:solidFill>
              </a:rPr>
              <a:t> </a:t>
            </a:r>
            <a:r>
              <a:rPr lang="hr-HR" sz="2000" spc="-150" dirty="0" err="1">
                <a:solidFill>
                  <a:schemeClr val="accent1">
                    <a:lumMod val="50000"/>
                  </a:schemeClr>
                </a:solidFill>
              </a:rPr>
              <a:t>Article</a:t>
            </a:r>
            <a:r>
              <a:rPr lang="hr-HR" sz="2000" spc="-150" dirty="0">
                <a:solidFill>
                  <a:schemeClr val="accent1">
                    <a:lumMod val="50000"/>
                  </a:schemeClr>
                </a:solidFill>
              </a:rPr>
              <a:t> 52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this</a:t>
            </a:r>
            <a:r>
              <a:rPr lang="hr-HR" sz="2000" spc="-150" dirty="0">
                <a:solidFill>
                  <a:schemeClr val="accent1">
                    <a:lumMod val="50000"/>
                  </a:schemeClr>
                </a:solidFill>
              </a:rPr>
              <a:t> </a:t>
            </a:r>
            <a:r>
              <a:rPr lang="hr-HR" sz="2000" spc="-150" dirty="0" err="1">
                <a:solidFill>
                  <a:schemeClr val="accent1">
                    <a:lumMod val="50000"/>
                  </a:schemeClr>
                </a:solidFill>
              </a:rPr>
              <a:t>Act</a:t>
            </a:r>
            <a:r>
              <a:rPr lang="hr-HR" sz="2000" spc="-150" dirty="0">
                <a:solidFill>
                  <a:schemeClr val="accent1">
                    <a:lumMod val="50000"/>
                  </a:schemeClr>
                </a:solidFill>
              </a:rPr>
              <a:t> (</a:t>
            </a:r>
            <a:r>
              <a:rPr lang="hr-HR" sz="2000" spc="-150" dirty="0" err="1">
                <a:solidFill>
                  <a:schemeClr val="accent1">
                    <a:lumMod val="50000"/>
                  </a:schemeClr>
                </a:solidFill>
              </a:rPr>
              <a:t>Article</a:t>
            </a:r>
            <a:r>
              <a:rPr lang="hr-HR" sz="2000" spc="-150" dirty="0">
                <a:solidFill>
                  <a:schemeClr val="accent1">
                    <a:lumMod val="50000"/>
                  </a:schemeClr>
                </a:solidFill>
              </a:rPr>
              <a:t> 52)</a:t>
            </a:r>
            <a:r>
              <a:rPr lang="vi-VN" sz="2000" spc="-150" dirty="0">
                <a:solidFill>
                  <a:schemeClr val="accent1">
                    <a:lumMod val="50000"/>
                  </a:schemeClr>
                </a:solidFill>
              </a:rPr>
              <a:t>, </a:t>
            </a:r>
            <a:r>
              <a:rPr lang="hr-HR" sz="2000" spc="-150" dirty="0">
                <a:solidFill>
                  <a:schemeClr val="accent1">
                    <a:lumMod val="50000"/>
                  </a:schemeClr>
                </a:solidFill>
              </a:rPr>
              <a:t> </a:t>
            </a:r>
            <a:r>
              <a:rPr lang="hr-HR" sz="2000" b="1" spc="-150" dirty="0">
                <a:solidFill>
                  <a:srgbClr val="FF0000"/>
                </a:solidFill>
              </a:rPr>
              <a:t>TESTING AND REFERENCE LABORATORY</a:t>
            </a:r>
            <a:endParaRPr lang="vi-VN" sz="2000" b="1" spc="-150" dirty="0">
              <a:solidFill>
                <a:srgbClr val="FF0000"/>
              </a:solidFill>
            </a:endParaRPr>
          </a:p>
          <a:p>
            <a:r>
              <a:rPr lang="vi-VN" sz="2000" spc="-150" dirty="0">
                <a:solidFill>
                  <a:schemeClr val="accent1">
                    <a:lumMod val="50000"/>
                  </a:schemeClr>
                </a:solidFill>
              </a:rPr>
              <a:t>– </a:t>
            </a:r>
            <a:r>
              <a:rPr lang="hr-HR" sz="2000" spc="-150" dirty="0" err="1">
                <a:solidFill>
                  <a:schemeClr val="accent1">
                    <a:lumMod val="50000"/>
                  </a:schemeClr>
                </a:solidFill>
              </a:rPr>
              <a:t>air</a:t>
            </a:r>
            <a:r>
              <a:rPr lang="hr-HR" sz="2000" spc="-150" dirty="0">
                <a:solidFill>
                  <a:schemeClr val="accent1">
                    <a:lumMod val="50000"/>
                  </a:schemeClr>
                </a:solidFill>
              </a:rPr>
              <a:t> </a:t>
            </a:r>
            <a:r>
              <a:rPr lang="hr-HR" sz="2000" spc="-150" dirty="0" err="1">
                <a:solidFill>
                  <a:schemeClr val="accent1">
                    <a:lumMod val="50000"/>
                  </a:schemeClr>
                </a:solidFill>
              </a:rPr>
              <a:t>quality</a:t>
            </a:r>
            <a:r>
              <a:rPr lang="hr-HR" sz="2000" spc="-150" dirty="0">
                <a:solidFill>
                  <a:schemeClr val="accent1">
                    <a:lumMod val="50000"/>
                  </a:schemeClr>
                </a:solidFill>
              </a:rPr>
              <a:t> monitoring, monitoring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pollutant</a:t>
            </a:r>
            <a:r>
              <a:rPr lang="hr-HR" sz="2000" spc="-150" dirty="0">
                <a:solidFill>
                  <a:schemeClr val="accent1">
                    <a:lumMod val="50000"/>
                  </a:schemeClr>
                </a:solidFill>
              </a:rPr>
              <a:t> </a:t>
            </a:r>
            <a:r>
              <a:rPr lang="hr-HR" sz="2000" spc="-150" dirty="0" err="1">
                <a:solidFill>
                  <a:schemeClr val="accent1">
                    <a:lumMod val="50000"/>
                  </a:schemeClr>
                </a:solidFill>
              </a:rPr>
              <a:t>emissions</a:t>
            </a:r>
            <a:r>
              <a:rPr lang="hr-HR" sz="2000" spc="-150" dirty="0">
                <a:solidFill>
                  <a:schemeClr val="accent1">
                    <a:lumMod val="50000"/>
                  </a:schemeClr>
                </a:solidFill>
              </a:rPr>
              <a:t> </a:t>
            </a:r>
            <a:r>
              <a:rPr lang="hr-HR" sz="2000" spc="-150" dirty="0" err="1">
                <a:solidFill>
                  <a:schemeClr val="accent1">
                    <a:lumMod val="50000"/>
                  </a:schemeClr>
                </a:solidFill>
              </a:rPr>
              <a:t>from</a:t>
            </a:r>
            <a:r>
              <a:rPr lang="hr-HR" sz="2000" spc="-150" dirty="0">
                <a:solidFill>
                  <a:schemeClr val="accent1">
                    <a:lumMod val="50000"/>
                  </a:schemeClr>
                </a:solidFill>
              </a:rPr>
              <a:t> </a:t>
            </a:r>
            <a:r>
              <a:rPr lang="hr-HR" sz="2000" spc="-150" dirty="0" err="1">
                <a:solidFill>
                  <a:schemeClr val="accent1">
                    <a:lumMod val="50000"/>
                  </a:schemeClr>
                </a:solidFill>
              </a:rPr>
              <a:t>stationary</a:t>
            </a:r>
            <a:r>
              <a:rPr lang="hr-HR" sz="2000" spc="-150" dirty="0">
                <a:solidFill>
                  <a:schemeClr val="accent1">
                    <a:lumMod val="50000"/>
                  </a:schemeClr>
                </a:solidFill>
              </a:rPr>
              <a:t> </a:t>
            </a:r>
            <a:r>
              <a:rPr lang="hr-HR" sz="2000" spc="-150" dirty="0" err="1">
                <a:solidFill>
                  <a:schemeClr val="accent1">
                    <a:lumMod val="50000"/>
                  </a:schemeClr>
                </a:solidFill>
              </a:rPr>
              <a:t>sources</a:t>
            </a:r>
            <a:r>
              <a:rPr lang="hr-HR" sz="2000" spc="-150" dirty="0">
                <a:solidFill>
                  <a:schemeClr val="accent1">
                    <a:lumMod val="50000"/>
                  </a:schemeClr>
                </a:solidFill>
              </a:rPr>
              <a:t> </a:t>
            </a:r>
            <a:r>
              <a:rPr lang="hr-HR" sz="2000" spc="-150" dirty="0" err="1">
                <a:solidFill>
                  <a:schemeClr val="accent1">
                    <a:lumMod val="50000"/>
                  </a:schemeClr>
                </a:solidFill>
              </a:rPr>
              <a:t>and</a:t>
            </a:r>
            <a:r>
              <a:rPr lang="hr-HR" sz="2000" spc="-150" dirty="0">
                <a:solidFill>
                  <a:schemeClr val="accent1">
                    <a:lumMod val="50000"/>
                  </a:schemeClr>
                </a:solidFill>
              </a:rPr>
              <a:t> </a:t>
            </a:r>
            <a:r>
              <a:rPr lang="hr-HR" sz="2000" spc="-150" dirty="0" err="1">
                <a:solidFill>
                  <a:schemeClr val="accent1">
                    <a:lumMod val="50000"/>
                  </a:schemeClr>
                </a:solidFill>
              </a:rPr>
              <a:t>verification</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validity</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measuring</a:t>
            </a:r>
            <a:r>
              <a:rPr lang="hr-HR" sz="2000" spc="-150" dirty="0">
                <a:solidFill>
                  <a:schemeClr val="accent1">
                    <a:lumMod val="50000"/>
                  </a:schemeClr>
                </a:solidFill>
              </a:rPr>
              <a:t> system for </a:t>
            </a:r>
            <a:r>
              <a:rPr lang="hr-HR" sz="2000" spc="-150" dirty="0" err="1">
                <a:solidFill>
                  <a:schemeClr val="accent1">
                    <a:lumMod val="50000"/>
                  </a:schemeClr>
                </a:solidFill>
              </a:rPr>
              <a:t>continuous</a:t>
            </a:r>
            <a:r>
              <a:rPr lang="hr-HR" sz="2000" spc="-150" dirty="0">
                <a:solidFill>
                  <a:schemeClr val="accent1">
                    <a:lumMod val="50000"/>
                  </a:schemeClr>
                </a:solidFill>
              </a:rPr>
              <a:t> </a:t>
            </a:r>
            <a:r>
              <a:rPr lang="hr-HR" sz="2000" spc="-150" dirty="0" err="1">
                <a:solidFill>
                  <a:schemeClr val="accent1">
                    <a:lumMod val="50000"/>
                  </a:schemeClr>
                </a:solidFill>
              </a:rPr>
              <a:t>measurement</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pollutant</a:t>
            </a:r>
            <a:r>
              <a:rPr lang="hr-HR" sz="2000" spc="-150" dirty="0">
                <a:solidFill>
                  <a:schemeClr val="accent1">
                    <a:lumMod val="50000"/>
                  </a:schemeClr>
                </a:solidFill>
              </a:rPr>
              <a:t> </a:t>
            </a:r>
            <a:r>
              <a:rPr lang="hr-HR" sz="2000" spc="-150" dirty="0" err="1">
                <a:solidFill>
                  <a:schemeClr val="accent1">
                    <a:lumMod val="50000"/>
                  </a:schemeClr>
                </a:solidFill>
              </a:rPr>
              <a:t>emissions</a:t>
            </a:r>
            <a:r>
              <a:rPr lang="hr-HR" sz="2000" spc="-150" dirty="0">
                <a:solidFill>
                  <a:schemeClr val="accent1">
                    <a:lumMod val="50000"/>
                  </a:schemeClr>
                </a:solidFill>
              </a:rPr>
              <a:t> </a:t>
            </a:r>
            <a:r>
              <a:rPr lang="hr-HR" sz="2000" spc="-150" dirty="0" err="1">
                <a:solidFill>
                  <a:schemeClr val="accent1">
                    <a:lumMod val="50000"/>
                  </a:schemeClr>
                </a:solidFill>
              </a:rPr>
              <a:t>from</a:t>
            </a:r>
            <a:r>
              <a:rPr lang="hr-HR" sz="2000" spc="-150" dirty="0">
                <a:solidFill>
                  <a:schemeClr val="accent1">
                    <a:lumMod val="50000"/>
                  </a:schemeClr>
                </a:solidFill>
              </a:rPr>
              <a:t> </a:t>
            </a:r>
            <a:r>
              <a:rPr lang="hr-HR" sz="2000" spc="-150" dirty="0" err="1">
                <a:solidFill>
                  <a:schemeClr val="accent1">
                    <a:lumMod val="50000"/>
                  </a:schemeClr>
                </a:solidFill>
              </a:rPr>
              <a:t>stationary</a:t>
            </a:r>
            <a:r>
              <a:rPr lang="hr-HR" sz="2000" spc="-150" dirty="0">
                <a:solidFill>
                  <a:schemeClr val="accent1">
                    <a:lumMod val="50000"/>
                  </a:schemeClr>
                </a:solidFill>
              </a:rPr>
              <a:t> </a:t>
            </a:r>
            <a:r>
              <a:rPr lang="hr-HR" sz="2000" spc="-150" dirty="0" err="1">
                <a:solidFill>
                  <a:schemeClr val="accent1">
                    <a:lumMod val="50000"/>
                  </a:schemeClr>
                </a:solidFill>
              </a:rPr>
              <a:t>sources</a:t>
            </a:r>
            <a:r>
              <a:rPr lang="hr-HR" sz="2000" spc="-150" dirty="0">
                <a:solidFill>
                  <a:schemeClr val="accent1">
                    <a:lumMod val="50000"/>
                  </a:schemeClr>
                </a:solidFill>
              </a:rPr>
              <a:t> </a:t>
            </a:r>
            <a:r>
              <a:rPr lang="hr-HR" sz="2000" spc="-150" dirty="0" err="1">
                <a:solidFill>
                  <a:schemeClr val="accent1">
                    <a:lumMod val="50000"/>
                  </a:schemeClr>
                </a:solidFill>
              </a:rPr>
              <a:t>have</a:t>
            </a:r>
            <a:r>
              <a:rPr lang="hr-HR" sz="2000" spc="-150" dirty="0">
                <a:solidFill>
                  <a:schemeClr val="accent1">
                    <a:lumMod val="50000"/>
                  </a:schemeClr>
                </a:solidFill>
              </a:rPr>
              <a:t> </a:t>
            </a:r>
            <a:r>
              <a:rPr lang="hr-HR" sz="2000" spc="-150" dirty="0" err="1">
                <a:solidFill>
                  <a:schemeClr val="accent1">
                    <a:lumMod val="50000"/>
                  </a:schemeClr>
                </a:solidFill>
              </a:rPr>
              <a:t>been</a:t>
            </a:r>
            <a:r>
              <a:rPr lang="hr-HR" sz="2000" spc="-150" dirty="0">
                <a:solidFill>
                  <a:schemeClr val="accent1">
                    <a:lumMod val="50000"/>
                  </a:schemeClr>
                </a:solidFill>
              </a:rPr>
              <a:t> </a:t>
            </a:r>
            <a:r>
              <a:rPr lang="hr-HR" sz="2000" spc="-150" dirty="0" err="1">
                <a:solidFill>
                  <a:schemeClr val="accent1">
                    <a:lumMod val="50000"/>
                  </a:schemeClr>
                </a:solidFill>
              </a:rPr>
              <a:t>carried</a:t>
            </a:r>
            <a:r>
              <a:rPr lang="hr-HR" sz="2000" spc="-150" dirty="0">
                <a:solidFill>
                  <a:schemeClr val="accent1">
                    <a:lumMod val="50000"/>
                  </a:schemeClr>
                </a:solidFill>
              </a:rPr>
              <a:t> </a:t>
            </a:r>
            <a:r>
              <a:rPr lang="hr-HR" sz="2000" spc="-150" dirty="0" err="1">
                <a:solidFill>
                  <a:schemeClr val="accent1">
                    <a:lumMod val="50000"/>
                  </a:schemeClr>
                </a:solidFill>
              </a:rPr>
              <a:t>out</a:t>
            </a:r>
            <a:r>
              <a:rPr lang="hr-HR" sz="2000" spc="-150" dirty="0">
                <a:solidFill>
                  <a:schemeClr val="accent1">
                    <a:lumMod val="50000"/>
                  </a:schemeClr>
                </a:solidFill>
              </a:rPr>
              <a:t> </a:t>
            </a:r>
            <a:r>
              <a:rPr lang="hr-HR" sz="2000" spc="-150" dirty="0" err="1">
                <a:solidFill>
                  <a:schemeClr val="accent1">
                    <a:lumMod val="50000"/>
                  </a:schemeClr>
                </a:solidFill>
              </a:rPr>
              <a:t>without</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Ministry</a:t>
            </a:r>
            <a:r>
              <a:rPr lang="hr-HR" sz="2000" spc="-150" dirty="0">
                <a:solidFill>
                  <a:schemeClr val="accent1">
                    <a:lumMod val="50000"/>
                  </a:schemeClr>
                </a:solidFill>
              </a:rPr>
              <a:t> </a:t>
            </a:r>
            <a:r>
              <a:rPr lang="hr-HR" sz="2000" spc="-150" dirty="0" err="1">
                <a:solidFill>
                  <a:schemeClr val="accent1">
                    <a:lumMod val="50000"/>
                  </a:schemeClr>
                </a:solidFill>
              </a:rPr>
              <a:t>permission</a:t>
            </a:r>
            <a:r>
              <a:rPr lang="hr-HR" sz="2000" spc="-150" dirty="0">
                <a:solidFill>
                  <a:schemeClr val="accent1">
                    <a:lumMod val="50000"/>
                  </a:schemeClr>
                </a:solidFill>
              </a:rPr>
              <a:t> (</a:t>
            </a:r>
            <a:r>
              <a:rPr lang="hr-HR" sz="2000" spc="-150" dirty="0" err="1">
                <a:solidFill>
                  <a:schemeClr val="accent1">
                    <a:lumMod val="50000"/>
                  </a:schemeClr>
                </a:solidFill>
              </a:rPr>
              <a:t>Article</a:t>
            </a:r>
            <a:r>
              <a:rPr lang="hr-HR" sz="2000" spc="-150" dirty="0">
                <a:solidFill>
                  <a:schemeClr val="accent1">
                    <a:lumMod val="50000"/>
                  </a:schemeClr>
                </a:solidFill>
              </a:rPr>
              <a:t> 54 </a:t>
            </a:r>
            <a:r>
              <a:rPr lang="hr-HR" sz="2000" spc="-150" dirty="0" err="1">
                <a:solidFill>
                  <a:schemeClr val="accent1">
                    <a:lumMod val="50000"/>
                  </a:schemeClr>
                </a:solidFill>
              </a:rPr>
              <a:t>and</a:t>
            </a:r>
            <a:r>
              <a:rPr lang="hr-HR" sz="2000" spc="-150" dirty="0">
                <a:solidFill>
                  <a:schemeClr val="accent1">
                    <a:lumMod val="50000"/>
                  </a:schemeClr>
                </a:solidFill>
              </a:rPr>
              <a:t> 57 </a:t>
            </a:r>
            <a:r>
              <a:rPr lang="hr-HR" sz="2000" spc="-150" dirty="0" err="1">
                <a:solidFill>
                  <a:schemeClr val="accent1">
                    <a:lumMod val="50000"/>
                  </a:schemeClr>
                </a:solidFill>
              </a:rPr>
              <a:t>paragraph</a:t>
            </a:r>
            <a:r>
              <a:rPr lang="hr-HR" sz="2000" spc="-150" dirty="0">
                <a:solidFill>
                  <a:schemeClr val="accent1">
                    <a:lumMod val="50000"/>
                  </a:schemeClr>
                </a:solidFill>
              </a:rPr>
              <a:t> 1 )</a:t>
            </a:r>
            <a:r>
              <a:rPr lang="vi-VN" sz="2000" b="1" spc="-150" dirty="0">
                <a:solidFill>
                  <a:srgbClr val="FF0000"/>
                </a:solidFill>
              </a:rPr>
              <a:t>, </a:t>
            </a:r>
            <a:r>
              <a:rPr lang="hr-HR" sz="2000" b="1" spc="-150" dirty="0">
                <a:solidFill>
                  <a:srgbClr val="FF0000"/>
                </a:solidFill>
              </a:rPr>
              <a:t>TESTING AND REFERENCE LABORATORY</a:t>
            </a:r>
            <a:endParaRPr lang="vi-VN" sz="2000" b="1" spc="-150" dirty="0">
              <a:solidFill>
                <a:srgbClr val="FF0000"/>
              </a:solidFill>
            </a:endParaRP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1882213011"/>
      </p:ext>
    </p:extLst>
  </p:cSld>
  <p:clrMapOvr>
    <a:masterClrMapping/>
  </p:clrMapOvr>
  <p:transition spd="med">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11.11 </a:t>
            </a:r>
            <a:r>
              <a:rPr lang="hr-HR" sz="2800" b="1" dirty="0" err="1">
                <a:solidFill>
                  <a:schemeClr val="tx2"/>
                </a:solidFill>
                <a:effectLst>
                  <a:glow>
                    <a:srgbClr val="7F7F7F">
                      <a:alpha val="35000"/>
                    </a:srgbClr>
                  </a:glow>
                </a:effectLst>
              </a:rPr>
              <a:t>Environmental</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inspection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judiciary</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state</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attorney</a:t>
            </a:r>
            <a:r>
              <a:rPr lang="hr-HR" sz="2800" b="1" dirty="0">
                <a:solidFill>
                  <a:schemeClr val="tx2"/>
                </a:solidFill>
                <a:effectLst>
                  <a:glow>
                    <a:srgbClr val="7F7F7F">
                      <a:alpha val="35000"/>
                    </a:srgbClr>
                  </a:glow>
                </a:effectLst>
              </a:rPr>
              <a:t> system</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512748" y="1521303"/>
            <a:ext cx="8329642" cy="461665"/>
          </a:xfrm>
          <a:prstGeom prst="rect">
            <a:avLst/>
          </a:prstGeom>
          <a:noFill/>
        </p:spPr>
        <p:txBody>
          <a:bodyPr wrap="square" rtlCol="0">
            <a:spAutoFit/>
          </a:bodyPr>
          <a:lstStyle/>
          <a:p>
            <a:r>
              <a:rPr lang="hr-HR" sz="2400" b="1" dirty="0" err="1">
                <a:solidFill>
                  <a:schemeClr val="accent1">
                    <a:lumMod val="50000"/>
                  </a:schemeClr>
                </a:solidFill>
              </a:rPr>
              <a:t>Misdemeanour</a:t>
            </a:r>
            <a:r>
              <a:rPr lang="hr-HR" sz="2400" b="1" dirty="0">
                <a:solidFill>
                  <a:schemeClr val="accent1">
                    <a:lumMod val="50000"/>
                  </a:schemeClr>
                </a:solidFill>
              </a:rPr>
              <a:t> </a:t>
            </a:r>
            <a:r>
              <a:rPr lang="hr-HR" sz="2400" b="1" dirty="0" err="1">
                <a:solidFill>
                  <a:schemeClr val="accent1">
                    <a:lumMod val="50000"/>
                  </a:schemeClr>
                </a:solidFill>
              </a:rPr>
              <a:t>acts</a:t>
            </a:r>
            <a:r>
              <a:rPr lang="hr-HR" sz="2400" b="1" dirty="0">
                <a:solidFill>
                  <a:schemeClr val="accent1">
                    <a:lumMod val="50000"/>
                  </a:schemeClr>
                </a:solidFill>
              </a:rPr>
              <a:t> </a:t>
            </a:r>
            <a:r>
              <a:rPr lang="hr-HR" sz="2400" b="1" dirty="0" err="1">
                <a:solidFill>
                  <a:schemeClr val="accent1">
                    <a:lumMod val="50000"/>
                  </a:schemeClr>
                </a:solidFill>
              </a:rPr>
              <a:t>related</a:t>
            </a:r>
            <a:r>
              <a:rPr lang="hr-HR" sz="2400" b="1" dirty="0">
                <a:solidFill>
                  <a:schemeClr val="accent1">
                    <a:lumMod val="50000"/>
                  </a:schemeClr>
                </a:solidFill>
              </a:rPr>
              <a:t> to AQM</a:t>
            </a:r>
          </a:p>
        </p:txBody>
      </p:sp>
      <p:sp>
        <p:nvSpPr>
          <p:cNvPr id="10" name="TextBox 9"/>
          <p:cNvSpPr txBox="1"/>
          <p:nvPr/>
        </p:nvSpPr>
        <p:spPr>
          <a:xfrm>
            <a:off x="361934" y="2028575"/>
            <a:ext cx="8480453" cy="3170099"/>
          </a:xfrm>
          <a:prstGeom prst="rect">
            <a:avLst/>
          </a:prstGeom>
          <a:noFill/>
        </p:spPr>
        <p:txBody>
          <a:bodyPr wrap="square" rtlCol="0">
            <a:spAutoFit/>
          </a:bodyPr>
          <a:lstStyle/>
          <a:p>
            <a:r>
              <a:rPr lang="vi-VN" sz="2000" spc="-150" dirty="0">
                <a:solidFill>
                  <a:schemeClr val="accent1">
                    <a:lumMod val="50000"/>
                  </a:schemeClr>
                </a:solidFill>
              </a:rPr>
              <a:t>– </a:t>
            </a:r>
            <a:r>
              <a:rPr lang="hr-HR" sz="2000" spc="-150" dirty="0" err="1">
                <a:solidFill>
                  <a:schemeClr val="accent1">
                    <a:lumMod val="50000"/>
                  </a:schemeClr>
                </a:solidFill>
              </a:rPr>
              <a:t>air</a:t>
            </a:r>
            <a:r>
              <a:rPr lang="hr-HR" sz="2000" spc="-150" dirty="0">
                <a:solidFill>
                  <a:schemeClr val="accent1">
                    <a:lumMod val="50000"/>
                  </a:schemeClr>
                </a:solidFill>
              </a:rPr>
              <a:t> </a:t>
            </a:r>
            <a:r>
              <a:rPr lang="hr-HR" sz="2000" spc="-150" dirty="0" err="1">
                <a:solidFill>
                  <a:schemeClr val="accent1">
                    <a:lumMod val="50000"/>
                  </a:schemeClr>
                </a:solidFill>
              </a:rPr>
              <a:t>quality</a:t>
            </a:r>
            <a:r>
              <a:rPr lang="hr-HR" sz="2000" spc="-150" dirty="0">
                <a:solidFill>
                  <a:schemeClr val="accent1">
                    <a:lumMod val="50000"/>
                  </a:schemeClr>
                </a:solidFill>
              </a:rPr>
              <a:t> monitoring, monitoring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pollutant</a:t>
            </a:r>
            <a:r>
              <a:rPr lang="hr-HR" sz="2000" spc="-150" dirty="0">
                <a:solidFill>
                  <a:schemeClr val="accent1">
                    <a:lumMod val="50000"/>
                  </a:schemeClr>
                </a:solidFill>
              </a:rPr>
              <a:t> </a:t>
            </a:r>
            <a:r>
              <a:rPr lang="hr-HR" sz="2000" spc="-150" dirty="0" err="1">
                <a:solidFill>
                  <a:schemeClr val="accent1">
                    <a:lumMod val="50000"/>
                  </a:schemeClr>
                </a:solidFill>
              </a:rPr>
              <a:t>emissions</a:t>
            </a:r>
            <a:r>
              <a:rPr lang="hr-HR" sz="2000" spc="-150" dirty="0">
                <a:solidFill>
                  <a:schemeClr val="accent1">
                    <a:lumMod val="50000"/>
                  </a:schemeClr>
                </a:solidFill>
              </a:rPr>
              <a:t> </a:t>
            </a:r>
            <a:r>
              <a:rPr lang="hr-HR" sz="2000" spc="-150" dirty="0" err="1">
                <a:solidFill>
                  <a:schemeClr val="accent1">
                    <a:lumMod val="50000"/>
                  </a:schemeClr>
                </a:solidFill>
              </a:rPr>
              <a:t>from</a:t>
            </a:r>
            <a:r>
              <a:rPr lang="hr-HR" sz="2000" spc="-150" dirty="0">
                <a:solidFill>
                  <a:schemeClr val="accent1">
                    <a:lumMod val="50000"/>
                  </a:schemeClr>
                </a:solidFill>
              </a:rPr>
              <a:t> </a:t>
            </a:r>
            <a:r>
              <a:rPr lang="hr-HR" sz="2000" spc="-150" dirty="0" err="1">
                <a:solidFill>
                  <a:schemeClr val="accent1">
                    <a:lumMod val="50000"/>
                  </a:schemeClr>
                </a:solidFill>
              </a:rPr>
              <a:t>stationary</a:t>
            </a:r>
            <a:r>
              <a:rPr lang="hr-HR" sz="2000" spc="-150" dirty="0">
                <a:solidFill>
                  <a:schemeClr val="accent1">
                    <a:lumMod val="50000"/>
                  </a:schemeClr>
                </a:solidFill>
              </a:rPr>
              <a:t> </a:t>
            </a:r>
            <a:r>
              <a:rPr lang="hr-HR" sz="2000" spc="-150" dirty="0" err="1">
                <a:solidFill>
                  <a:schemeClr val="accent1">
                    <a:lumMod val="50000"/>
                  </a:schemeClr>
                </a:solidFill>
              </a:rPr>
              <a:t>sources</a:t>
            </a:r>
            <a:r>
              <a:rPr lang="hr-HR" sz="2000" spc="-150" dirty="0">
                <a:solidFill>
                  <a:schemeClr val="accent1">
                    <a:lumMod val="50000"/>
                  </a:schemeClr>
                </a:solidFill>
              </a:rPr>
              <a:t> </a:t>
            </a:r>
            <a:r>
              <a:rPr lang="hr-HR" sz="2000" spc="-150" dirty="0" err="1">
                <a:solidFill>
                  <a:schemeClr val="accent1">
                    <a:lumMod val="50000"/>
                  </a:schemeClr>
                </a:solidFill>
              </a:rPr>
              <a:t>and</a:t>
            </a:r>
            <a:r>
              <a:rPr lang="hr-HR" sz="2000" spc="-150" dirty="0">
                <a:solidFill>
                  <a:schemeClr val="accent1">
                    <a:lumMod val="50000"/>
                  </a:schemeClr>
                </a:solidFill>
              </a:rPr>
              <a:t> </a:t>
            </a:r>
            <a:r>
              <a:rPr lang="hr-HR" sz="2000" spc="-150" dirty="0" err="1">
                <a:solidFill>
                  <a:schemeClr val="accent1">
                    <a:lumMod val="50000"/>
                  </a:schemeClr>
                </a:solidFill>
              </a:rPr>
              <a:t>verification</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validity</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measuring</a:t>
            </a:r>
            <a:r>
              <a:rPr lang="hr-HR" sz="2000" spc="-150" dirty="0">
                <a:solidFill>
                  <a:schemeClr val="accent1">
                    <a:lumMod val="50000"/>
                  </a:schemeClr>
                </a:solidFill>
              </a:rPr>
              <a:t> system for </a:t>
            </a:r>
            <a:r>
              <a:rPr lang="hr-HR" sz="2000" spc="-150" dirty="0" err="1">
                <a:solidFill>
                  <a:schemeClr val="accent1">
                    <a:lumMod val="50000"/>
                  </a:schemeClr>
                </a:solidFill>
              </a:rPr>
              <a:t>continuous</a:t>
            </a:r>
            <a:r>
              <a:rPr lang="hr-HR" sz="2000" spc="-150" dirty="0">
                <a:solidFill>
                  <a:schemeClr val="accent1">
                    <a:lumMod val="50000"/>
                  </a:schemeClr>
                </a:solidFill>
              </a:rPr>
              <a:t> </a:t>
            </a:r>
            <a:r>
              <a:rPr lang="hr-HR" sz="2000" spc="-150" dirty="0" err="1">
                <a:solidFill>
                  <a:schemeClr val="accent1">
                    <a:lumMod val="50000"/>
                  </a:schemeClr>
                </a:solidFill>
              </a:rPr>
              <a:t>measurement</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pollutant</a:t>
            </a:r>
            <a:r>
              <a:rPr lang="hr-HR" sz="2000" spc="-150" dirty="0">
                <a:solidFill>
                  <a:schemeClr val="accent1">
                    <a:lumMod val="50000"/>
                  </a:schemeClr>
                </a:solidFill>
              </a:rPr>
              <a:t> </a:t>
            </a:r>
            <a:r>
              <a:rPr lang="hr-HR" sz="2000" spc="-150" dirty="0" err="1">
                <a:solidFill>
                  <a:schemeClr val="accent1">
                    <a:lumMod val="50000"/>
                  </a:schemeClr>
                </a:solidFill>
              </a:rPr>
              <a:t>emissions</a:t>
            </a:r>
            <a:r>
              <a:rPr lang="hr-HR" sz="2000" spc="-150" dirty="0">
                <a:solidFill>
                  <a:schemeClr val="accent1">
                    <a:lumMod val="50000"/>
                  </a:schemeClr>
                </a:solidFill>
              </a:rPr>
              <a:t> </a:t>
            </a:r>
            <a:r>
              <a:rPr lang="hr-HR" sz="2000" spc="-150" dirty="0" err="1">
                <a:solidFill>
                  <a:schemeClr val="accent1">
                    <a:lumMod val="50000"/>
                  </a:schemeClr>
                </a:solidFill>
              </a:rPr>
              <a:t>from</a:t>
            </a:r>
            <a:r>
              <a:rPr lang="hr-HR" sz="2000" spc="-150" dirty="0">
                <a:solidFill>
                  <a:schemeClr val="accent1">
                    <a:lumMod val="50000"/>
                  </a:schemeClr>
                </a:solidFill>
              </a:rPr>
              <a:t> </a:t>
            </a:r>
            <a:r>
              <a:rPr lang="hr-HR" sz="2000" spc="-150" dirty="0" err="1">
                <a:solidFill>
                  <a:schemeClr val="accent1">
                    <a:lumMod val="50000"/>
                  </a:schemeClr>
                </a:solidFill>
              </a:rPr>
              <a:t>stationary</a:t>
            </a:r>
            <a:r>
              <a:rPr lang="hr-HR" sz="2000" spc="-150" dirty="0">
                <a:solidFill>
                  <a:schemeClr val="accent1">
                    <a:lumMod val="50000"/>
                  </a:schemeClr>
                </a:solidFill>
              </a:rPr>
              <a:t> </a:t>
            </a:r>
            <a:r>
              <a:rPr lang="hr-HR" sz="2000" spc="-150" dirty="0" err="1">
                <a:solidFill>
                  <a:schemeClr val="accent1">
                    <a:lumMod val="50000"/>
                  </a:schemeClr>
                </a:solidFill>
              </a:rPr>
              <a:t>sources</a:t>
            </a:r>
            <a:r>
              <a:rPr lang="hr-HR" sz="2000" spc="-150" dirty="0">
                <a:solidFill>
                  <a:schemeClr val="accent1">
                    <a:lumMod val="50000"/>
                  </a:schemeClr>
                </a:solidFill>
              </a:rPr>
              <a:t> </a:t>
            </a:r>
            <a:r>
              <a:rPr lang="hr-HR" sz="2000" spc="-150" dirty="0" err="1">
                <a:solidFill>
                  <a:schemeClr val="accent1">
                    <a:lumMod val="50000"/>
                  </a:schemeClr>
                </a:solidFill>
              </a:rPr>
              <a:t>have</a:t>
            </a:r>
            <a:r>
              <a:rPr lang="hr-HR" sz="2000" spc="-150" dirty="0">
                <a:solidFill>
                  <a:schemeClr val="accent1">
                    <a:lumMod val="50000"/>
                  </a:schemeClr>
                </a:solidFill>
              </a:rPr>
              <a:t> </a:t>
            </a:r>
            <a:r>
              <a:rPr lang="hr-HR" sz="2000" spc="-150" dirty="0" err="1">
                <a:solidFill>
                  <a:schemeClr val="accent1">
                    <a:lumMod val="50000"/>
                  </a:schemeClr>
                </a:solidFill>
              </a:rPr>
              <a:t>been</a:t>
            </a:r>
            <a:r>
              <a:rPr lang="hr-HR" sz="2000" spc="-150" dirty="0">
                <a:solidFill>
                  <a:schemeClr val="accent1">
                    <a:lumMod val="50000"/>
                  </a:schemeClr>
                </a:solidFill>
              </a:rPr>
              <a:t> </a:t>
            </a:r>
            <a:r>
              <a:rPr lang="hr-HR" sz="2000" spc="-150" dirty="0" err="1">
                <a:solidFill>
                  <a:schemeClr val="accent1">
                    <a:lumMod val="50000"/>
                  </a:schemeClr>
                </a:solidFill>
              </a:rPr>
              <a:t>carried</a:t>
            </a:r>
            <a:r>
              <a:rPr lang="hr-HR" sz="2000" spc="-150" dirty="0">
                <a:solidFill>
                  <a:schemeClr val="accent1">
                    <a:lumMod val="50000"/>
                  </a:schemeClr>
                </a:solidFill>
              </a:rPr>
              <a:t> </a:t>
            </a:r>
            <a:r>
              <a:rPr lang="hr-HR" sz="2000" spc="-150" dirty="0" err="1">
                <a:solidFill>
                  <a:schemeClr val="accent1">
                    <a:lumMod val="50000"/>
                  </a:schemeClr>
                </a:solidFill>
              </a:rPr>
              <a:t>out</a:t>
            </a:r>
            <a:r>
              <a:rPr lang="hr-HR" sz="2000" spc="-150" dirty="0">
                <a:solidFill>
                  <a:schemeClr val="accent1">
                    <a:lumMod val="50000"/>
                  </a:schemeClr>
                </a:solidFill>
              </a:rPr>
              <a:t> </a:t>
            </a:r>
            <a:r>
              <a:rPr lang="hr-HR" sz="2000" spc="-150" dirty="0" err="1">
                <a:solidFill>
                  <a:schemeClr val="accent1">
                    <a:lumMod val="50000"/>
                  </a:schemeClr>
                </a:solidFill>
              </a:rPr>
              <a:t>based</a:t>
            </a:r>
            <a:r>
              <a:rPr lang="hr-HR" sz="2000" spc="-150" dirty="0">
                <a:solidFill>
                  <a:schemeClr val="accent1">
                    <a:lumMod val="50000"/>
                  </a:schemeClr>
                </a:solidFill>
              </a:rPr>
              <a:t> on </a:t>
            </a:r>
            <a:r>
              <a:rPr lang="hr-HR" sz="2000" spc="-150" dirty="0" err="1">
                <a:solidFill>
                  <a:schemeClr val="accent1">
                    <a:lumMod val="50000"/>
                  </a:schemeClr>
                </a:solidFill>
              </a:rPr>
              <a:t>the</a:t>
            </a:r>
            <a:r>
              <a:rPr lang="hr-HR" sz="2000" spc="-150" dirty="0">
                <a:solidFill>
                  <a:schemeClr val="accent1">
                    <a:lumMod val="50000"/>
                  </a:schemeClr>
                </a:solidFill>
              </a:rPr>
              <a:t> reference </a:t>
            </a:r>
            <a:r>
              <a:rPr lang="hr-HR" sz="2000" spc="-150" dirty="0" err="1">
                <a:solidFill>
                  <a:schemeClr val="accent1">
                    <a:lumMod val="50000"/>
                  </a:schemeClr>
                </a:solidFill>
              </a:rPr>
              <a:t>measurement</a:t>
            </a:r>
            <a:r>
              <a:rPr lang="hr-HR" sz="2000" spc="-150" dirty="0">
                <a:solidFill>
                  <a:schemeClr val="accent1">
                    <a:lumMod val="50000"/>
                  </a:schemeClr>
                </a:solidFill>
              </a:rPr>
              <a:t> </a:t>
            </a:r>
            <a:r>
              <a:rPr lang="hr-HR" sz="2000" spc="-150" dirty="0" err="1">
                <a:solidFill>
                  <a:schemeClr val="accent1">
                    <a:lumMod val="50000"/>
                  </a:schemeClr>
                </a:solidFill>
              </a:rPr>
              <a:t>method</a:t>
            </a:r>
            <a:r>
              <a:rPr lang="hr-HR" sz="2000" spc="-150" dirty="0">
                <a:solidFill>
                  <a:schemeClr val="accent1">
                    <a:lumMod val="50000"/>
                  </a:schemeClr>
                </a:solidFill>
              </a:rPr>
              <a:t>, </a:t>
            </a:r>
            <a:r>
              <a:rPr lang="hr-HR" sz="2000" spc="-150" dirty="0" err="1">
                <a:solidFill>
                  <a:schemeClr val="accent1">
                    <a:lumMod val="50000"/>
                  </a:schemeClr>
                </a:solidFill>
              </a:rPr>
              <a:t>i.e</a:t>
            </a:r>
            <a:r>
              <a:rPr lang="hr-HR" sz="2000" spc="-150" dirty="0">
                <a:solidFill>
                  <a:schemeClr val="accent1">
                    <a:lumMod val="50000"/>
                  </a:schemeClr>
                </a:solidFill>
              </a:rPr>
              <a:t>. </a:t>
            </a:r>
            <a:r>
              <a:rPr lang="hr-HR" sz="2000" spc="-150" dirty="0" err="1">
                <a:solidFill>
                  <a:schemeClr val="accent1">
                    <a:lumMod val="50000"/>
                  </a:schemeClr>
                </a:solidFill>
              </a:rPr>
              <a:t>another</a:t>
            </a:r>
            <a:r>
              <a:rPr lang="hr-HR" sz="2000" spc="-150" dirty="0">
                <a:solidFill>
                  <a:schemeClr val="accent1">
                    <a:lumMod val="50000"/>
                  </a:schemeClr>
                </a:solidFill>
              </a:rPr>
              <a:t> </a:t>
            </a:r>
            <a:r>
              <a:rPr lang="hr-HR" sz="2000" spc="-150" dirty="0" err="1">
                <a:solidFill>
                  <a:schemeClr val="accent1">
                    <a:lumMod val="50000"/>
                  </a:schemeClr>
                </a:solidFill>
              </a:rPr>
              <a:t>measurement</a:t>
            </a:r>
            <a:r>
              <a:rPr lang="hr-HR" sz="2000" spc="-150" dirty="0">
                <a:solidFill>
                  <a:schemeClr val="accent1">
                    <a:lumMod val="50000"/>
                  </a:schemeClr>
                </a:solidFill>
              </a:rPr>
              <a:t> </a:t>
            </a:r>
            <a:r>
              <a:rPr lang="hr-HR" sz="2000" spc="-150" dirty="0" err="1">
                <a:solidFill>
                  <a:schemeClr val="accent1">
                    <a:lumMod val="50000"/>
                  </a:schemeClr>
                </a:solidFill>
              </a:rPr>
              <a:t>method</a:t>
            </a:r>
            <a:r>
              <a:rPr lang="hr-HR" sz="2000" spc="-150" dirty="0">
                <a:solidFill>
                  <a:schemeClr val="accent1">
                    <a:lumMod val="50000"/>
                  </a:schemeClr>
                </a:solidFill>
              </a:rPr>
              <a:t> for </a:t>
            </a:r>
            <a:r>
              <a:rPr lang="hr-HR" sz="2000" spc="-150" dirty="0" err="1">
                <a:solidFill>
                  <a:schemeClr val="accent1">
                    <a:lumMod val="50000"/>
                  </a:schemeClr>
                </a:solidFill>
              </a:rPr>
              <a:t>which</a:t>
            </a:r>
            <a:r>
              <a:rPr lang="hr-HR" sz="2000" spc="-150" dirty="0">
                <a:solidFill>
                  <a:schemeClr val="accent1">
                    <a:lumMod val="50000"/>
                  </a:schemeClr>
                </a:solidFill>
              </a:rPr>
              <a:t> no </a:t>
            </a:r>
            <a:r>
              <a:rPr lang="hr-HR" sz="2000" spc="-150" dirty="0" err="1">
                <a:solidFill>
                  <a:schemeClr val="accent1">
                    <a:lumMod val="50000"/>
                  </a:schemeClr>
                </a:solidFill>
              </a:rPr>
              <a:t>Mnistry</a:t>
            </a:r>
            <a:r>
              <a:rPr lang="hr-HR" sz="2000" spc="-150" dirty="0">
                <a:solidFill>
                  <a:schemeClr val="accent1">
                    <a:lumMod val="50000"/>
                  </a:schemeClr>
                </a:solidFill>
              </a:rPr>
              <a:t> </a:t>
            </a:r>
            <a:r>
              <a:rPr lang="hr-HR" sz="2000" spc="-150" dirty="0" err="1">
                <a:solidFill>
                  <a:schemeClr val="accent1">
                    <a:lumMod val="50000"/>
                  </a:schemeClr>
                </a:solidFill>
              </a:rPr>
              <a:t>permission</a:t>
            </a:r>
            <a:r>
              <a:rPr lang="hr-HR" sz="2000" spc="-150" dirty="0">
                <a:solidFill>
                  <a:schemeClr val="accent1">
                    <a:lumMod val="50000"/>
                  </a:schemeClr>
                </a:solidFill>
              </a:rPr>
              <a:t> </a:t>
            </a:r>
            <a:r>
              <a:rPr lang="hr-HR" sz="2000" spc="-150" dirty="0" err="1">
                <a:solidFill>
                  <a:schemeClr val="accent1">
                    <a:lumMod val="50000"/>
                  </a:schemeClr>
                </a:solidFill>
              </a:rPr>
              <a:t>has</a:t>
            </a:r>
            <a:r>
              <a:rPr lang="hr-HR" sz="2000" spc="-150" dirty="0">
                <a:solidFill>
                  <a:schemeClr val="accent1">
                    <a:lumMod val="50000"/>
                  </a:schemeClr>
                </a:solidFill>
              </a:rPr>
              <a:t> </a:t>
            </a:r>
            <a:r>
              <a:rPr lang="hr-HR" sz="2000" spc="-150" dirty="0" err="1">
                <a:solidFill>
                  <a:schemeClr val="accent1">
                    <a:lumMod val="50000"/>
                  </a:schemeClr>
                </a:solidFill>
              </a:rPr>
              <a:t>been</a:t>
            </a:r>
            <a:r>
              <a:rPr lang="hr-HR" sz="2000" spc="-150" dirty="0">
                <a:solidFill>
                  <a:schemeClr val="accent1">
                    <a:lumMod val="50000"/>
                  </a:schemeClr>
                </a:solidFill>
              </a:rPr>
              <a:t> </a:t>
            </a:r>
            <a:r>
              <a:rPr lang="hr-HR" sz="2000" spc="-150" dirty="0" err="1">
                <a:solidFill>
                  <a:schemeClr val="accent1">
                    <a:lumMod val="50000"/>
                  </a:schemeClr>
                </a:solidFill>
              </a:rPr>
              <a:t>obtained</a:t>
            </a:r>
            <a:r>
              <a:rPr lang="hr-HR" sz="2000" spc="-150" dirty="0">
                <a:solidFill>
                  <a:schemeClr val="accent1">
                    <a:lumMod val="50000"/>
                  </a:schemeClr>
                </a:solidFill>
              </a:rPr>
              <a:t> (</a:t>
            </a:r>
            <a:r>
              <a:rPr lang="hr-HR" sz="2000" spc="-150" dirty="0" err="1">
                <a:solidFill>
                  <a:schemeClr val="accent1">
                    <a:lumMod val="50000"/>
                  </a:schemeClr>
                </a:solidFill>
              </a:rPr>
              <a:t>Article</a:t>
            </a:r>
            <a:r>
              <a:rPr lang="hr-HR" sz="2000" spc="-150" dirty="0">
                <a:solidFill>
                  <a:schemeClr val="accent1">
                    <a:lumMod val="50000"/>
                  </a:schemeClr>
                </a:solidFill>
              </a:rPr>
              <a:t> 55 </a:t>
            </a:r>
            <a:r>
              <a:rPr lang="hr-HR" sz="2000" spc="-150" dirty="0" err="1">
                <a:solidFill>
                  <a:schemeClr val="accent1">
                    <a:lumMod val="50000"/>
                  </a:schemeClr>
                </a:solidFill>
              </a:rPr>
              <a:t>paragraph</a:t>
            </a:r>
            <a:r>
              <a:rPr lang="hr-HR" sz="2000" spc="-150" dirty="0">
                <a:solidFill>
                  <a:schemeClr val="accent1">
                    <a:lumMod val="50000"/>
                  </a:schemeClr>
                </a:solidFill>
              </a:rPr>
              <a:t> 6)</a:t>
            </a:r>
            <a:r>
              <a:rPr lang="vi-VN" sz="2000" spc="-150" dirty="0">
                <a:solidFill>
                  <a:schemeClr val="accent1">
                    <a:lumMod val="50000"/>
                  </a:schemeClr>
                </a:solidFill>
              </a:rPr>
              <a:t>, </a:t>
            </a:r>
            <a:r>
              <a:rPr lang="hr-HR" sz="2000" b="1" spc="-150" dirty="0">
                <a:solidFill>
                  <a:srgbClr val="FF0000"/>
                </a:solidFill>
              </a:rPr>
              <a:t>TESTING AND REFERENCE LABORATORY</a:t>
            </a:r>
            <a:endParaRPr lang="vi-VN" sz="2000" b="1" spc="-150" dirty="0">
              <a:solidFill>
                <a:srgbClr val="FF0000"/>
              </a:solidFill>
            </a:endParaRPr>
          </a:p>
          <a:p>
            <a:r>
              <a:rPr lang="vi-VN" sz="2000" spc="-150" dirty="0">
                <a:solidFill>
                  <a:schemeClr val="accent1">
                    <a:lumMod val="50000"/>
                  </a:schemeClr>
                </a:solidFill>
              </a:rPr>
              <a:t>– </a:t>
            </a:r>
            <a:r>
              <a:rPr lang="hr-HR" sz="2000" spc="-150" dirty="0" err="1">
                <a:solidFill>
                  <a:schemeClr val="accent1">
                    <a:lumMod val="50000"/>
                  </a:schemeClr>
                </a:solidFill>
              </a:rPr>
              <a:t>activities</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reference </a:t>
            </a:r>
            <a:r>
              <a:rPr lang="hr-HR" sz="2000" spc="-150" dirty="0" err="1">
                <a:solidFill>
                  <a:schemeClr val="accent1">
                    <a:lumMod val="50000"/>
                  </a:schemeClr>
                </a:solidFill>
              </a:rPr>
              <a:t>laboratory</a:t>
            </a:r>
            <a:r>
              <a:rPr lang="hr-HR" sz="2000" spc="-150" dirty="0">
                <a:solidFill>
                  <a:schemeClr val="accent1">
                    <a:lumMod val="50000"/>
                  </a:schemeClr>
                </a:solidFill>
              </a:rPr>
              <a:t> </a:t>
            </a:r>
            <a:r>
              <a:rPr lang="hr-HR" sz="2000" spc="-150" dirty="0" err="1">
                <a:solidFill>
                  <a:schemeClr val="accent1">
                    <a:lumMod val="50000"/>
                  </a:schemeClr>
                </a:solidFill>
              </a:rPr>
              <a:t>from</a:t>
            </a:r>
            <a:r>
              <a:rPr lang="hr-HR" sz="2000" spc="-150" dirty="0">
                <a:solidFill>
                  <a:schemeClr val="accent1">
                    <a:lumMod val="50000"/>
                  </a:schemeClr>
                </a:solidFill>
              </a:rPr>
              <a:t> </a:t>
            </a:r>
            <a:r>
              <a:rPr lang="hr-HR" sz="2000" spc="-150" dirty="0" err="1">
                <a:solidFill>
                  <a:schemeClr val="accent1">
                    <a:lumMod val="50000"/>
                  </a:schemeClr>
                </a:solidFill>
              </a:rPr>
              <a:t>Article</a:t>
            </a:r>
            <a:r>
              <a:rPr lang="hr-HR" sz="2000" spc="-150" dirty="0">
                <a:solidFill>
                  <a:schemeClr val="accent1">
                    <a:lumMod val="50000"/>
                  </a:schemeClr>
                </a:solidFill>
              </a:rPr>
              <a:t> 60 </a:t>
            </a:r>
            <a:r>
              <a:rPr lang="hr-HR" sz="2000" spc="-150" dirty="0" err="1">
                <a:solidFill>
                  <a:schemeClr val="accent1">
                    <a:lumMod val="50000"/>
                  </a:schemeClr>
                </a:solidFill>
              </a:rPr>
              <a:t>paragraph</a:t>
            </a:r>
            <a:r>
              <a:rPr lang="hr-HR" sz="2000" spc="-150" dirty="0">
                <a:solidFill>
                  <a:schemeClr val="accent1">
                    <a:lumMod val="50000"/>
                  </a:schemeClr>
                </a:solidFill>
              </a:rPr>
              <a:t> 2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this</a:t>
            </a:r>
            <a:r>
              <a:rPr lang="hr-HR" sz="2000" spc="-150" dirty="0">
                <a:solidFill>
                  <a:schemeClr val="accent1">
                    <a:lumMod val="50000"/>
                  </a:schemeClr>
                </a:solidFill>
              </a:rPr>
              <a:t> </a:t>
            </a:r>
            <a:r>
              <a:rPr lang="hr-HR" sz="2000" spc="-150" dirty="0" err="1">
                <a:solidFill>
                  <a:schemeClr val="accent1">
                    <a:lumMod val="50000"/>
                  </a:schemeClr>
                </a:solidFill>
              </a:rPr>
              <a:t>Act</a:t>
            </a:r>
            <a:r>
              <a:rPr lang="hr-HR" sz="2000" spc="-150" dirty="0">
                <a:solidFill>
                  <a:schemeClr val="accent1">
                    <a:lumMod val="50000"/>
                  </a:schemeClr>
                </a:solidFill>
              </a:rPr>
              <a:t> are </a:t>
            </a:r>
            <a:r>
              <a:rPr lang="hr-HR" sz="2000" spc="-150" dirty="0" err="1">
                <a:solidFill>
                  <a:schemeClr val="accent1">
                    <a:lumMod val="50000"/>
                  </a:schemeClr>
                </a:solidFill>
              </a:rPr>
              <a:t>not</a:t>
            </a:r>
            <a:r>
              <a:rPr lang="hr-HR" sz="2000" spc="-150" dirty="0">
                <a:solidFill>
                  <a:schemeClr val="accent1">
                    <a:lumMod val="50000"/>
                  </a:schemeClr>
                </a:solidFill>
              </a:rPr>
              <a:t> </a:t>
            </a:r>
            <a:r>
              <a:rPr lang="hr-HR" sz="2000" spc="-150" dirty="0" err="1">
                <a:solidFill>
                  <a:schemeClr val="accent1">
                    <a:lumMod val="50000"/>
                  </a:schemeClr>
                </a:solidFill>
              </a:rPr>
              <a:t>being</a:t>
            </a:r>
            <a:r>
              <a:rPr lang="hr-HR" sz="2000" spc="-150" dirty="0">
                <a:solidFill>
                  <a:schemeClr val="accent1">
                    <a:lumMod val="50000"/>
                  </a:schemeClr>
                </a:solidFill>
              </a:rPr>
              <a:t> </a:t>
            </a:r>
            <a:r>
              <a:rPr lang="hr-HR" sz="2000" spc="-150" dirty="0" err="1">
                <a:solidFill>
                  <a:schemeClr val="accent1">
                    <a:lumMod val="50000"/>
                  </a:schemeClr>
                </a:solidFill>
              </a:rPr>
              <a:t>carried</a:t>
            </a:r>
            <a:r>
              <a:rPr lang="hr-HR" sz="2000" spc="-150" dirty="0">
                <a:solidFill>
                  <a:schemeClr val="accent1">
                    <a:lumMod val="50000"/>
                  </a:schemeClr>
                </a:solidFill>
              </a:rPr>
              <a:t> </a:t>
            </a:r>
            <a:r>
              <a:rPr lang="hr-HR" sz="2000" spc="-150" dirty="0" err="1">
                <a:solidFill>
                  <a:schemeClr val="accent1">
                    <a:lumMod val="50000"/>
                  </a:schemeClr>
                </a:solidFill>
              </a:rPr>
              <a:t>out</a:t>
            </a:r>
            <a:r>
              <a:rPr lang="hr-HR" sz="2000" spc="-150" dirty="0">
                <a:solidFill>
                  <a:schemeClr val="accent1">
                    <a:lumMod val="50000"/>
                  </a:schemeClr>
                </a:solidFill>
              </a:rPr>
              <a:t> </a:t>
            </a:r>
            <a:r>
              <a:rPr lang="hr-HR" sz="2000" spc="-150" dirty="0" err="1">
                <a:solidFill>
                  <a:schemeClr val="accent1">
                    <a:lumMod val="50000"/>
                  </a:schemeClr>
                </a:solidFill>
              </a:rPr>
              <a:t>in</a:t>
            </a:r>
            <a:r>
              <a:rPr lang="hr-HR" sz="2000" spc="-150" dirty="0">
                <a:solidFill>
                  <a:schemeClr val="accent1">
                    <a:lumMod val="50000"/>
                  </a:schemeClr>
                </a:solidFill>
              </a:rPr>
              <a:t> a </a:t>
            </a:r>
            <a:r>
              <a:rPr lang="hr-HR" sz="2000" spc="-150" dirty="0" err="1">
                <a:solidFill>
                  <a:schemeClr val="accent1">
                    <a:lumMod val="50000"/>
                  </a:schemeClr>
                </a:solidFill>
              </a:rPr>
              <a:t>way</a:t>
            </a:r>
            <a:r>
              <a:rPr lang="hr-HR" sz="2000" spc="-150" dirty="0">
                <a:solidFill>
                  <a:schemeClr val="accent1">
                    <a:lumMod val="50000"/>
                  </a:schemeClr>
                </a:solidFill>
              </a:rPr>
              <a:t> as </a:t>
            </a:r>
            <a:r>
              <a:rPr lang="hr-HR" sz="2000" spc="-150" dirty="0" err="1">
                <a:solidFill>
                  <a:schemeClr val="accent1">
                    <a:lumMod val="50000"/>
                  </a:schemeClr>
                </a:solidFill>
              </a:rPr>
              <a:t>prescribed</a:t>
            </a:r>
            <a:r>
              <a:rPr lang="hr-HR" sz="2000" spc="-150" dirty="0">
                <a:solidFill>
                  <a:schemeClr val="accent1">
                    <a:lumMod val="50000"/>
                  </a:schemeClr>
                </a:solidFill>
              </a:rPr>
              <a:t> </a:t>
            </a:r>
            <a:r>
              <a:rPr lang="hr-HR" sz="2000" spc="-150" dirty="0" err="1">
                <a:solidFill>
                  <a:schemeClr val="accent1">
                    <a:lumMod val="50000"/>
                  </a:schemeClr>
                </a:solidFill>
              </a:rPr>
              <a:t>by</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regulation</a:t>
            </a:r>
            <a:r>
              <a:rPr lang="hr-HR" sz="2000" spc="-150" dirty="0">
                <a:solidFill>
                  <a:schemeClr val="accent1">
                    <a:lumMod val="50000"/>
                  </a:schemeClr>
                </a:solidFill>
              </a:rPr>
              <a:t> </a:t>
            </a:r>
            <a:r>
              <a:rPr lang="hr-HR" sz="2000" spc="-150" dirty="0" err="1">
                <a:solidFill>
                  <a:schemeClr val="accent1">
                    <a:lumMod val="50000"/>
                  </a:schemeClr>
                </a:solidFill>
              </a:rPr>
              <a:t>in</a:t>
            </a:r>
            <a:r>
              <a:rPr lang="hr-HR" sz="2000" spc="-150" dirty="0">
                <a:solidFill>
                  <a:schemeClr val="accent1">
                    <a:lumMod val="50000"/>
                  </a:schemeClr>
                </a:solidFill>
              </a:rPr>
              <a:t> </a:t>
            </a:r>
            <a:r>
              <a:rPr lang="hr-HR" sz="2000" spc="-150" dirty="0" err="1">
                <a:solidFill>
                  <a:schemeClr val="accent1">
                    <a:lumMod val="50000"/>
                  </a:schemeClr>
                </a:solidFill>
              </a:rPr>
              <a:t>Article</a:t>
            </a:r>
            <a:r>
              <a:rPr lang="hr-HR" sz="2000" spc="-150" dirty="0">
                <a:solidFill>
                  <a:schemeClr val="accent1">
                    <a:lumMod val="50000"/>
                  </a:schemeClr>
                </a:solidFill>
              </a:rPr>
              <a:t> 52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this</a:t>
            </a:r>
            <a:r>
              <a:rPr lang="hr-HR" sz="2000" spc="-150" dirty="0">
                <a:solidFill>
                  <a:schemeClr val="accent1">
                    <a:lumMod val="50000"/>
                  </a:schemeClr>
                </a:solidFill>
              </a:rPr>
              <a:t> </a:t>
            </a:r>
            <a:r>
              <a:rPr lang="hr-HR" sz="2000" spc="-150" dirty="0" err="1">
                <a:solidFill>
                  <a:schemeClr val="accent1">
                    <a:lumMod val="50000"/>
                  </a:schemeClr>
                </a:solidFill>
              </a:rPr>
              <a:t>Act</a:t>
            </a:r>
            <a:r>
              <a:rPr lang="hr-HR" sz="2000" spc="-150" dirty="0">
                <a:solidFill>
                  <a:schemeClr val="accent1">
                    <a:lumMod val="50000"/>
                  </a:schemeClr>
                </a:solidFill>
              </a:rPr>
              <a:t> (</a:t>
            </a:r>
            <a:r>
              <a:rPr lang="hr-HR" sz="2000" spc="-150" dirty="0" err="1">
                <a:solidFill>
                  <a:schemeClr val="accent1">
                    <a:lumMod val="50000"/>
                  </a:schemeClr>
                </a:solidFill>
              </a:rPr>
              <a:t>Article</a:t>
            </a:r>
            <a:r>
              <a:rPr lang="hr-HR" sz="2000" spc="-150" dirty="0">
                <a:solidFill>
                  <a:schemeClr val="accent1">
                    <a:lumMod val="50000"/>
                  </a:schemeClr>
                </a:solidFill>
              </a:rPr>
              <a:t> 60 </a:t>
            </a:r>
            <a:r>
              <a:rPr lang="hr-HR" sz="2000" spc="-150" dirty="0" err="1">
                <a:solidFill>
                  <a:schemeClr val="accent1">
                    <a:lumMod val="50000"/>
                  </a:schemeClr>
                </a:solidFill>
              </a:rPr>
              <a:t>paragraph</a:t>
            </a:r>
            <a:r>
              <a:rPr lang="hr-HR" sz="2000" spc="-150" dirty="0">
                <a:solidFill>
                  <a:schemeClr val="accent1">
                    <a:lumMod val="50000"/>
                  </a:schemeClr>
                </a:solidFill>
              </a:rPr>
              <a:t> 4)</a:t>
            </a:r>
            <a:r>
              <a:rPr lang="vi-VN" sz="2000" spc="-150" dirty="0">
                <a:solidFill>
                  <a:schemeClr val="accent1">
                    <a:lumMod val="50000"/>
                  </a:schemeClr>
                </a:solidFill>
              </a:rPr>
              <a:t>, </a:t>
            </a:r>
            <a:r>
              <a:rPr lang="hr-HR" sz="2000" b="1" spc="-150" dirty="0">
                <a:solidFill>
                  <a:srgbClr val="FF0000"/>
                </a:solidFill>
              </a:rPr>
              <a:t>REFERENCE LABORATORY</a:t>
            </a:r>
            <a:endParaRPr lang="vi-VN" sz="2000" b="1" spc="-150" dirty="0">
              <a:solidFill>
                <a:srgbClr val="FF0000"/>
              </a:solidFill>
            </a:endParaRPr>
          </a:p>
          <a:p>
            <a:r>
              <a:rPr lang="vi-VN" sz="2000" spc="-150" dirty="0">
                <a:solidFill>
                  <a:schemeClr val="accent1">
                    <a:lumMod val="50000"/>
                  </a:schemeClr>
                </a:solidFill>
              </a:rPr>
              <a:t>– </a:t>
            </a:r>
            <a:r>
              <a:rPr lang="hr-HR" sz="2000" spc="-150" dirty="0" err="1">
                <a:solidFill>
                  <a:schemeClr val="accent1">
                    <a:lumMod val="50000"/>
                  </a:schemeClr>
                </a:solidFill>
              </a:rPr>
              <a:t>measurement</a:t>
            </a:r>
            <a:r>
              <a:rPr lang="hr-HR" sz="2000" spc="-150" dirty="0">
                <a:solidFill>
                  <a:schemeClr val="accent1">
                    <a:lumMod val="50000"/>
                  </a:schemeClr>
                </a:solidFill>
              </a:rPr>
              <a:t> </a:t>
            </a:r>
            <a:r>
              <a:rPr lang="hr-HR" sz="2000" spc="-150" dirty="0" err="1">
                <a:solidFill>
                  <a:schemeClr val="accent1">
                    <a:lumMod val="50000"/>
                  </a:schemeClr>
                </a:solidFill>
              </a:rPr>
              <a:t>quality</a:t>
            </a:r>
            <a:r>
              <a:rPr lang="hr-HR" sz="2000" spc="-150" dirty="0">
                <a:solidFill>
                  <a:schemeClr val="accent1">
                    <a:lumMod val="50000"/>
                  </a:schemeClr>
                </a:solidFill>
              </a:rPr>
              <a:t> </a:t>
            </a:r>
            <a:r>
              <a:rPr lang="hr-HR" sz="2000" spc="-150" dirty="0" err="1">
                <a:solidFill>
                  <a:schemeClr val="accent1">
                    <a:lumMod val="50000"/>
                  </a:schemeClr>
                </a:solidFill>
              </a:rPr>
              <a:t>assurance</a:t>
            </a:r>
            <a:r>
              <a:rPr lang="hr-HR" sz="2000" spc="-150" dirty="0">
                <a:solidFill>
                  <a:schemeClr val="accent1">
                    <a:lumMod val="50000"/>
                  </a:schemeClr>
                </a:solidFill>
              </a:rPr>
              <a:t> </a:t>
            </a:r>
            <a:r>
              <a:rPr lang="hr-HR" sz="2000" spc="-150" dirty="0" err="1">
                <a:solidFill>
                  <a:schemeClr val="accent1">
                    <a:lumMod val="50000"/>
                  </a:schemeClr>
                </a:solidFill>
              </a:rPr>
              <a:t>and</a:t>
            </a:r>
            <a:r>
              <a:rPr lang="hr-HR" sz="2000" spc="-150" dirty="0">
                <a:solidFill>
                  <a:schemeClr val="accent1">
                    <a:lumMod val="50000"/>
                  </a:schemeClr>
                </a:solidFill>
              </a:rPr>
              <a:t> </a:t>
            </a:r>
            <a:r>
              <a:rPr lang="hr-HR" sz="2000" spc="-150" dirty="0" err="1">
                <a:solidFill>
                  <a:schemeClr val="accent1">
                    <a:lumMod val="50000"/>
                  </a:schemeClr>
                </a:solidFill>
              </a:rPr>
              <a:t>air</a:t>
            </a:r>
            <a:r>
              <a:rPr lang="hr-HR" sz="2000" spc="-150" dirty="0">
                <a:solidFill>
                  <a:schemeClr val="accent1">
                    <a:lumMod val="50000"/>
                  </a:schemeClr>
                </a:solidFill>
              </a:rPr>
              <a:t> </a:t>
            </a:r>
            <a:r>
              <a:rPr lang="hr-HR" sz="2000" spc="-150" dirty="0" err="1">
                <a:solidFill>
                  <a:schemeClr val="accent1">
                    <a:lumMod val="50000"/>
                  </a:schemeClr>
                </a:solidFill>
              </a:rPr>
              <a:t>quality</a:t>
            </a:r>
            <a:r>
              <a:rPr lang="hr-HR" sz="2000" spc="-150" dirty="0">
                <a:solidFill>
                  <a:schemeClr val="accent1">
                    <a:lumMod val="50000"/>
                  </a:schemeClr>
                </a:solidFill>
              </a:rPr>
              <a:t> data </a:t>
            </a:r>
            <a:r>
              <a:rPr lang="hr-HR" sz="2000" spc="-150" dirty="0" err="1">
                <a:solidFill>
                  <a:schemeClr val="accent1">
                    <a:lumMod val="50000"/>
                  </a:schemeClr>
                </a:solidFill>
              </a:rPr>
              <a:t>assurance</a:t>
            </a:r>
            <a:r>
              <a:rPr lang="hr-HR" sz="2000" spc="-150" dirty="0">
                <a:solidFill>
                  <a:schemeClr val="accent1">
                    <a:lumMod val="50000"/>
                  </a:schemeClr>
                </a:solidFill>
              </a:rPr>
              <a:t> are </a:t>
            </a:r>
            <a:r>
              <a:rPr lang="hr-HR" sz="2000" spc="-150" dirty="0" err="1">
                <a:solidFill>
                  <a:schemeClr val="accent1">
                    <a:lumMod val="50000"/>
                  </a:schemeClr>
                </a:solidFill>
              </a:rPr>
              <a:t>carried</a:t>
            </a:r>
            <a:r>
              <a:rPr lang="hr-HR" sz="2000" spc="-150" dirty="0">
                <a:solidFill>
                  <a:schemeClr val="accent1">
                    <a:lumMod val="50000"/>
                  </a:schemeClr>
                </a:solidFill>
              </a:rPr>
              <a:t> </a:t>
            </a:r>
            <a:r>
              <a:rPr lang="hr-HR" sz="2000" spc="-150" dirty="0" err="1">
                <a:solidFill>
                  <a:schemeClr val="accent1">
                    <a:lumMod val="50000"/>
                  </a:schemeClr>
                </a:solidFill>
              </a:rPr>
              <a:t>out</a:t>
            </a:r>
            <a:r>
              <a:rPr lang="hr-HR" sz="2000" spc="-150" dirty="0">
                <a:solidFill>
                  <a:schemeClr val="accent1">
                    <a:lumMod val="50000"/>
                  </a:schemeClr>
                </a:solidFill>
              </a:rPr>
              <a:t> </a:t>
            </a:r>
            <a:r>
              <a:rPr lang="hr-HR" sz="2000" spc="-150" dirty="0" err="1">
                <a:solidFill>
                  <a:schemeClr val="accent1">
                    <a:lumMod val="50000"/>
                  </a:schemeClr>
                </a:solidFill>
              </a:rPr>
              <a:t>without</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Ministry</a:t>
            </a:r>
            <a:r>
              <a:rPr lang="hr-HR" sz="2000" spc="-150" dirty="0">
                <a:solidFill>
                  <a:schemeClr val="accent1">
                    <a:lumMod val="50000"/>
                  </a:schemeClr>
                </a:solidFill>
              </a:rPr>
              <a:t> </a:t>
            </a:r>
            <a:r>
              <a:rPr lang="hr-HR" sz="2000" spc="-150" dirty="0" err="1">
                <a:solidFill>
                  <a:schemeClr val="accent1">
                    <a:lumMod val="50000"/>
                  </a:schemeClr>
                </a:solidFill>
              </a:rPr>
              <a:t>permission</a:t>
            </a:r>
            <a:r>
              <a:rPr lang="hr-HR" sz="2000" spc="-150" dirty="0">
                <a:solidFill>
                  <a:schemeClr val="accent1">
                    <a:lumMod val="50000"/>
                  </a:schemeClr>
                </a:solidFill>
              </a:rPr>
              <a:t> (</a:t>
            </a:r>
            <a:r>
              <a:rPr lang="hr-HR" sz="2000" spc="-150" dirty="0" err="1">
                <a:solidFill>
                  <a:schemeClr val="accent1">
                    <a:lumMod val="50000"/>
                  </a:schemeClr>
                </a:solidFill>
              </a:rPr>
              <a:t>Article</a:t>
            </a:r>
            <a:r>
              <a:rPr lang="hr-HR" sz="2000" spc="-150" dirty="0">
                <a:solidFill>
                  <a:schemeClr val="accent1">
                    <a:lumMod val="50000"/>
                  </a:schemeClr>
                </a:solidFill>
              </a:rPr>
              <a:t> 61 </a:t>
            </a:r>
            <a:r>
              <a:rPr lang="hr-HR" sz="2000" spc="-150" dirty="0" err="1">
                <a:solidFill>
                  <a:schemeClr val="accent1">
                    <a:lumMod val="50000"/>
                  </a:schemeClr>
                </a:solidFill>
              </a:rPr>
              <a:t>paragraph</a:t>
            </a:r>
            <a:r>
              <a:rPr lang="hr-HR" sz="2000" spc="-150" dirty="0">
                <a:solidFill>
                  <a:schemeClr val="accent1">
                    <a:lumMod val="50000"/>
                  </a:schemeClr>
                </a:solidFill>
              </a:rPr>
              <a:t> 1)</a:t>
            </a:r>
            <a:r>
              <a:rPr lang="vi-VN" sz="2000" spc="-150" dirty="0">
                <a:solidFill>
                  <a:schemeClr val="accent1">
                    <a:lumMod val="50000"/>
                  </a:schemeClr>
                </a:solidFill>
              </a:rPr>
              <a:t>, </a:t>
            </a:r>
            <a:r>
              <a:rPr lang="hr-HR" sz="2000" b="1" spc="-150" dirty="0">
                <a:solidFill>
                  <a:srgbClr val="FF0000"/>
                </a:solidFill>
              </a:rPr>
              <a:t>REFERENCE LABORATORY</a:t>
            </a:r>
            <a:endParaRPr lang="vi-VN" sz="2000" b="1" spc="-150" dirty="0">
              <a:solidFill>
                <a:srgbClr val="FF0000"/>
              </a:solidFill>
            </a:endParaRP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734328971"/>
      </p:ext>
    </p:extLst>
  </p:cSld>
  <p:clrMapOvr>
    <a:masterClrMapping/>
  </p:clrMapOvr>
  <p:transition spd="med">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11.11 </a:t>
            </a:r>
            <a:r>
              <a:rPr lang="hr-HR" sz="2800" b="1" dirty="0" err="1">
                <a:solidFill>
                  <a:schemeClr val="tx2"/>
                </a:solidFill>
                <a:effectLst>
                  <a:glow>
                    <a:srgbClr val="7F7F7F">
                      <a:alpha val="35000"/>
                    </a:srgbClr>
                  </a:glow>
                </a:effectLst>
              </a:rPr>
              <a:t>Environmental</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inspection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judiciary</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state</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attorney</a:t>
            </a:r>
            <a:r>
              <a:rPr lang="hr-HR" sz="2800" b="1" dirty="0">
                <a:solidFill>
                  <a:schemeClr val="tx2"/>
                </a:solidFill>
                <a:effectLst>
                  <a:glow>
                    <a:srgbClr val="7F7F7F">
                      <a:alpha val="35000"/>
                    </a:srgbClr>
                  </a:glow>
                </a:effectLst>
              </a:rPr>
              <a:t> system</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512748" y="1521303"/>
            <a:ext cx="8329642" cy="461665"/>
          </a:xfrm>
          <a:prstGeom prst="rect">
            <a:avLst/>
          </a:prstGeom>
          <a:noFill/>
        </p:spPr>
        <p:txBody>
          <a:bodyPr wrap="square" rtlCol="0">
            <a:spAutoFit/>
          </a:bodyPr>
          <a:lstStyle/>
          <a:p>
            <a:r>
              <a:rPr lang="hr-HR" sz="2400" b="1" dirty="0" err="1">
                <a:solidFill>
                  <a:schemeClr val="accent1">
                    <a:lumMod val="50000"/>
                  </a:schemeClr>
                </a:solidFill>
              </a:rPr>
              <a:t>Misdemeanour</a:t>
            </a:r>
            <a:r>
              <a:rPr lang="hr-HR" sz="2400" b="1" dirty="0">
                <a:solidFill>
                  <a:schemeClr val="accent1">
                    <a:lumMod val="50000"/>
                  </a:schemeClr>
                </a:solidFill>
              </a:rPr>
              <a:t> </a:t>
            </a:r>
            <a:r>
              <a:rPr lang="hr-HR" sz="2400" b="1" dirty="0" err="1">
                <a:solidFill>
                  <a:schemeClr val="accent1">
                    <a:lumMod val="50000"/>
                  </a:schemeClr>
                </a:solidFill>
              </a:rPr>
              <a:t>acts</a:t>
            </a:r>
            <a:r>
              <a:rPr lang="hr-HR" sz="2400" b="1" dirty="0">
                <a:solidFill>
                  <a:schemeClr val="accent1">
                    <a:lumMod val="50000"/>
                  </a:schemeClr>
                </a:solidFill>
              </a:rPr>
              <a:t> </a:t>
            </a:r>
            <a:r>
              <a:rPr lang="hr-HR" sz="2400" b="1" dirty="0" err="1">
                <a:solidFill>
                  <a:schemeClr val="accent1">
                    <a:lumMod val="50000"/>
                  </a:schemeClr>
                </a:solidFill>
              </a:rPr>
              <a:t>related</a:t>
            </a:r>
            <a:r>
              <a:rPr lang="hr-HR" sz="2400" b="1" dirty="0">
                <a:solidFill>
                  <a:schemeClr val="accent1">
                    <a:lumMod val="50000"/>
                  </a:schemeClr>
                </a:solidFill>
              </a:rPr>
              <a:t> to AQM</a:t>
            </a:r>
          </a:p>
        </p:txBody>
      </p:sp>
      <p:sp>
        <p:nvSpPr>
          <p:cNvPr id="10" name="TextBox 9"/>
          <p:cNvSpPr txBox="1"/>
          <p:nvPr/>
        </p:nvSpPr>
        <p:spPr>
          <a:xfrm>
            <a:off x="361934" y="2028575"/>
            <a:ext cx="8480453" cy="1631216"/>
          </a:xfrm>
          <a:prstGeom prst="rect">
            <a:avLst/>
          </a:prstGeom>
          <a:noFill/>
        </p:spPr>
        <p:txBody>
          <a:bodyPr wrap="square" rtlCol="0">
            <a:spAutoFit/>
          </a:bodyPr>
          <a:lstStyle/>
          <a:p>
            <a:r>
              <a:rPr lang="vi-VN" sz="2000" spc="-150" dirty="0">
                <a:solidFill>
                  <a:schemeClr val="accent1">
                    <a:lumMod val="50000"/>
                  </a:schemeClr>
                </a:solidFill>
              </a:rPr>
              <a:t>(2) </a:t>
            </a:r>
            <a:r>
              <a:rPr lang="hr-HR" sz="2000" spc="-150" dirty="0">
                <a:solidFill>
                  <a:schemeClr val="accent1">
                    <a:lumMod val="50000"/>
                  </a:schemeClr>
                </a:solidFill>
              </a:rPr>
              <a:t>As </a:t>
            </a:r>
            <a:r>
              <a:rPr lang="hr-HR" sz="2000" spc="-150" dirty="0" err="1">
                <a:solidFill>
                  <a:schemeClr val="accent1">
                    <a:lumMod val="50000"/>
                  </a:schemeClr>
                </a:solidFill>
              </a:rPr>
              <a:t>regarding</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misdemeanours</a:t>
            </a:r>
            <a:r>
              <a:rPr lang="hr-HR" sz="2000" spc="-150" dirty="0">
                <a:solidFill>
                  <a:schemeClr val="accent1">
                    <a:lumMod val="50000"/>
                  </a:schemeClr>
                </a:solidFill>
              </a:rPr>
              <a:t> </a:t>
            </a:r>
            <a:r>
              <a:rPr lang="hr-HR" sz="2000" spc="-150" dirty="0" err="1">
                <a:solidFill>
                  <a:schemeClr val="accent1">
                    <a:lumMod val="50000"/>
                  </a:schemeClr>
                </a:solidFill>
              </a:rPr>
              <a:t>indicated</a:t>
            </a:r>
            <a:r>
              <a:rPr lang="hr-HR" sz="2000" spc="-150" dirty="0">
                <a:solidFill>
                  <a:schemeClr val="accent1">
                    <a:lumMod val="50000"/>
                  </a:schemeClr>
                </a:solidFill>
              </a:rPr>
              <a:t> </a:t>
            </a:r>
            <a:r>
              <a:rPr lang="hr-HR" sz="2000" spc="-150" dirty="0" err="1">
                <a:solidFill>
                  <a:schemeClr val="accent1">
                    <a:lumMod val="50000"/>
                  </a:schemeClr>
                </a:solidFill>
              </a:rPr>
              <a:t>in</a:t>
            </a:r>
            <a:r>
              <a:rPr lang="hr-HR" sz="2000" spc="-150" dirty="0">
                <a:solidFill>
                  <a:schemeClr val="accent1">
                    <a:lumMod val="50000"/>
                  </a:schemeClr>
                </a:solidFill>
              </a:rPr>
              <a:t> </a:t>
            </a:r>
            <a:r>
              <a:rPr lang="hr-HR" sz="2000" spc="-150" dirty="0" err="1">
                <a:solidFill>
                  <a:schemeClr val="accent1">
                    <a:lumMod val="50000"/>
                  </a:schemeClr>
                </a:solidFill>
              </a:rPr>
              <a:t>paragraph</a:t>
            </a:r>
            <a:r>
              <a:rPr lang="hr-HR" sz="2000" spc="-150" dirty="0">
                <a:solidFill>
                  <a:schemeClr val="accent1">
                    <a:lumMod val="50000"/>
                  </a:schemeClr>
                </a:solidFill>
              </a:rPr>
              <a:t> 1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this</a:t>
            </a:r>
            <a:r>
              <a:rPr lang="hr-HR" sz="2000" spc="-150" dirty="0">
                <a:solidFill>
                  <a:schemeClr val="accent1">
                    <a:lumMod val="50000"/>
                  </a:schemeClr>
                </a:solidFill>
              </a:rPr>
              <a:t> </a:t>
            </a:r>
            <a:r>
              <a:rPr lang="hr-HR" sz="2000" spc="-150" dirty="0" err="1">
                <a:solidFill>
                  <a:schemeClr val="accent1">
                    <a:lumMod val="50000"/>
                  </a:schemeClr>
                </a:solidFill>
              </a:rPr>
              <a:t>Article</a:t>
            </a:r>
            <a:r>
              <a:rPr lang="hr-HR" sz="2000" spc="-150" dirty="0">
                <a:solidFill>
                  <a:schemeClr val="accent1">
                    <a:lumMod val="50000"/>
                  </a:schemeClr>
                </a:solidFill>
              </a:rPr>
              <a:t>, a </a:t>
            </a:r>
            <a:r>
              <a:rPr lang="hr-HR" sz="2000" b="1" spc="-150" dirty="0" err="1">
                <a:solidFill>
                  <a:srgbClr val="FF0000"/>
                </a:solidFill>
              </a:rPr>
              <a:t>responsible</a:t>
            </a:r>
            <a:r>
              <a:rPr lang="hr-HR" sz="2000" b="1" spc="-150" dirty="0">
                <a:solidFill>
                  <a:srgbClr val="FF0000"/>
                </a:solidFill>
              </a:rPr>
              <a:t> </a:t>
            </a:r>
            <a:r>
              <a:rPr lang="hr-HR" sz="2000" b="1" spc="-150" dirty="0" err="1">
                <a:solidFill>
                  <a:srgbClr val="FF0000"/>
                </a:solidFill>
              </a:rPr>
              <a:t>person</a:t>
            </a:r>
            <a:r>
              <a:rPr lang="vi-VN" sz="2000" b="1" spc="-150" dirty="0">
                <a:solidFill>
                  <a:srgbClr val="FF0000"/>
                </a:solidFill>
              </a:rPr>
              <a:t> </a:t>
            </a:r>
            <a:r>
              <a:rPr lang="hr-HR" sz="2000" spc="-150" dirty="0" err="1">
                <a:solidFill>
                  <a:schemeClr val="accent1">
                    <a:lumMod val="50000"/>
                  </a:schemeClr>
                </a:solidFill>
              </a:rPr>
              <a:t>in</a:t>
            </a:r>
            <a:r>
              <a:rPr lang="hr-HR" sz="2000" spc="-150" dirty="0">
                <a:solidFill>
                  <a:schemeClr val="accent1">
                    <a:lumMod val="50000"/>
                  </a:schemeClr>
                </a:solidFill>
              </a:rPr>
              <a:t> </a:t>
            </a:r>
            <a:r>
              <a:rPr lang="hr-HR" sz="2000" spc="-150" dirty="0" err="1">
                <a:solidFill>
                  <a:schemeClr val="accent1">
                    <a:lumMod val="50000"/>
                  </a:schemeClr>
                </a:solidFill>
              </a:rPr>
              <a:t>legal</a:t>
            </a:r>
            <a:r>
              <a:rPr lang="hr-HR" sz="2000" spc="-150" dirty="0">
                <a:solidFill>
                  <a:schemeClr val="accent1">
                    <a:lumMod val="50000"/>
                  </a:schemeClr>
                </a:solidFill>
              </a:rPr>
              <a:t> </a:t>
            </a:r>
            <a:r>
              <a:rPr lang="hr-HR" sz="2000" spc="-150" dirty="0" err="1">
                <a:solidFill>
                  <a:schemeClr val="accent1">
                    <a:lumMod val="50000"/>
                  </a:schemeClr>
                </a:solidFill>
              </a:rPr>
              <a:t>person</a:t>
            </a:r>
            <a:r>
              <a:rPr lang="hr-HR" sz="2000" spc="-150" dirty="0">
                <a:solidFill>
                  <a:schemeClr val="accent1">
                    <a:lumMod val="50000"/>
                  </a:schemeClr>
                </a:solidFill>
              </a:rPr>
              <a:t> </a:t>
            </a:r>
            <a:r>
              <a:rPr lang="hr-HR" sz="2000" spc="-150" dirty="0" err="1">
                <a:solidFill>
                  <a:schemeClr val="accent1">
                    <a:lumMod val="50000"/>
                  </a:schemeClr>
                </a:solidFill>
              </a:rPr>
              <a:t>shall</a:t>
            </a:r>
            <a:r>
              <a:rPr lang="hr-HR" sz="2000" spc="-150" dirty="0">
                <a:solidFill>
                  <a:schemeClr val="accent1">
                    <a:lumMod val="50000"/>
                  </a:schemeClr>
                </a:solidFill>
              </a:rPr>
              <a:t> </a:t>
            </a:r>
            <a:r>
              <a:rPr lang="hr-HR" sz="2000" spc="-150" dirty="0" err="1">
                <a:solidFill>
                  <a:schemeClr val="accent1">
                    <a:lumMod val="50000"/>
                  </a:schemeClr>
                </a:solidFill>
              </a:rPr>
              <a:t>be</a:t>
            </a:r>
            <a:r>
              <a:rPr lang="hr-HR" sz="2000" spc="-150" dirty="0">
                <a:solidFill>
                  <a:schemeClr val="accent1">
                    <a:lumMod val="50000"/>
                  </a:schemeClr>
                </a:solidFill>
              </a:rPr>
              <a:t> </a:t>
            </a:r>
            <a:r>
              <a:rPr lang="hr-HR" sz="2000" spc="-150" dirty="0" err="1">
                <a:solidFill>
                  <a:schemeClr val="accent1">
                    <a:lumMod val="50000"/>
                  </a:schemeClr>
                </a:solidFill>
              </a:rPr>
              <a:t>punished</a:t>
            </a:r>
            <a:r>
              <a:rPr lang="hr-HR" sz="2000" spc="-150" dirty="0">
                <a:solidFill>
                  <a:schemeClr val="accent1">
                    <a:lumMod val="50000"/>
                  </a:schemeClr>
                </a:solidFill>
              </a:rPr>
              <a:t> as </a:t>
            </a:r>
            <a:r>
              <a:rPr lang="hr-HR" sz="2000" spc="-150" dirty="0" err="1">
                <a:solidFill>
                  <a:schemeClr val="accent1">
                    <a:lumMod val="50000"/>
                  </a:schemeClr>
                </a:solidFill>
              </a:rPr>
              <a:t>well</a:t>
            </a:r>
            <a:r>
              <a:rPr lang="hr-HR" sz="2000" spc="-150" dirty="0">
                <a:solidFill>
                  <a:schemeClr val="accent1">
                    <a:lumMod val="50000"/>
                  </a:schemeClr>
                </a:solidFill>
              </a:rPr>
              <a:t> </a:t>
            </a:r>
            <a:r>
              <a:rPr lang="hr-HR" sz="2000" spc="-150" dirty="0" err="1">
                <a:solidFill>
                  <a:schemeClr val="accent1">
                    <a:lumMod val="50000"/>
                  </a:schemeClr>
                </a:solidFill>
              </a:rPr>
              <a:t>in</a:t>
            </a:r>
            <a:r>
              <a:rPr lang="hr-HR" sz="2000" spc="-150" dirty="0">
                <a:solidFill>
                  <a:schemeClr val="accent1">
                    <a:lumMod val="50000"/>
                  </a:schemeClr>
                </a:solidFill>
              </a:rPr>
              <a:t> </a:t>
            </a:r>
            <a:r>
              <a:rPr lang="hr-HR" sz="2000" spc="-150" dirty="0" err="1">
                <a:solidFill>
                  <a:schemeClr val="accent1">
                    <a:lumMod val="50000"/>
                  </a:schemeClr>
                </a:solidFill>
              </a:rPr>
              <a:t>amount</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HRK 25,000.00 to 50,000.00</a:t>
            </a:r>
            <a:r>
              <a:rPr lang="vi-VN" sz="2000" spc="-150" dirty="0">
                <a:solidFill>
                  <a:schemeClr val="accent1">
                    <a:lumMod val="50000"/>
                  </a:schemeClr>
                </a:solidFill>
              </a:rPr>
              <a:t>.</a:t>
            </a:r>
          </a:p>
          <a:p>
            <a:endParaRPr lang="hr-HR" sz="2000" spc="-150" dirty="0">
              <a:solidFill>
                <a:schemeClr val="accent1">
                  <a:lumMod val="50000"/>
                </a:schemeClr>
              </a:solidFill>
            </a:endParaRPr>
          </a:p>
          <a:p>
            <a:r>
              <a:rPr lang="vi-VN" sz="2000" spc="-150" dirty="0">
                <a:solidFill>
                  <a:schemeClr val="accent1">
                    <a:lumMod val="50000"/>
                  </a:schemeClr>
                </a:solidFill>
              </a:rPr>
              <a:t>(3) </a:t>
            </a:r>
            <a:r>
              <a:rPr lang="hr-HR" sz="2000" spc="-150" dirty="0">
                <a:solidFill>
                  <a:schemeClr val="accent1">
                    <a:lumMod val="50000"/>
                  </a:schemeClr>
                </a:solidFill>
              </a:rPr>
              <a:t>As </a:t>
            </a:r>
            <a:r>
              <a:rPr lang="hr-HR" sz="2000" spc="-150" dirty="0" err="1">
                <a:solidFill>
                  <a:schemeClr val="accent1">
                    <a:lumMod val="50000"/>
                  </a:schemeClr>
                </a:solidFill>
              </a:rPr>
              <a:t>regarding</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misdemeanours</a:t>
            </a:r>
            <a:r>
              <a:rPr lang="hr-HR" sz="2000" spc="-150" dirty="0">
                <a:solidFill>
                  <a:schemeClr val="accent1">
                    <a:lumMod val="50000"/>
                  </a:schemeClr>
                </a:solidFill>
              </a:rPr>
              <a:t> </a:t>
            </a:r>
            <a:r>
              <a:rPr lang="hr-HR" sz="2000" spc="-150" dirty="0" err="1">
                <a:solidFill>
                  <a:schemeClr val="accent1">
                    <a:lumMod val="50000"/>
                  </a:schemeClr>
                </a:solidFill>
              </a:rPr>
              <a:t>indicated</a:t>
            </a:r>
            <a:r>
              <a:rPr lang="hr-HR" sz="2000" spc="-150" dirty="0">
                <a:solidFill>
                  <a:schemeClr val="accent1">
                    <a:lumMod val="50000"/>
                  </a:schemeClr>
                </a:solidFill>
              </a:rPr>
              <a:t> </a:t>
            </a:r>
            <a:r>
              <a:rPr lang="hr-HR" sz="2000" spc="-150" dirty="0" err="1">
                <a:solidFill>
                  <a:schemeClr val="accent1">
                    <a:lumMod val="50000"/>
                  </a:schemeClr>
                </a:solidFill>
              </a:rPr>
              <a:t>in</a:t>
            </a:r>
            <a:r>
              <a:rPr lang="hr-HR" sz="2000" spc="-150" dirty="0">
                <a:solidFill>
                  <a:schemeClr val="accent1">
                    <a:lumMod val="50000"/>
                  </a:schemeClr>
                </a:solidFill>
              </a:rPr>
              <a:t> </a:t>
            </a:r>
            <a:r>
              <a:rPr lang="hr-HR" sz="2000" spc="-150" dirty="0" err="1">
                <a:solidFill>
                  <a:schemeClr val="accent1">
                    <a:lumMod val="50000"/>
                  </a:schemeClr>
                </a:solidFill>
              </a:rPr>
              <a:t>paragraph</a:t>
            </a:r>
            <a:r>
              <a:rPr lang="hr-HR" sz="2000" spc="-150" dirty="0">
                <a:solidFill>
                  <a:schemeClr val="accent1">
                    <a:lumMod val="50000"/>
                  </a:schemeClr>
                </a:solidFill>
              </a:rPr>
              <a:t> 1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this</a:t>
            </a:r>
            <a:r>
              <a:rPr lang="hr-HR" sz="2000" spc="-150" dirty="0">
                <a:solidFill>
                  <a:schemeClr val="accent1">
                    <a:lumMod val="50000"/>
                  </a:schemeClr>
                </a:solidFill>
              </a:rPr>
              <a:t> </a:t>
            </a:r>
            <a:r>
              <a:rPr lang="hr-HR" sz="2000" spc="-150" dirty="0" err="1">
                <a:solidFill>
                  <a:schemeClr val="accent1">
                    <a:lumMod val="50000"/>
                  </a:schemeClr>
                </a:solidFill>
              </a:rPr>
              <a:t>Article</a:t>
            </a:r>
            <a:r>
              <a:rPr lang="hr-HR" sz="2000" spc="-150" dirty="0">
                <a:solidFill>
                  <a:schemeClr val="accent1">
                    <a:lumMod val="50000"/>
                  </a:schemeClr>
                </a:solidFill>
              </a:rPr>
              <a:t>, a </a:t>
            </a:r>
            <a:r>
              <a:rPr lang="hr-HR" sz="2000" b="1" spc="-150" dirty="0" err="1">
                <a:solidFill>
                  <a:srgbClr val="FF0000"/>
                </a:solidFill>
              </a:rPr>
              <a:t>physical</a:t>
            </a:r>
            <a:r>
              <a:rPr lang="hr-HR" sz="2000" b="1" spc="-150" dirty="0">
                <a:solidFill>
                  <a:srgbClr val="FF0000"/>
                </a:solidFill>
              </a:rPr>
              <a:t> </a:t>
            </a:r>
            <a:r>
              <a:rPr lang="hr-HR" sz="2000" b="1" spc="-150" dirty="0" err="1">
                <a:solidFill>
                  <a:srgbClr val="FF0000"/>
                </a:solidFill>
              </a:rPr>
              <a:t>person</a:t>
            </a:r>
            <a:r>
              <a:rPr lang="vi-VN" sz="2000" b="1" spc="-150" dirty="0">
                <a:solidFill>
                  <a:srgbClr val="FF0000"/>
                </a:solidFill>
              </a:rPr>
              <a:t> </a:t>
            </a:r>
            <a:r>
              <a:rPr lang="vi-VN" sz="2000" spc="-150" dirty="0">
                <a:solidFill>
                  <a:schemeClr val="accent1">
                    <a:lumMod val="50000"/>
                  </a:schemeClr>
                </a:solidFill>
              </a:rPr>
              <a:t>– </a:t>
            </a:r>
            <a:r>
              <a:rPr lang="hr-HR" sz="2000" spc="-150" dirty="0" err="1">
                <a:solidFill>
                  <a:schemeClr val="accent1">
                    <a:lumMod val="50000"/>
                  </a:schemeClr>
                </a:solidFill>
              </a:rPr>
              <a:t>craftsman</a:t>
            </a:r>
            <a:r>
              <a:rPr lang="hr-HR" sz="2000" spc="-150" dirty="0">
                <a:solidFill>
                  <a:schemeClr val="accent1">
                    <a:lumMod val="50000"/>
                  </a:schemeClr>
                </a:solidFill>
              </a:rPr>
              <a:t> </a:t>
            </a:r>
            <a:r>
              <a:rPr lang="hr-HR" sz="2000" spc="-150" dirty="0" err="1">
                <a:solidFill>
                  <a:schemeClr val="accent1">
                    <a:lumMod val="50000"/>
                  </a:schemeClr>
                </a:solidFill>
              </a:rPr>
              <a:t>shall</a:t>
            </a:r>
            <a:r>
              <a:rPr lang="hr-HR" sz="2000" spc="-150" dirty="0">
                <a:solidFill>
                  <a:schemeClr val="accent1">
                    <a:lumMod val="50000"/>
                  </a:schemeClr>
                </a:solidFill>
              </a:rPr>
              <a:t> </a:t>
            </a:r>
            <a:r>
              <a:rPr lang="hr-HR" sz="2000" spc="-150" dirty="0" err="1">
                <a:solidFill>
                  <a:schemeClr val="accent1">
                    <a:lumMod val="50000"/>
                  </a:schemeClr>
                </a:solidFill>
              </a:rPr>
              <a:t>be</a:t>
            </a:r>
            <a:r>
              <a:rPr lang="hr-HR" sz="2000" spc="-150" dirty="0">
                <a:solidFill>
                  <a:schemeClr val="accent1">
                    <a:lumMod val="50000"/>
                  </a:schemeClr>
                </a:solidFill>
              </a:rPr>
              <a:t> </a:t>
            </a:r>
            <a:r>
              <a:rPr lang="hr-HR" sz="2000" spc="-150" dirty="0" err="1">
                <a:solidFill>
                  <a:schemeClr val="accent1">
                    <a:lumMod val="50000"/>
                  </a:schemeClr>
                </a:solidFill>
              </a:rPr>
              <a:t>punished</a:t>
            </a:r>
            <a:r>
              <a:rPr lang="hr-HR" sz="2000" spc="-150" dirty="0">
                <a:solidFill>
                  <a:schemeClr val="accent1">
                    <a:lumMod val="50000"/>
                  </a:schemeClr>
                </a:solidFill>
              </a:rPr>
              <a:t> </a:t>
            </a:r>
            <a:r>
              <a:rPr lang="hr-HR" sz="2000" spc="-150" dirty="0" err="1">
                <a:solidFill>
                  <a:schemeClr val="accent1">
                    <a:lumMod val="50000"/>
                  </a:schemeClr>
                </a:solidFill>
              </a:rPr>
              <a:t>in</a:t>
            </a:r>
            <a:r>
              <a:rPr lang="hr-HR" sz="2000" spc="-150" dirty="0">
                <a:solidFill>
                  <a:schemeClr val="accent1">
                    <a:lumMod val="50000"/>
                  </a:schemeClr>
                </a:solidFill>
              </a:rPr>
              <a:t> </a:t>
            </a:r>
            <a:r>
              <a:rPr lang="hr-HR" sz="2000" spc="-150" dirty="0" err="1">
                <a:solidFill>
                  <a:schemeClr val="accent1">
                    <a:lumMod val="50000"/>
                  </a:schemeClr>
                </a:solidFill>
              </a:rPr>
              <a:t>amount</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HRK 70,000.00 to 150,000.00</a:t>
            </a:r>
            <a:r>
              <a:rPr lang="vi-VN" sz="2000" spc="-150" dirty="0">
                <a:solidFill>
                  <a:schemeClr val="accent1">
                    <a:lumMod val="50000"/>
                  </a:schemeClr>
                </a:solidFill>
              </a:rPr>
              <a:t>.</a:t>
            </a: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483742080"/>
      </p:ext>
    </p:extLst>
  </p:cSld>
  <p:clrMapOvr>
    <a:masterClrMapping/>
  </p:clrMapOvr>
  <p:transition spd="med">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11.11 </a:t>
            </a:r>
            <a:r>
              <a:rPr lang="hr-HR" sz="2800" b="1" dirty="0" err="1">
                <a:solidFill>
                  <a:schemeClr val="tx2"/>
                </a:solidFill>
                <a:effectLst>
                  <a:glow>
                    <a:srgbClr val="7F7F7F">
                      <a:alpha val="35000"/>
                    </a:srgbClr>
                  </a:glow>
                </a:effectLst>
              </a:rPr>
              <a:t>Environmental</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inspection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judiciary</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state</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attorney</a:t>
            </a:r>
            <a:r>
              <a:rPr lang="hr-HR" sz="2800" b="1" dirty="0">
                <a:solidFill>
                  <a:schemeClr val="tx2"/>
                </a:solidFill>
                <a:effectLst>
                  <a:glow>
                    <a:srgbClr val="7F7F7F">
                      <a:alpha val="35000"/>
                    </a:srgbClr>
                  </a:glow>
                </a:effectLst>
              </a:rPr>
              <a:t> system</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512748" y="1521303"/>
            <a:ext cx="8329642" cy="461665"/>
          </a:xfrm>
          <a:prstGeom prst="rect">
            <a:avLst/>
          </a:prstGeom>
          <a:noFill/>
        </p:spPr>
        <p:txBody>
          <a:bodyPr wrap="square" rtlCol="0">
            <a:spAutoFit/>
          </a:bodyPr>
          <a:lstStyle/>
          <a:p>
            <a:r>
              <a:rPr lang="hr-HR" sz="2400" b="1" dirty="0" err="1">
                <a:solidFill>
                  <a:schemeClr val="accent1">
                    <a:lumMod val="50000"/>
                  </a:schemeClr>
                </a:solidFill>
              </a:rPr>
              <a:t>Misdemeanour</a:t>
            </a:r>
            <a:r>
              <a:rPr lang="hr-HR" sz="2400" b="1" dirty="0">
                <a:solidFill>
                  <a:schemeClr val="accent1">
                    <a:lumMod val="50000"/>
                  </a:schemeClr>
                </a:solidFill>
              </a:rPr>
              <a:t> </a:t>
            </a:r>
            <a:r>
              <a:rPr lang="hr-HR" sz="2400" b="1" dirty="0" err="1">
                <a:solidFill>
                  <a:schemeClr val="accent1">
                    <a:lumMod val="50000"/>
                  </a:schemeClr>
                </a:solidFill>
              </a:rPr>
              <a:t>acts</a:t>
            </a:r>
            <a:r>
              <a:rPr lang="hr-HR" sz="2400" b="1" dirty="0">
                <a:solidFill>
                  <a:schemeClr val="accent1">
                    <a:lumMod val="50000"/>
                  </a:schemeClr>
                </a:solidFill>
              </a:rPr>
              <a:t> </a:t>
            </a:r>
            <a:r>
              <a:rPr lang="hr-HR" sz="2400" b="1" dirty="0" err="1">
                <a:solidFill>
                  <a:schemeClr val="accent1">
                    <a:lumMod val="50000"/>
                  </a:schemeClr>
                </a:solidFill>
              </a:rPr>
              <a:t>related</a:t>
            </a:r>
            <a:r>
              <a:rPr lang="hr-HR" sz="2400" b="1" dirty="0">
                <a:solidFill>
                  <a:schemeClr val="accent1">
                    <a:lumMod val="50000"/>
                  </a:schemeClr>
                </a:solidFill>
              </a:rPr>
              <a:t> to AQM</a:t>
            </a:r>
          </a:p>
        </p:txBody>
      </p:sp>
      <p:sp>
        <p:nvSpPr>
          <p:cNvPr id="10" name="TextBox 9"/>
          <p:cNvSpPr txBox="1"/>
          <p:nvPr/>
        </p:nvSpPr>
        <p:spPr>
          <a:xfrm>
            <a:off x="361934" y="2028575"/>
            <a:ext cx="8480453" cy="4401205"/>
          </a:xfrm>
          <a:prstGeom prst="rect">
            <a:avLst/>
          </a:prstGeom>
          <a:noFill/>
        </p:spPr>
        <p:txBody>
          <a:bodyPr wrap="square" rtlCol="0">
            <a:spAutoFit/>
          </a:bodyPr>
          <a:lstStyle/>
          <a:p>
            <a:pPr algn="ctr"/>
            <a:r>
              <a:rPr lang="hr-HR" sz="2000" spc="-150" dirty="0" err="1">
                <a:solidFill>
                  <a:schemeClr val="accent1">
                    <a:lumMod val="50000"/>
                  </a:schemeClr>
                </a:solidFill>
              </a:rPr>
              <a:t>Article</a:t>
            </a:r>
            <a:r>
              <a:rPr lang="hr-HR" sz="2000" spc="-150" dirty="0">
                <a:solidFill>
                  <a:schemeClr val="accent1">
                    <a:lumMod val="50000"/>
                  </a:schemeClr>
                </a:solidFill>
              </a:rPr>
              <a:t> </a:t>
            </a:r>
            <a:r>
              <a:rPr lang="vi-VN" sz="2000" spc="-150" dirty="0">
                <a:solidFill>
                  <a:schemeClr val="accent1">
                    <a:lumMod val="50000"/>
                  </a:schemeClr>
                </a:solidFill>
              </a:rPr>
              <a:t>148</a:t>
            </a:r>
          </a:p>
          <a:p>
            <a:r>
              <a:rPr lang="vi-VN" sz="2000" spc="-150" dirty="0">
                <a:solidFill>
                  <a:schemeClr val="accent1">
                    <a:lumMod val="50000"/>
                  </a:schemeClr>
                </a:solidFill>
              </a:rPr>
              <a:t>(1)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b="1" spc="-150" dirty="0" err="1">
                <a:solidFill>
                  <a:srgbClr val="FF0000"/>
                </a:solidFill>
              </a:rPr>
              <a:t>county</a:t>
            </a:r>
            <a:r>
              <a:rPr lang="hr-HR" sz="2000" b="1" spc="-150" dirty="0">
                <a:solidFill>
                  <a:srgbClr val="FF0000"/>
                </a:solidFill>
              </a:rPr>
              <a:t>, City </a:t>
            </a:r>
            <a:r>
              <a:rPr lang="hr-HR" sz="2000" b="1" spc="-150" dirty="0" err="1">
                <a:solidFill>
                  <a:srgbClr val="FF0000"/>
                </a:solidFill>
              </a:rPr>
              <a:t>of</a:t>
            </a:r>
            <a:r>
              <a:rPr lang="hr-HR" sz="2000" b="1" spc="-150" dirty="0">
                <a:solidFill>
                  <a:srgbClr val="FF0000"/>
                </a:solidFill>
              </a:rPr>
              <a:t> Zagreb, </a:t>
            </a:r>
            <a:r>
              <a:rPr lang="hr-HR" sz="2000" b="1" spc="-150" dirty="0" err="1">
                <a:solidFill>
                  <a:srgbClr val="FF0000"/>
                </a:solidFill>
              </a:rPr>
              <a:t>i.e</a:t>
            </a:r>
            <a:r>
              <a:rPr lang="hr-HR" sz="2000" b="1" spc="-150" dirty="0">
                <a:solidFill>
                  <a:srgbClr val="FF0000"/>
                </a:solidFill>
              </a:rPr>
              <a:t>. major </a:t>
            </a:r>
            <a:r>
              <a:rPr lang="hr-HR" sz="2000" b="1" spc="-150" dirty="0" err="1">
                <a:solidFill>
                  <a:srgbClr val="FF0000"/>
                </a:solidFill>
              </a:rPr>
              <a:t>city</a:t>
            </a:r>
            <a:r>
              <a:rPr lang="hr-HR" sz="2000" spc="-150" dirty="0">
                <a:solidFill>
                  <a:schemeClr val="accent1">
                    <a:lumMod val="50000"/>
                  </a:schemeClr>
                </a:solidFill>
              </a:rPr>
              <a:t> </a:t>
            </a:r>
            <a:r>
              <a:rPr lang="hr-HR" sz="2000" spc="-150" dirty="0" err="1">
                <a:solidFill>
                  <a:schemeClr val="accent1">
                    <a:lumMod val="50000"/>
                  </a:schemeClr>
                </a:solidFill>
              </a:rPr>
              <a:t>shall</a:t>
            </a:r>
            <a:r>
              <a:rPr lang="hr-HR" sz="2000" spc="-150" dirty="0">
                <a:solidFill>
                  <a:schemeClr val="accent1">
                    <a:lumMod val="50000"/>
                  </a:schemeClr>
                </a:solidFill>
              </a:rPr>
              <a:t> </a:t>
            </a:r>
            <a:r>
              <a:rPr lang="hr-HR" sz="2000" spc="-150" dirty="0" err="1">
                <a:solidFill>
                  <a:schemeClr val="accent1">
                    <a:lumMod val="50000"/>
                  </a:schemeClr>
                </a:solidFill>
              </a:rPr>
              <a:t>be</a:t>
            </a:r>
            <a:r>
              <a:rPr lang="hr-HR" sz="2000" spc="-150" dirty="0">
                <a:solidFill>
                  <a:schemeClr val="accent1">
                    <a:lumMod val="50000"/>
                  </a:schemeClr>
                </a:solidFill>
              </a:rPr>
              <a:t> </a:t>
            </a:r>
            <a:r>
              <a:rPr lang="hr-HR" sz="2000" spc="-150" dirty="0" err="1">
                <a:solidFill>
                  <a:schemeClr val="accent1">
                    <a:lumMod val="50000"/>
                  </a:schemeClr>
                </a:solidFill>
              </a:rPr>
              <a:t>punished</a:t>
            </a:r>
            <a:r>
              <a:rPr lang="hr-HR" sz="2000" spc="-150" dirty="0">
                <a:solidFill>
                  <a:schemeClr val="accent1">
                    <a:lumMod val="50000"/>
                  </a:schemeClr>
                </a:solidFill>
              </a:rPr>
              <a:t> </a:t>
            </a:r>
            <a:r>
              <a:rPr lang="hr-HR" sz="2000" spc="-150" dirty="0" err="1">
                <a:solidFill>
                  <a:schemeClr val="accent1">
                    <a:lumMod val="50000"/>
                  </a:schemeClr>
                </a:solidFill>
              </a:rPr>
              <a:t>in</a:t>
            </a:r>
            <a:r>
              <a:rPr lang="hr-HR" sz="2000" spc="-150" dirty="0">
                <a:solidFill>
                  <a:schemeClr val="accent1">
                    <a:lumMod val="50000"/>
                  </a:schemeClr>
                </a:solidFill>
              </a:rPr>
              <a:t> </a:t>
            </a:r>
            <a:r>
              <a:rPr lang="hr-HR" sz="2000" spc="-150" dirty="0" err="1">
                <a:solidFill>
                  <a:schemeClr val="accent1">
                    <a:lumMod val="50000"/>
                  </a:schemeClr>
                </a:solidFill>
              </a:rPr>
              <a:t>amount</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HRK 100,000.00 to 500,000.00 for </a:t>
            </a:r>
            <a:r>
              <a:rPr lang="hr-HR" sz="2000" spc="-150" dirty="0" err="1">
                <a:solidFill>
                  <a:schemeClr val="accent1">
                    <a:lumMod val="50000"/>
                  </a:schemeClr>
                </a:solidFill>
              </a:rPr>
              <a:t>misdemeanour</a:t>
            </a:r>
            <a:r>
              <a:rPr lang="hr-HR" sz="2000" spc="-150" dirty="0">
                <a:solidFill>
                  <a:schemeClr val="accent1">
                    <a:lumMod val="50000"/>
                  </a:schemeClr>
                </a:solidFill>
              </a:rPr>
              <a:t> </a:t>
            </a:r>
            <a:r>
              <a:rPr lang="hr-HR" sz="2000" spc="-150" dirty="0" err="1">
                <a:solidFill>
                  <a:schemeClr val="accent1">
                    <a:lumMod val="50000"/>
                  </a:schemeClr>
                </a:solidFill>
              </a:rPr>
              <a:t>if</a:t>
            </a:r>
            <a:r>
              <a:rPr lang="vi-VN" sz="2000" spc="-150" dirty="0">
                <a:solidFill>
                  <a:schemeClr val="accent1">
                    <a:lumMod val="50000"/>
                  </a:schemeClr>
                </a:solidFill>
              </a:rPr>
              <a:t>:</a:t>
            </a:r>
          </a:p>
          <a:p>
            <a:r>
              <a:rPr lang="vi-VN" sz="2000" spc="-150" dirty="0">
                <a:solidFill>
                  <a:schemeClr val="accent1">
                    <a:lumMod val="50000"/>
                  </a:schemeClr>
                </a:solidFill>
              </a:rPr>
              <a:t>– </a:t>
            </a:r>
            <a:r>
              <a:rPr lang="hr-HR" sz="2000" spc="-150" dirty="0">
                <a:solidFill>
                  <a:schemeClr val="accent1">
                    <a:lumMod val="50000"/>
                  </a:schemeClr>
                </a:solidFill>
              </a:rPr>
              <a:t>no </a:t>
            </a:r>
            <a:r>
              <a:rPr lang="hr-HR" sz="2000" spc="-150" dirty="0" err="1">
                <a:solidFill>
                  <a:schemeClr val="accent1">
                    <a:lumMod val="50000"/>
                  </a:schemeClr>
                </a:solidFill>
              </a:rPr>
              <a:t>Programme</a:t>
            </a:r>
            <a:r>
              <a:rPr lang="hr-HR" sz="2000" spc="-150" dirty="0">
                <a:solidFill>
                  <a:schemeClr val="accent1">
                    <a:lumMod val="50000"/>
                  </a:schemeClr>
                </a:solidFill>
              </a:rPr>
              <a:t> </a:t>
            </a:r>
            <a:r>
              <a:rPr lang="hr-HR" sz="2000" spc="-150" dirty="0" err="1">
                <a:solidFill>
                  <a:schemeClr val="accent1">
                    <a:lumMod val="50000"/>
                  </a:schemeClr>
                </a:solidFill>
              </a:rPr>
              <a:t>has</a:t>
            </a:r>
            <a:r>
              <a:rPr lang="hr-HR" sz="2000" spc="-150" dirty="0">
                <a:solidFill>
                  <a:schemeClr val="accent1">
                    <a:lumMod val="50000"/>
                  </a:schemeClr>
                </a:solidFill>
              </a:rPr>
              <a:t> </a:t>
            </a:r>
            <a:r>
              <a:rPr lang="hr-HR" sz="2000" spc="-150" dirty="0" err="1">
                <a:solidFill>
                  <a:schemeClr val="accent1">
                    <a:lumMod val="50000"/>
                  </a:schemeClr>
                </a:solidFill>
              </a:rPr>
              <a:t>been</a:t>
            </a:r>
            <a:r>
              <a:rPr lang="hr-HR" sz="2000" spc="-150" dirty="0">
                <a:solidFill>
                  <a:schemeClr val="accent1">
                    <a:lumMod val="50000"/>
                  </a:schemeClr>
                </a:solidFill>
              </a:rPr>
              <a:t> </a:t>
            </a:r>
            <a:r>
              <a:rPr lang="hr-HR" sz="2000" spc="-150" dirty="0" err="1">
                <a:solidFill>
                  <a:schemeClr val="accent1">
                    <a:lumMod val="50000"/>
                  </a:schemeClr>
                </a:solidFill>
              </a:rPr>
              <a:t>brought</a:t>
            </a:r>
            <a:r>
              <a:rPr lang="hr-HR" sz="2000" spc="-150" dirty="0">
                <a:solidFill>
                  <a:schemeClr val="accent1">
                    <a:lumMod val="50000"/>
                  </a:schemeClr>
                </a:solidFill>
              </a:rPr>
              <a:t> </a:t>
            </a:r>
            <a:r>
              <a:rPr lang="hr-HR" sz="2000" spc="-150" dirty="0" err="1">
                <a:solidFill>
                  <a:schemeClr val="accent1">
                    <a:lumMod val="50000"/>
                  </a:schemeClr>
                </a:solidFill>
              </a:rPr>
              <a:t>and</a:t>
            </a:r>
            <a:r>
              <a:rPr lang="hr-HR" sz="2000" spc="-150" dirty="0">
                <a:solidFill>
                  <a:schemeClr val="accent1">
                    <a:lumMod val="50000"/>
                  </a:schemeClr>
                </a:solidFill>
              </a:rPr>
              <a:t> </a:t>
            </a:r>
            <a:r>
              <a:rPr lang="hr-HR" sz="2000" spc="-150" dirty="0" err="1">
                <a:solidFill>
                  <a:schemeClr val="accent1">
                    <a:lumMod val="50000"/>
                  </a:schemeClr>
                </a:solidFill>
              </a:rPr>
              <a:t>published</a:t>
            </a:r>
            <a:r>
              <a:rPr lang="hr-HR" sz="2000" spc="-150" dirty="0">
                <a:solidFill>
                  <a:schemeClr val="accent1">
                    <a:lumMod val="50000"/>
                  </a:schemeClr>
                </a:solidFill>
              </a:rPr>
              <a:t> (</a:t>
            </a:r>
            <a:r>
              <a:rPr lang="hr-HR" sz="2000" spc="-150" dirty="0" err="1">
                <a:solidFill>
                  <a:schemeClr val="accent1">
                    <a:lumMod val="50000"/>
                  </a:schemeClr>
                </a:solidFill>
              </a:rPr>
              <a:t>Article</a:t>
            </a:r>
            <a:r>
              <a:rPr lang="hr-HR" sz="2000" spc="-150" dirty="0">
                <a:solidFill>
                  <a:schemeClr val="accent1">
                    <a:lumMod val="50000"/>
                  </a:schemeClr>
                </a:solidFill>
              </a:rPr>
              <a:t> 12 </a:t>
            </a:r>
            <a:r>
              <a:rPr lang="hr-HR" sz="2000" spc="-150" dirty="0" err="1">
                <a:solidFill>
                  <a:schemeClr val="accent1">
                    <a:lumMod val="50000"/>
                  </a:schemeClr>
                </a:solidFill>
              </a:rPr>
              <a:t>paragraphs</a:t>
            </a:r>
            <a:r>
              <a:rPr lang="hr-HR" sz="2000" spc="-150" dirty="0">
                <a:solidFill>
                  <a:schemeClr val="accent1">
                    <a:lumMod val="50000"/>
                  </a:schemeClr>
                </a:solidFill>
              </a:rPr>
              <a:t> 1 </a:t>
            </a:r>
            <a:r>
              <a:rPr lang="hr-HR" sz="2000" spc="-150" dirty="0" err="1">
                <a:solidFill>
                  <a:schemeClr val="accent1">
                    <a:lumMod val="50000"/>
                  </a:schemeClr>
                </a:solidFill>
              </a:rPr>
              <a:t>and</a:t>
            </a:r>
            <a:r>
              <a:rPr lang="hr-HR" sz="2000" spc="-150" dirty="0">
                <a:solidFill>
                  <a:schemeClr val="accent1">
                    <a:lumMod val="50000"/>
                  </a:schemeClr>
                </a:solidFill>
              </a:rPr>
              <a:t> 2)</a:t>
            </a:r>
            <a:r>
              <a:rPr lang="vi-VN" sz="2000" spc="-150" dirty="0">
                <a:solidFill>
                  <a:schemeClr val="accent1">
                    <a:lumMod val="50000"/>
                  </a:schemeClr>
                </a:solidFill>
              </a:rPr>
              <a:t>,</a:t>
            </a:r>
          </a:p>
          <a:p>
            <a:r>
              <a:rPr lang="vi-VN" sz="2000" spc="-150" dirty="0">
                <a:solidFill>
                  <a:schemeClr val="accent1">
                    <a:lumMod val="50000"/>
                  </a:schemeClr>
                </a:solidFill>
              </a:rPr>
              <a:t>– </a:t>
            </a:r>
            <a:r>
              <a:rPr lang="hr-HR" sz="2000" spc="-150" dirty="0">
                <a:solidFill>
                  <a:schemeClr val="accent1">
                    <a:lumMod val="50000"/>
                  </a:schemeClr>
                </a:solidFill>
              </a:rPr>
              <a:t>no </a:t>
            </a:r>
            <a:r>
              <a:rPr lang="hr-HR" sz="2000" spc="-150" dirty="0" err="1">
                <a:solidFill>
                  <a:schemeClr val="accent1">
                    <a:lumMod val="50000"/>
                  </a:schemeClr>
                </a:solidFill>
              </a:rPr>
              <a:t>report</a:t>
            </a:r>
            <a:r>
              <a:rPr lang="hr-HR" sz="2000" spc="-150" dirty="0">
                <a:solidFill>
                  <a:schemeClr val="accent1">
                    <a:lumMod val="50000"/>
                  </a:schemeClr>
                </a:solidFill>
              </a:rPr>
              <a:t> on </a:t>
            </a:r>
            <a:r>
              <a:rPr lang="hr-HR" sz="2000" spc="-150" dirty="0" err="1">
                <a:solidFill>
                  <a:schemeClr val="accent1">
                    <a:lumMod val="50000"/>
                  </a:schemeClr>
                </a:solidFill>
              </a:rPr>
              <a:t>Programme</a:t>
            </a:r>
            <a:r>
              <a:rPr lang="hr-HR" sz="2000" spc="-150" dirty="0">
                <a:solidFill>
                  <a:schemeClr val="accent1">
                    <a:lumMod val="50000"/>
                  </a:schemeClr>
                </a:solidFill>
              </a:rPr>
              <a:t> </a:t>
            </a:r>
            <a:r>
              <a:rPr lang="hr-HR" sz="2000" spc="-150" dirty="0" err="1">
                <a:solidFill>
                  <a:schemeClr val="accent1">
                    <a:lumMod val="50000"/>
                  </a:schemeClr>
                </a:solidFill>
              </a:rPr>
              <a:t>implementation</a:t>
            </a:r>
            <a:r>
              <a:rPr lang="hr-HR" sz="2000" spc="-150" dirty="0">
                <a:solidFill>
                  <a:schemeClr val="accent1">
                    <a:lumMod val="50000"/>
                  </a:schemeClr>
                </a:solidFill>
              </a:rPr>
              <a:t> </a:t>
            </a:r>
            <a:r>
              <a:rPr lang="hr-HR" sz="2000" spc="-150" dirty="0" err="1">
                <a:solidFill>
                  <a:schemeClr val="accent1">
                    <a:lumMod val="50000"/>
                  </a:schemeClr>
                </a:solidFill>
              </a:rPr>
              <a:t>has</a:t>
            </a:r>
            <a:r>
              <a:rPr lang="hr-HR" sz="2000" spc="-150" dirty="0">
                <a:solidFill>
                  <a:schemeClr val="accent1">
                    <a:lumMod val="50000"/>
                  </a:schemeClr>
                </a:solidFill>
              </a:rPr>
              <a:t> </a:t>
            </a:r>
            <a:r>
              <a:rPr lang="hr-HR" sz="2000" spc="-150" dirty="0" err="1">
                <a:solidFill>
                  <a:schemeClr val="accent1">
                    <a:lumMod val="50000"/>
                  </a:schemeClr>
                </a:solidFill>
              </a:rPr>
              <a:t>been</a:t>
            </a:r>
            <a:r>
              <a:rPr lang="hr-HR" sz="2000" spc="-150" dirty="0">
                <a:solidFill>
                  <a:schemeClr val="accent1">
                    <a:lumMod val="50000"/>
                  </a:schemeClr>
                </a:solidFill>
              </a:rPr>
              <a:t> </a:t>
            </a:r>
            <a:r>
              <a:rPr lang="hr-HR" sz="2000" spc="-150" dirty="0" err="1">
                <a:solidFill>
                  <a:schemeClr val="accent1">
                    <a:lumMod val="50000"/>
                  </a:schemeClr>
                </a:solidFill>
              </a:rPr>
              <a:t>brought</a:t>
            </a:r>
            <a:r>
              <a:rPr lang="hr-HR" sz="2000" spc="-150" dirty="0">
                <a:solidFill>
                  <a:schemeClr val="accent1">
                    <a:lumMod val="50000"/>
                  </a:schemeClr>
                </a:solidFill>
              </a:rPr>
              <a:t> for </a:t>
            </a:r>
            <a:r>
              <a:rPr lang="hr-HR" sz="2000" spc="-150" dirty="0" err="1">
                <a:solidFill>
                  <a:schemeClr val="accent1">
                    <a:lumMod val="50000"/>
                  </a:schemeClr>
                </a:solidFill>
              </a:rPr>
              <a:t>the</a:t>
            </a:r>
            <a:r>
              <a:rPr lang="hr-HR" sz="2000" spc="-150" dirty="0">
                <a:solidFill>
                  <a:schemeClr val="accent1">
                    <a:lumMod val="50000"/>
                  </a:schemeClr>
                </a:solidFill>
              </a:rPr>
              <a:t> period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four</a:t>
            </a:r>
            <a:r>
              <a:rPr lang="hr-HR" sz="2000" spc="-150" dirty="0">
                <a:solidFill>
                  <a:schemeClr val="accent1">
                    <a:lumMod val="50000"/>
                  </a:schemeClr>
                </a:solidFill>
              </a:rPr>
              <a:t> </a:t>
            </a:r>
            <a:r>
              <a:rPr lang="hr-HR" sz="2000" spc="-150" dirty="0" err="1">
                <a:solidFill>
                  <a:schemeClr val="accent1">
                    <a:lumMod val="50000"/>
                  </a:schemeClr>
                </a:solidFill>
              </a:rPr>
              <a:t>years</a:t>
            </a:r>
            <a:r>
              <a:rPr lang="hr-HR" sz="2000" spc="-150" dirty="0">
                <a:solidFill>
                  <a:schemeClr val="accent1">
                    <a:lumMod val="50000"/>
                  </a:schemeClr>
                </a:solidFill>
              </a:rPr>
              <a:t> (</a:t>
            </a:r>
            <a:r>
              <a:rPr lang="hr-HR" sz="2000" spc="-150" dirty="0" err="1">
                <a:solidFill>
                  <a:schemeClr val="accent1">
                    <a:lumMod val="50000"/>
                  </a:schemeClr>
                </a:solidFill>
              </a:rPr>
              <a:t>Article</a:t>
            </a:r>
            <a:r>
              <a:rPr lang="hr-HR" sz="2000" spc="-150" dirty="0">
                <a:solidFill>
                  <a:schemeClr val="accent1">
                    <a:lumMod val="50000"/>
                  </a:schemeClr>
                </a:solidFill>
              </a:rPr>
              <a:t> 14 </a:t>
            </a:r>
            <a:r>
              <a:rPr lang="hr-HR" sz="2000" spc="-150" dirty="0" err="1">
                <a:solidFill>
                  <a:schemeClr val="accent1">
                    <a:lumMod val="50000"/>
                  </a:schemeClr>
                </a:solidFill>
              </a:rPr>
              <a:t>paragraph</a:t>
            </a:r>
            <a:r>
              <a:rPr lang="hr-HR" sz="2000" spc="-150" dirty="0">
                <a:solidFill>
                  <a:schemeClr val="accent1">
                    <a:lumMod val="50000"/>
                  </a:schemeClr>
                </a:solidFill>
              </a:rPr>
              <a:t> 1)</a:t>
            </a:r>
            <a:r>
              <a:rPr lang="vi-VN" sz="2000" spc="-150" dirty="0">
                <a:solidFill>
                  <a:schemeClr val="accent1">
                    <a:lumMod val="50000"/>
                  </a:schemeClr>
                </a:solidFill>
              </a:rPr>
              <a:t>.</a:t>
            </a:r>
          </a:p>
          <a:p>
            <a:r>
              <a:rPr lang="vi-VN" sz="2000" spc="-150" dirty="0">
                <a:solidFill>
                  <a:schemeClr val="accent1">
                    <a:lumMod val="50000"/>
                  </a:schemeClr>
                </a:solidFill>
              </a:rPr>
              <a:t>(2)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b="1" spc="-150" dirty="0" err="1">
                <a:solidFill>
                  <a:srgbClr val="FF0000"/>
                </a:solidFill>
              </a:rPr>
              <a:t>county</a:t>
            </a:r>
            <a:r>
              <a:rPr lang="hr-HR" sz="2000" b="1" spc="-150" dirty="0">
                <a:solidFill>
                  <a:srgbClr val="FF0000"/>
                </a:solidFill>
              </a:rPr>
              <a:t>, City </a:t>
            </a:r>
            <a:r>
              <a:rPr lang="hr-HR" sz="2000" b="1" spc="-150" dirty="0" err="1">
                <a:solidFill>
                  <a:srgbClr val="FF0000"/>
                </a:solidFill>
              </a:rPr>
              <a:t>of</a:t>
            </a:r>
            <a:r>
              <a:rPr lang="hr-HR" sz="2000" b="1" spc="-150" dirty="0">
                <a:solidFill>
                  <a:srgbClr val="FF0000"/>
                </a:solidFill>
              </a:rPr>
              <a:t> Zagreb, </a:t>
            </a:r>
            <a:r>
              <a:rPr lang="hr-HR" sz="2000" b="1" spc="-150" dirty="0" err="1">
                <a:solidFill>
                  <a:srgbClr val="FF0000"/>
                </a:solidFill>
              </a:rPr>
              <a:t>i.e</a:t>
            </a:r>
            <a:r>
              <a:rPr lang="hr-HR" sz="2000" b="1" spc="-150" dirty="0">
                <a:solidFill>
                  <a:srgbClr val="FF0000"/>
                </a:solidFill>
              </a:rPr>
              <a:t>. </a:t>
            </a:r>
            <a:r>
              <a:rPr lang="hr-HR" sz="2000" b="1" spc="-150" dirty="0" err="1">
                <a:solidFill>
                  <a:srgbClr val="FF0000"/>
                </a:solidFill>
              </a:rPr>
              <a:t>city</a:t>
            </a:r>
            <a:r>
              <a:rPr lang="hr-HR" sz="2000" spc="-150" dirty="0">
                <a:solidFill>
                  <a:schemeClr val="accent1">
                    <a:lumMod val="50000"/>
                  </a:schemeClr>
                </a:solidFill>
              </a:rPr>
              <a:t> </a:t>
            </a:r>
            <a:r>
              <a:rPr lang="hr-HR" sz="2000" spc="-150" dirty="0" err="1">
                <a:solidFill>
                  <a:schemeClr val="accent1">
                    <a:lumMod val="50000"/>
                  </a:schemeClr>
                </a:solidFill>
              </a:rPr>
              <a:t>shall</a:t>
            </a:r>
            <a:r>
              <a:rPr lang="hr-HR" sz="2000" spc="-150" dirty="0">
                <a:solidFill>
                  <a:schemeClr val="accent1">
                    <a:lumMod val="50000"/>
                  </a:schemeClr>
                </a:solidFill>
              </a:rPr>
              <a:t> </a:t>
            </a:r>
            <a:r>
              <a:rPr lang="hr-HR" sz="2000" spc="-150" dirty="0" err="1">
                <a:solidFill>
                  <a:schemeClr val="accent1">
                    <a:lumMod val="50000"/>
                  </a:schemeClr>
                </a:solidFill>
              </a:rPr>
              <a:t>be</a:t>
            </a:r>
            <a:r>
              <a:rPr lang="hr-HR" sz="2000" spc="-150" dirty="0">
                <a:solidFill>
                  <a:schemeClr val="accent1">
                    <a:lumMod val="50000"/>
                  </a:schemeClr>
                </a:solidFill>
              </a:rPr>
              <a:t> </a:t>
            </a:r>
            <a:r>
              <a:rPr lang="hr-HR" sz="2000" spc="-150" dirty="0" err="1">
                <a:solidFill>
                  <a:schemeClr val="accent1">
                    <a:lumMod val="50000"/>
                  </a:schemeClr>
                </a:solidFill>
              </a:rPr>
              <a:t>punished</a:t>
            </a:r>
            <a:r>
              <a:rPr lang="hr-HR" sz="2000" spc="-150" dirty="0">
                <a:solidFill>
                  <a:schemeClr val="accent1">
                    <a:lumMod val="50000"/>
                  </a:schemeClr>
                </a:solidFill>
              </a:rPr>
              <a:t> </a:t>
            </a:r>
            <a:r>
              <a:rPr lang="hr-HR" sz="2000" spc="-150" dirty="0" err="1">
                <a:solidFill>
                  <a:schemeClr val="accent1">
                    <a:lumMod val="50000"/>
                  </a:schemeClr>
                </a:solidFill>
              </a:rPr>
              <a:t>in</a:t>
            </a:r>
            <a:r>
              <a:rPr lang="hr-HR" sz="2000" spc="-150" dirty="0">
                <a:solidFill>
                  <a:schemeClr val="accent1">
                    <a:lumMod val="50000"/>
                  </a:schemeClr>
                </a:solidFill>
              </a:rPr>
              <a:t> </a:t>
            </a:r>
            <a:r>
              <a:rPr lang="hr-HR" sz="2000" spc="-150" dirty="0" err="1">
                <a:solidFill>
                  <a:schemeClr val="accent1">
                    <a:lumMod val="50000"/>
                  </a:schemeClr>
                </a:solidFill>
              </a:rPr>
              <a:t>amount</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HRK 100,000.00 to 500,000.00 for </a:t>
            </a:r>
            <a:r>
              <a:rPr lang="hr-HR" sz="2000" spc="-150" dirty="0" err="1">
                <a:solidFill>
                  <a:schemeClr val="accent1">
                    <a:lumMod val="50000"/>
                  </a:schemeClr>
                </a:solidFill>
              </a:rPr>
              <a:t>misdemeanour</a:t>
            </a:r>
            <a:r>
              <a:rPr lang="hr-HR" sz="2000" spc="-150" dirty="0">
                <a:solidFill>
                  <a:schemeClr val="accent1">
                    <a:lumMod val="50000"/>
                  </a:schemeClr>
                </a:solidFill>
              </a:rPr>
              <a:t> </a:t>
            </a:r>
            <a:r>
              <a:rPr lang="hr-HR" sz="2000" spc="-150" dirty="0" err="1">
                <a:solidFill>
                  <a:schemeClr val="accent1">
                    <a:lumMod val="50000"/>
                  </a:schemeClr>
                </a:solidFill>
              </a:rPr>
              <a:t>if</a:t>
            </a:r>
            <a:r>
              <a:rPr lang="vi-VN" sz="2000" spc="-150" dirty="0">
                <a:solidFill>
                  <a:schemeClr val="accent1">
                    <a:lumMod val="50000"/>
                  </a:schemeClr>
                </a:solidFill>
              </a:rPr>
              <a:t>:</a:t>
            </a:r>
          </a:p>
          <a:p>
            <a:r>
              <a:rPr lang="vi-VN" sz="2000" spc="-150" dirty="0">
                <a:solidFill>
                  <a:schemeClr val="accent1">
                    <a:lumMod val="50000"/>
                  </a:schemeClr>
                </a:solidFill>
              </a:rPr>
              <a:t>– </a:t>
            </a:r>
            <a:r>
              <a:rPr lang="hr-HR" sz="2000" spc="-150" dirty="0">
                <a:solidFill>
                  <a:schemeClr val="accent1">
                    <a:lumMod val="50000"/>
                  </a:schemeClr>
                </a:solidFill>
              </a:rPr>
              <a:t>no original </a:t>
            </a:r>
            <a:r>
              <a:rPr lang="hr-HR" sz="2000" spc="-150" dirty="0" err="1">
                <a:solidFill>
                  <a:schemeClr val="accent1">
                    <a:lumMod val="50000"/>
                  </a:schemeClr>
                </a:solidFill>
              </a:rPr>
              <a:t>and</a:t>
            </a:r>
            <a:r>
              <a:rPr lang="hr-HR" sz="2000" spc="-150" dirty="0">
                <a:solidFill>
                  <a:schemeClr val="accent1">
                    <a:lumMod val="50000"/>
                  </a:schemeClr>
                </a:solidFill>
              </a:rPr>
              <a:t> </a:t>
            </a:r>
            <a:r>
              <a:rPr lang="hr-HR" sz="2000" spc="-150" dirty="0" err="1">
                <a:solidFill>
                  <a:schemeClr val="accent1">
                    <a:lumMod val="50000"/>
                  </a:schemeClr>
                </a:solidFill>
              </a:rPr>
              <a:t>validated</a:t>
            </a:r>
            <a:r>
              <a:rPr lang="hr-HR" sz="2000" spc="-150" dirty="0">
                <a:solidFill>
                  <a:schemeClr val="accent1">
                    <a:lumMod val="50000"/>
                  </a:schemeClr>
                </a:solidFill>
              </a:rPr>
              <a:t> data on </a:t>
            </a:r>
            <a:r>
              <a:rPr lang="hr-HR" sz="2000" spc="-150" dirty="0" err="1">
                <a:solidFill>
                  <a:schemeClr val="accent1">
                    <a:lumMod val="50000"/>
                  </a:schemeClr>
                </a:solidFill>
              </a:rPr>
              <a:t>air</a:t>
            </a:r>
            <a:r>
              <a:rPr lang="hr-HR" sz="2000" spc="-150" dirty="0">
                <a:solidFill>
                  <a:schemeClr val="accent1">
                    <a:lumMod val="50000"/>
                  </a:schemeClr>
                </a:solidFill>
              </a:rPr>
              <a:t> </a:t>
            </a:r>
            <a:r>
              <a:rPr lang="hr-HR" sz="2000" spc="-150" dirty="0" err="1">
                <a:solidFill>
                  <a:schemeClr val="accent1">
                    <a:lumMod val="50000"/>
                  </a:schemeClr>
                </a:solidFill>
              </a:rPr>
              <a:t>quality</a:t>
            </a:r>
            <a:r>
              <a:rPr lang="hr-HR" sz="2000" spc="-150" dirty="0">
                <a:solidFill>
                  <a:schemeClr val="accent1">
                    <a:lumMod val="50000"/>
                  </a:schemeClr>
                </a:solidFill>
              </a:rPr>
              <a:t> monitoring </a:t>
            </a:r>
            <a:r>
              <a:rPr lang="hr-HR" sz="2000" spc="-150" dirty="0" err="1">
                <a:solidFill>
                  <a:schemeClr val="accent1">
                    <a:lumMod val="50000"/>
                  </a:schemeClr>
                </a:solidFill>
              </a:rPr>
              <a:t>and</a:t>
            </a:r>
            <a:r>
              <a:rPr lang="hr-HR" sz="2000" spc="-150" dirty="0">
                <a:solidFill>
                  <a:schemeClr val="accent1">
                    <a:lumMod val="50000"/>
                  </a:schemeClr>
                </a:solidFill>
              </a:rPr>
              <a:t> </a:t>
            </a:r>
            <a:r>
              <a:rPr lang="hr-HR" sz="2000" spc="-150" dirty="0" err="1">
                <a:solidFill>
                  <a:schemeClr val="accent1">
                    <a:lumMod val="50000"/>
                  </a:schemeClr>
                </a:solidFill>
              </a:rPr>
              <a:t>report</a:t>
            </a:r>
            <a:r>
              <a:rPr lang="hr-HR" sz="2000" spc="-150" dirty="0">
                <a:solidFill>
                  <a:schemeClr val="accent1">
                    <a:lumMod val="50000"/>
                  </a:schemeClr>
                </a:solidFill>
              </a:rPr>
              <a:t> on </a:t>
            </a:r>
            <a:r>
              <a:rPr lang="hr-HR" sz="2000" spc="-150" dirty="0" err="1">
                <a:solidFill>
                  <a:schemeClr val="accent1">
                    <a:lumMod val="50000"/>
                  </a:schemeClr>
                </a:solidFill>
              </a:rPr>
              <a:t>pollution</a:t>
            </a:r>
            <a:r>
              <a:rPr lang="hr-HR" sz="2000" spc="-150" dirty="0">
                <a:solidFill>
                  <a:schemeClr val="accent1">
                    <a:lumMod val="50000"/>
                  </a:schemeClr>
                </a:solidFill>
              </a:rPr>
              <a:t> </a:t>
            </a:r>
            <a:r>
              <a:rPr lang="hr-HR" sz="2000" spc="-150" dirty="0" err="1">
                <a:solidFill>
                  <a:schemeClr val="accent1">
                    <a:lumMod val="50000"/>
                  </a:schemeClr>
                </a:solidFill>
              </a:rPr>
              <a:t>levels</a:t>
            </a:r>
            <a:r>
              <a:rPr lang="hr-HR" sz="2000" spc="-150" dirty="0">
                <a:solidFill>
                  <a:schemeClr val="accent1">
                    <a:lumMod val="50000"/>
                  </a:schemeClr>
                </a:solidFill>
              </a:rPr>
              <a:t> </a:t>
            </a:r>
            <a:r>
              <a:rPr lang="hr-HR" sz="2000" spc="-150" dirty="0" err="1">
                <a:solidFill>
                  <a:schemeClr val="accent1">
                    <a:lumMod val="50000"/>
                  </a:schemeClr>
                </a:solidFill>
              </a:rPr>
              <a:t>and</a:t>
            </a:r>
            <a:r>
              <a:rPr lang="hr-HR" sz="2000" spc="-150" dirty="0">
                <a:solidFill>
                  <a:schemeClr val="accent1">
                    <a:lumMod val="50000"/>
                  </a:schemeClr>
                </a:solidFill>
              </a:rPr>
              <a:t> </a:t>
            </a:r>
            <a:r>
              <a:rPr lang="hr-HR" sz="2000" spc="-150" dirty="0" err="1">
                <a:solidFill>
                  <a:schemeClr val="accent1">
                    <a:lumMod val="50000"/>
                  </a:schemeClr>
                </a:solidFill>
              </a:rPr>
              <a:t>air</a:t>
            </a:r>
            <a:r>
              <a:rPr lang="hr-HR" sz="2000" spc="-150" dirty="0">
                <a:solidFill>
                  <a:schemeClr val="accent1">
                    <a:lumMod val="50000"/>
                  </a:schemeClr>
                </a:solidFill>
              </a:rPr>
              <a:t> </a:t>
            </a:r>
            <a:r>
              <a:rPr lang="hr-HR" sz="2000" spc="-150" dirty="0" err="1">
                <a:solidFill>
                  <a:schemeClr val="accent1">
                    <a:lumMod val="50000"/>
                  </a:schemeClr>
                </a:solidFill>
              </a:rPr>
              <a:t>quality</a:t>
            </a:r>
            <a:r>
              <a:rPr lang="hr-HR" sz="2000" spc="-150" dirty="0">
                <a:solidFill>
                  <a:schemeClr val="accent1">
                    <a:lumMod val="50000"/>
                  </a:schemeClr>
                </a:solidFill>
              </a:rPr>
              <a:t> </a:t>
            </a:r>
            <a:r>
              <a:rPr lang="hr-HR" sz="2000" spc="-150" dirty="0" err="1">
                <a:solidFill>
                  <a:schemeClr val="accent1">
                    <a:lumMod val="50000"/>
                  </a:schemeClr>
                </a:solidFill>
              </a:rPr>
              <a:t>assessment</a:t>
            </a:r>
            <a:r>
              <a:rPr lang="hr-HR" sz="2000" spc="-150" dirty="0">
                <a:solidFill>
                  <a:schemeClr val="accent1">
                    <a:lumMod val="50000"/>
                  </a:schemeClr>
                </a:solidFill>
              </a:rPr>
              <a:t> </a:t>
            </a:r>
            <a:r>
              <a:rPr lang="hr-HR" sz="2000" spc="-150" dirty="0" err="1">
                <a:solidFill>
                  <a:schemeClr val="accent1">
                    <a:lumMod val="50000"/>
                  </a:schemeClr>
                </a:solidFill>
              </a:rPr>
              <a:t>have</a:t>
            </a:r>
            <a:r>
              <a:rPr lang="hr-HR" sz="2000" spc="-150" dirty="0">
                <a:solidFill>
                  <a:schemeClr val="accent1">
                    <a:lumMod val="50000"/>
                  </a:schemeClr>
                </a:solidFill>
              </a:rPr>
              <a:t> </a:t>
            </a:r>
            <a:r>
              <a:rPr lang="hr-HR" sz="2000" spc="-150" dirty="0" err="1">
                <a:solidFill>
                  <a:schemeClr val="accent1">
                    <a:lumMod val="50000"/>
                  </a:schemeClr>
                </a:solidFill>
              </a:rPr>
              <a:t>been</a:t>
            </a:r>
            <a:r>
              <a:rPr lang="hr-HR" sz="2000" spc="-150" dirty="0">
                <a:solidFill>
                  <a:schemeClr val="accent1">
                    <a:lumMod val="50000"/>
                  </a:schemeClr>
                </a:solidFill>
              </a:rPr>
              <a:t> </a:t>
            </a:r>
            <a:r>
              <a:rPr lang="hr-HR" sz="2000" spc="-150" dirty="0" err="1">
                <a:solidFill>
                  <a:schemeClr val="accent1">
                    <a:lumMod val="50000"/>
                  </a:schemeClr>
                </a:solidFill>
              </a:rPr>
              <a:t>submitted</a:t>
            </a:r>
            <a:r>
              <a:rPr lang="hr-HR" sz="2000" spc="-150" dirty="0">
                <a:solidFill>
                  <a:schemeClr val="accent1">
                    <a:lumMod val="50000"/>
                  </a:schemeClr>
                </a:solidFill>
              </a:rPr>
              <a:t> to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Agency</a:t>
            </a:r>
            <a:r>
              <a:rPr lang="hr-HR" sz="2000" spc="-150" dirty="0">
                <a:solidFill>
                  <a:schemeClr val="accent1">
                    <a:lumMod val="50000"/>
                  </a:schemeClr>
                </a:solidFill>
              </a:rPr>
              <a:t> </a:t>
            </a:r>
            <a:r>
              <a:rPr lang="hr-HR" sz="2000" spc="-150" dirty="0" err="1">
                <a:solidFill>
                  <a:schemeClr val="accent1">
                    <a:lumMod val="50000"/>
                  </a:schemeClr>
                </a:solidFill>
              </a:rPr>
              <a:t>by</a:t>
            </a:r>
            <a:r>
              <a:rPr lang="hr-HR" sz="2000" spc="-150" dirty="0">
                <a:solidFill>
                  <a:schemeClr val="accent1">
                    <a:lumMod val="50000"/>
                  </a:schemeClr>
                </a:solidFill>
              </a:rPr>
              <a:t> 30 April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current</a:t>
            </a:r>
            <a:r>
              <a:rPr lang="hr-HR" sz="2000" spc="-150" dirty="0">
                <a:solidFill>
                  <a:schemeClr val="accent1">
                    <a:lumMod val="50000"/>
                  </a:schemeClr>
                </a:solidFill>
              </a:rPr>
              <a:t> </a:t>
            </a:r>
            <a:r>
              <a:rPr lang="hr-HR" sz="2000" spc="-150" dirty="0" err="1">
                <a:solidFill>
                  <a:schemeClr val="accent1">
                    <a:lumMod val="50000"/>
                  </a:schemeClr>
                </a:solidFill>
              </a:rPr>
              <a:t>year</a:t>
            </a:r>
            <a:r>
              <a:rPr lang="hr-HR" sz="2000" spc="-150" dirty="0">
                <a:solidFill>
                  <a:schemeClr val="accent1">
                    <a:lumMod val="50000"/>
                  </a:schemeClr>
                </a:solidFill>
              </a:rPr>
              <a:t> for </a:t>
            </a:r>
            <a:r>
              <a:rPr lang="hr-HR" sz="2000" spc="-150" dirty="0" err="1">
                <a:solidFill>
                  <a:schemeClr val="accent1">
                    <a:lumMod val="50000"/>
                  </a:schemeClr>
                </a:solidFill>
              </a:rPr>
              <a:t>the</a:t>
            </a:r>
            <a:r>
              <a:rPr lang="hr-HR" sz="2000" spc="-150" dirty="0">
                <a:solidFill>
                  <a:schemeClr val="accent1">
                    <a:lumMod val="50000"/>
                  </a:schemeClr>
                </a:solidFill>
              </a:rPr>
              <a:t> past </a:t>
            </a:r>
            <a:r>
              <a:rPr lang="hr-HR" sz="2000" spc="-150" dirty="0" err="1">
                <a:solidFill>
                  <a:schemeClr val="accent1">
                    <a:lumMod val="50000"/>
                  </a:schemeClr>
                </a:solidFill>
              </a:rPr>
              <a:t>calendar</a:t>
            </a:r>
            <a:r>
              <a:rPr lang="hr-HR" sz="2000" spc="-150" dirty="0">
                <a:solidFill>
                  <a:schemeClr val="accent1">
                    <a:lumMod val="50000"/>
                  </a:schemeClr>
                </a:solidFill>
              </a:rPr>
              <a:t> </a:t>
            </a:r>
            <a:r>
              <a:rPr lang="hr-HR" sz="2000" spc="-150" dirty="0" err="1">
                <a:solidFill>
                  <a:schemeClr val="accent1">
                    <a:lumMod val="50000"/>
                  </a:schemeClr>
                </a:solidFill>
              </a:rPr>
              <a:t>year</a:t>
            </a:r>
            <a:r>
              <a:rPr lang="hr-HR" sz="2000" spc="-150" dirty="0">
                <a:solidFill>
                  <a:schemeClr val="accent1">
                    <a:lumMod val="50000"/>
                  </a:schemeClr>
                </a:solidFill>
              </a:rPr>
              <a:t> (</a:t>
            </a:r>
            <a:r>
              <a:rPr lang="hr-HR" sz="2000" spc="-150" dirty="0" err="1">
                <a:solidFill>
                  <a:schemeClr val="accent1">
                    <a:lumMod val="50000"/>
                  </a:schemeClr>
                </a:solidFill>
              </a:rPr>
              <a:t>Article</a:t>
            </a:r>
            <a:r>
              <a:rPr lang="hr-HR" sz="2000" spc="-150" dirty="0">
                <a:solidFill>
                  <a:schemeClr val="accent1">
                    <a:lumMod val="50000"/>
                  </a:schemeClr>
                </a:solidFill>
              </a:rPr>
              <a:t> 31 </a:t>
            </a:r>
            <a:r>
              <a:rPr lang="hr-HR" sz="2000" spc="-150" dirty="0" err="1">
                <a:solidFill>
                  <a:schemeClr val="accent1">
                    <a:lumMod val="50000"/>
                  </a:schemeClr>
                </a:solidFill>
              </a:rPr>
              <a:t>paragraph</a:t>
            </a:r>
            <a:r>
              <a:rPr lang="hr-HR" sz="2000" spc="-150" dirty="0">
                <a:solidFill>
                  <a:schemeClr val="accent1">
                    <a:lumMod val="50000"/>
                  </a:schemeClr>
                </a:solidFill>
              </a:rPr>
              <a:t> 5)</a:t>
            </a:r>
            <a:r>
              <a:rPr lang="vi-VN" sz="2000" spc="-150" dirty="0">
                <a:solidFill>
                  <a:schemeClr val="accent1">
                    <a:lumMod val="50000"/>
                  </a:schemeClr>
                </a:solidFill>
              </a:rPr>
              <a:t>,</a:t>
            </a:r>
          </a:p>
          <a:p>
            <a:r>
              <a:rPr lang="vi-VN" sz="2000" spc="-150" dirty="0">
                <a:solidFill>
                  <a:schemeClr val="accent1">
                    <a:lumMod val="50000"/>
                  </a:schemeClr>
                </a:solidFill>
              </a:rPr>
              <a:t>– </a:t>
            </a:r>
            <a:r>
              <a:rPr lang="hr-HR" sz="2000" spc="-150" dirty="0">
                <a:solidFill>
                  <a:schemeClr val="accent1">
                    <a:lumMod val="50000"/>
                  </a:schemeClr>
                </a:solidFill>
              </a:rPr>
              <a:t>no original </a:t>
            </a:r>
            <a:r>
              <a:rPr lang="hr-HR" sz="2000" spc="-150" dirty="0" err="1">
                <a:solidFill>
                  <a:schemeClr val="accent1">
                    <a:lumMod val="50000"/>
                  </a:schemeClr>
                </a:solidFill>
              </a:rPr>
              <a:t>and</a:t>
            </a:r>
            <a:r>
              <a:rPr lang="hr-HR" sz="2000" spc="-150" dirty="0">
                <a:solidFill>
                  <a:schemeClr val="accent1">
                    <a:lumMod val="50000"/>
                  </a:schemeClr>
                </a:solidFill>
              </a:rPr>
              <a:t> </a:t>
            </a:r>
            <a:r>
              <a:rPr lang="hr-HR" sz="2000" spc="-150" dirty="0" err="1">
                <a:solidFill>
                  <a:schemeClr val="accent1">
                    <a:lumMod val="50000"/>
                  </a:schemeClr>
                </a:solidFill>
              </a:rPr>
              <a:t>validated</a:t>
            </a:r>
            <a:r>
              <a:rPr lang="hr-HR" sz="2000" spc="-150" dirty="0">
                <a:solidFill>
                  <a:schemeClr val="accent1">
                    <a:lumMod val="50000"/>
                  </a:schemeClr>
                </a:solidFill>
              </a:rPr>
              <a:t> data on </a:t>
            </a:r>
            <a:r>
              <a:rPr lang="hr-HR" sz="2000" spc="-150" dirty="0" err="1">
                <a:solidFill>
                  <a:schemeClr val="accent1">
                    <a:lumMod val="50000"/>
                  </a:schemeClr>
                </a:solidFill>
              </a:rPr>
              <a:t>air</a:t>
            </a:r>
            <a:r>
              <a:rPr lang="hr-HR" sz="2000" spc="-150" dirty="0">
                <a:solidFill>
                  <a:schemeClr val="accent1">
                    <a:lumMod val="50000"/>
                  </a:schemeClr>
                </a:solidFill>
              </a:rPr>
              <a:t> </a:t>
            </a:r>
            <a:r>
              <a:rPr lang="hr-HR" sz="2000" spc="-150" dirty="0" err="1">
                <a:solidFill>
                  <a:schemeClr val="accent1">
                    <a:lumMod val="50000"/>
                  </a:schemeClr>
                </a:solidFill>
              </a:rPr>
              <a:t>quality</a:t>
            </a:r>
            <a:r>
              <a:rPr lang="hr-HR" sz="2000" spc="-150" dirty="0">
                <a:solidFill>
                  <a:schemeClr val="accent1">
                    <a:lumMod val="50000"/>
                  </a:schemeClr>
                </a:solidFill>
              </a:rPr>
              <a:t> monitoring </a:t>
            </a:r>
            <a:r>
              <a:rPr lang="hr-HR" sz="2000" spc="-150" dirty="0" err="1">
                <a:solidFill>
                  <a:schemeClr val="accent1">
                    <a:lumMod val="50000"/>
                  </a:schemeClr>
                </a:solidFill>
              </a:rPr>
              <a:t>and</a:t>
            </a:r>
            <a:r>
              <a:rPr lang="hr-HR" sz="2000" spc="-150" dirty="0">
                <a:solidFill>
                  <a:schemeClr val="accent1">
                    <a:lumMod val="50000"/>
                  </a:schemeClr>
                </a:solidFill>
              </a:rPr>
              <a:t> </a:t>
            </a:r>
            <a:r>
              <a:rPr lang="hr-HR" sz="2000" spc="-150" dirty="0" err="1">
                <a:solidFill>
                  <a:schemeClr val="accent1">
                    <a:lumMod val="50000"/>
                  </a:schemeClr>
                </a:solidFill>
              </a:rPr>
              <a:t>report</a:t>
            </a:r>
            <a:r>
              <a:rPr lang="hr-HR" sz="2000" spc="-150" dirty="0">
                <a:solidFill>
                  <a:schemeClr val="accent1">
                    <a:lumMod val="50000"/>
                  </a:schemeClr>
                </a:solidFill>
              </a:rPr>
              <a:t> on </a:t>
            </a:r>
            <a:r>
              <a:rPr lang="hr-HR" sz="2000" spc="-150" dirty="0" err="1">
                <a:solidFill>
                  <a:schemeClr val="accent1">
                    <a:lumMod val="50000"/>
                  </a:schemeClr>
                </a:solidFill>
              </a:rPr>
              <a:t>pollution</a:t>
            </a:r>
            <a:r>
              <a:rPr lang="hr-HR" sz="2000" spc="-150" dirty="0">
                <a:solidFill>
                  <a:schemeClr val="accent1">
                    <a:lumMod val="50000"/>
                  </a:schemeClr>
                </a:solidFill>
              </a:rPr>
              <a:t> </a:t>
            </a:r>
            <a:r>
              <a:rPr lang="hr-HR" sz="2000" spc="-150" dirty="0" err="1">
                <a:solidFill>
                  <a:schemeClr val="accent1">
                    <a:lumMod val="50000"/>
                  </a:schemeClr>
                </a:solidFill>
              </a:rPr>
              <a:t>levels</a:t>
            </a:r>
            <a:r>
              <a:rPr lang="hr-HR" sz="2000" spc="-150" dirty="0">
                <a:solidFill>
                  <a:schemeClr val="accent1">
                    <a:lumMod val="50000"/>
                  </a:schemeClr>
                </a:solidFill>
              </a:rPr>
              <a:t> </a:t>
            </a:r>
            <a:r>
              <a:rPr lang="hr-HR" sz="2000" spc="-150" dirty="0" err="1">
                <a:solidFill>
                  <a:schemeClr val="accent1">
                    <a:lumMod val="50000"/>
                  </a:schemeClr>
                </a:solidFill>
              </a:rPr>
              <a:t>and</a:t>
            </a:r>
            <a:r>
              <a:rPr lang="hr-HR" sz="2000" spc="-150" dirty="0">
                <a:solidFill>
                  <a:schemeClr val="accent1">
                    <a:lumMod val="50000"/>
                  </a:schemeClr>
                </a:solidFill>
              </a:rPr>
              <a:t> </a:t>
            </a:r>
            <a:r>
              <a:rPr lang="hr-HR" sz="2000" spc="-150" dirty="0" err="1">
                <a:solidFill>
                  <a:schemeClr val="accent1">
                    <a:lumMod val="50000"/>
                  </a:schemeClr>
                </a:solidFill>
              </a:rPr>
              <a:t>air</a:t>
            </a:r>
            <a:r>
              <a:rPr lang="hr-HR" sz="2000" spc="-150" dirty="0">
                <a:solidFill>
                  <a:schemeClr val="accent1">
                    <a:lumMod val="50000"/>
                  </a:schemeClr>
                </a:solidFill>
              </a:rPr>
              <a:t> </a:t>
            </a:r>
            <a:r>
              <a:rPr lang="hr-HR" sz="2000" spc="-150" dirty="0" err="1">
                <a:solidFill>
                  <a:schemeClr val="accent1">
                    <a:lumMod val="50000"/>
                  </a:schemeClr>
                </a:solidFill>
              </a:rPr>
              <a:t>quality</a:t>
            </a:r>
            <a:r>
              <a:rPr lang="hr-HR" sz="2000" spc="-150" dirty="0">
                <a:solidFill>
                  <a:schemeClr val="accent1">
                    <a:lumMod val="50000"/>
                  </a:schemeClr>
                </a:solidFill>
              </a:rPr>
              <a:t> </a:t>
            </a:r>
            <a:r>
              <a:rPr lang="hr-HR" sz="2000" spc="-150" dirty="0" err="1">
                <a:solidFill>
                  <a:schemeClr val="accent1">
                    <a:lumMod val="50000"/>
                  </a:schemeClr>
                </a:solidFill>
              </a:rPr>
              <a:t>assessment</a:t>
            </a:r>
            <a:r>
              <a:rPr lang="hr-HR" sz="2000" spc="-150" dirty="0">
                <a:solidFill>
                  <a:schemeClr val="accent1">
                    <a:lumMod val="50000"/>
                  </a:schemeClr>
                </a:solidFill>
              </a:rPr>
              <a:t> </a:t>
            </a:r>
            <a:r>
              <a:rPr lang="hr-HR" sz="2000" spc="-150" dirty="0" err="1">
                <a:solidFill>
                  <a:schemeClr val="accent1">
                    <a:lumMod val="50000"/>
                  </a:schemeClr>
                </a:solidFill>
              </a:rPr>
              <a:t>have</a:t>
            </a:r>
            <a:r>
              <a:rPr lang="hr-HR" sz="2000" spc="-150" dirty="0">
                <a:solidFill>
                  <a:schemeClr val="accent1">
                    <a:lumMod val="50000"/>
                  </a:schemeClr>
                </a:solidFill>
              </a:rPr>
              <a:t> </a:t>
            </a:r>
            <a:r>
              <a:rPr lang="hr-HR" sz="2000" spc="-150" dirty="0" err="1">
                <a:solidFill>
                  <a:schemeClr val="accent1">
                    <a:lumMod val="50000"/>
                  </a:schemeClr>
                </a:solidFill>
              </a:rPr>
              <a:t>been</a:t>
            </a:r>
            <a:r>
              <a:rPr lang="hr-HR" sz="2000" spc="-150" dirty="0">
                <a:solidFill>
                  <a:schemeClr val="accent1">
                    <a:lumMod val="50000"/>
                  </a:schemeClr>
                </a:solidFill>
              </a:rPr>
              <a:t> </a:t>
            </a:r>
            <a:r>
              <a:rPr lang="hr-HR" sz="2000" spc="-150" dirty="0" err="1">
                <a:solidFill>
                  <a:schemeClr val="accent1">
                    <a:lumMod val="50000"/>
                  </a:schemeClr>
                </a:solidFill>
              </a:rPr>
              <a:t>submitted</a:t>
            </a:r>
            <a:r>
              <a:rPr lang="hr-HR" sz="2000" spc="-150" dirty="0">
                <a:solidFill>
                  <a:schemeClr val="accent1">
                    <a:lumMod val="50000"/>
                  </a:schemeClr>
                </a:solidFill>
              </a:rPr>
              <a:t> to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Agency</a:t>
            </a:r>
            <a:r>
              <a:rPr lang="hr-HR" sz="2000" spc="-150" dirty="0">
                <a:solidFill>
                  <a:schemeClr val="accent1">
                    <a:lumMod val="50000"/>
                  </a:schemeClr>
                </a:solidFill>
              </a:rPr>
              <a:t> </a:t>
            </a:r>
            <a:r>
              <a:rPr lang="hr-HR" sz="2000" spc="-150" dirty="0" err="1">
                <a:solidFill>
                  <a:schemeClr val="accent1">
                    <a:lumMod val="50000"/>
                  </a:schemeClr>
                </a:solidFill>
              </a:rPr>
              <a:t>by</a:t>
            </a:r>
            <a:r>
              <a:rPr lang="hr-HR" sz="2000" spc="-150" dirty="0">
                <a:solidFill>
                  <a:schemeClr val="accent1">
                    <a:lumMod val="50000"/>
                  </a:schemeClr>
                </a:solidFill>
              </a:rPr>
              <a:t> 30 April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current</a:t>
            </a:r>
            <a:r>
              <a:rPr lang="hr-HR" sz="2000" spc="-150" dirty="0">
                <a:solidFill>
                  <a:schemeClr val="accent1">
                    <a:lumMod val="50000"/>
                  </a:schemeClr>
                </a:solidFill>
              </a:rPr>
              <a:t> </a:t>
            </a:r>
            <a:r>
              <a:rPr lang="hr-HR" sz="2000" spc="-150" dirty="0" err="1">
                <a:solidFill>
                  <a:schemeClr val="accent1">
                    <a:lumMod val="50000"/>
                  </a:schemeClr>
                </a:solidFill>
              </a:rPr>
              <a:t>year</a:t>
            </a:r>
            <a:r>
              <a:rPr lang="hr-HR" sz="2000" spc="-150" dirty="0">
                <a:solidFill>
                  <a:schemeClr val="accent1">
                    <a:lumMod val="50000"/>
                  </a:schemeClr>
                </a:solidFill>
              </a:rPr>
              <a:t> for </a:t>
            </a:r>
            <a:r>
              <a:rPr lang="hr-HR" sz="2000" spc="-150" dirty="0" err="1">
                <a:solidFill>
                  <a:schemeClr val="accent1">
                    <a:lumMod val="50000"/>
                  </a:schemeClr>
                </a:solidFill>
              </a:rPr>
              <a:t>the</a:t>
            </a:r>
            <a:r>
              <a:rPr lang="hr-HR" sz="2000" spc="-150" dirty="0">
                <a:solidFill>
                  <a:schemeClr val="accent1">
                    <a:lumMod val="50000"/>
                  </a:schemeClr>
                </a:solidFill>
              </a:rPr>
              <a:t> past </a:t>
            </a:r>
            <a:r>
              <a:rPr lang="hr-HR" sz="2000" spc="-150" dirty="0" err="1">
                <a:solidFill>
                  <a:schemeClr val="accent1">
                    <a:lumMod val="50000"/>
                  </a:schemeClr>
                </a:solidFill>
              </a:rPr>
              <a:t>calendar</a:t>
            </a:r>
            <a:r>
              <a:rPr lang="hr-HR" sz="2000" spc="-150" dirty="0">
                <a:solidFill>
                  <a:schemeClr val="accent1">
                    <a:lumMod val="50000"/>
                  </a:schemeClr>
                </a:solidFill>
              </a:rPr>
              <a:t> </a:t>
            </a:r>
            <a:r>
              <a:rPr lang="hr-HR" sz="2000" spc="-150" dirty="0" err="1">
                <a:solidFill>
                  <a:schemeClr val="accent1">
                    <a:lumMod val="50000"/>
                  </a:schemeClr>
                </a:solidFill>
              </a:rPr>
              <a:t>year</a:t>
            </a:r>
            <a:r>
              <a:rPr lang="hr-HR" sz="2000" spc="-150" dirty="0">
                <a:solidFill>
                  <a:schemeClr val="accent1">
                    <a:lumMod val="50000"/>
                  </a:schemeClr>
                </a:solidFill>
              </a:rPr>
              <a:t> (</a:t>
            </a:r>
            <a:r>
              <a:rPr lang="hr-HR" sz="2000" spc="-150" dirty="0" err="1">
                <a:solidFill>
                  <a:schemeClr val="accent1">
                    <a:lumMod val="50000"/>
                  </a:schemeClr>
                </a:solidFill>
              </a:rPr>
              <a:t>Article</a:t>
            </a:r>
            <a:r>
              <a:rPr lang="hr-HR" sz="2000" spc="-150" dirty="0">
                <a:solidFill>
                  <a:schemeClr val="accent1">
                    <a:lumMod val="50000"/>
                  </a:schemeClr>
                </a:solidFill>
              </a:rPr>
              <a:t> 32 </a:t>
            </a:r>
            <a:r>
              <a:rPr lang="hr-HR" sz="2000" spc="-150" dirty="0" err="1">
                <a:solidFill>
                  <a:schemeClr val="accent1">
                    <a:lumMod val="50000"/>
                  </a:schemeClr>
                </a:solidFill>
              </a:rPr>
              <a:t>paragraph</a:t>
            </a:r>
            <a:r>
              <a:rPr lang="hr-HR" sz="2000" spc="-150" dirty="0">
                <a:solidFill>
                  <a:schemeClr val="accent1">
                    <a:lumMod val="50000"/>
                  </a:schemeClr>
                </a:solidFill>
              </a:rPr>
              <a:t> 3)</a:t>
            </a:r>
            <a:r>
              <a:rPr lang="vi-VN" sz="2000" spc="-150" dirty="0">
                <a:solidFill>
                  <a:schemeClr val="accent1">
                    <a:lumMod val="50000"/>
                  </a:schemeClr>
                </a:solidFill>
              </a:rPr>
              <a:t>.</a:t>
            </a: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149784816"/>
      </p:ext>
    </p:extLst>
  </p:cSld>
  <p:clrMapOvr>
    <a:masterClrMapping/>
  </p:clrMapOvr>
  <p:transition spd="med">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11.11 </a:t>
            </a:r>
            <a:r>
              <a:rPr lang="hr-HR" sz="2800" b="1" dirty="0" err="1">
                <a:solidFill>
                  <a:schemeClr val="tx2"/>
                </a:solidFill>
                <a:effectLst>
                  <a:glow>
                    <a:srgbClr val="7F7F7F">
                      <a:alpha val="35000"/>
                    </a:srgbClr>
                  </a:glow>
                </a:effectLst>
              </a:rPr>
              <a:t>Environmental</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inspection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judiciary</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state</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attorney</a:t>
            </a:r>
            <a:r>
              <a:rPr lang="hr-HR" sz="2800" b="1" dirty="0">
                <a:solidFill>
                  <a:schemeClr val="tx2"/>
                </a:solidFill>
                <a:effectLst>
                  <a:glow>
                    <a:srgbClr val="7F7F7F">
                      <a:alpha val="35000"/>
                    </a:srgbClr>
                  </a:glow>
                </a:effectLst>
              </a:rPr>
              <a:t> system</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512748" y="1521303"/>
            <a:ext cx="8329642" cy="461665"/>
          </a:xfrm>
          <a:prstGeom prst="rect">
            <a:avLst/>
          </a:prstGeom>
          <a:noFill/>
        </p:spPr>
        <p:txBody>
          <a:bodyPr wrap="square" rtlCol="0">
            <a:spAutoFit/>
          </a:bodyPr>
          <a:lstStyle/>
          <a:p>
            <a:r>
              <a:rPr lang="hr-HR" sz="2400" b="1" dirty="0" err="1">
                <a:solidFill>
                  <a:schemeClr val="accent1">
                    <a:lumMod val="50000"/>
                  </a:schemeClr>
                </a:solidFill>
              </a:rPr>
              <a:t>Misdemeanour</a:t>
            </a:r>
            <a:r>
              <a:rPr lang="hr-HR" sz="2400" b="1" dirty="0">
                <a:solidFill>
                  <a:schemeClr val="accent1">
                    <a:lumMod val="50000"/>
                  </a:schemeClr>
                </a:solidFill>
              </a:rPr>
              <a:t> </a:t>
            </a:r>
            <a:r>
              <a:rPr lang="hr-HR" sz="2400" b="1" dirty="0" err="1">
                <a:solidFill>
                  <a:schemeClr val="accent1">
                    <a:lumMod val="50000"/>
                  </a:schemeClr>
                </a:solidFill>
              </a:rPr>
              <a:t>acts</a:t>
            </a:r>
            <a:r>
              <a:rPr lang="hr-HR" sz="2400" b="1" dirty="0">
                <a:solidFill>
                  <a:schemeClr val="accent1">
                    <a:lumMod val="50000"/>
                  </a:schemeClr>
                </a:solidFill>
              </a:rPr>
              <a:t> </a:t>
            </a:r>
            <a:r>
              <a:rPr lang="hr-HR" sz="2400" b="1" dirty="0" err="1">
                <a:solidFill>
                  <a:schemeClr val="accent1">
                    <a:lumMod val="50000"/>
                  </a:schemeClr>
                </a:solidFill>
              </a:rPr>
              <a:t>related</a:t>
            </a:r>
            <a:r>
              <a:rPr lang="hr-HR" sz="2400" b="1" dirty="0">
                <a:solidFill>
                  <a:schemeClr val="accent1">
                    <a:lumMod val="50000"/>
                  </a:schemeClr>
                </a:solidFill>
              </a:rPr>
              <a:t> to AQM</a:t>
            </a:r>
          </a:p>
        </p:txBody>
      </p:sp>
      <p:sp>
        <p:nvSpPr>
          <p:cNvPr id="10" name="TextBox 9"/>
          <p:cNvSpPr txBox="1"/>
          <p:nvPr/>
        </p:nvSpPr>
        <p:spPr>
          <a:xfrm>
            <a:off x="361934" y="2028575"/>
            <a:ext cx="8480453" cy="3785652"/>
          </a:xfrm>
          <a:prstGeom prst="rect">
            <a:avLst/>
          </a:prstGeom>
          <a:noFill/>
        </p:spPr>
        <p:txBody>
          <a:bodyPr wrap="square" rtlCol="0">
            <a:spAutoFit/>
          </a:bodyPr>
          <a:lstStyle/>
          <a:p>
            <a:r>
              <a:rPr lang="vi-VN" sz="2000" spc="-150" dirty="0">
                <a:solidFill>
                  <a:schemeClr val="accent1">
                    <a:lumMod val="50000"/>
                  </a:schemeClr>
                </a:solidFill>
              </a:rPr>
              <a:t>(3)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b="1" spc="-150" dirty="0">
                <a:solidFill>
                  <a:srgbClr val="FF0000"/>
                </a:solidFill>
              </a:rPr>
              <a:t>City </a:t>
            </a:r>
            <a:r>
              <a:rPr lang="hr-HR" sz="2000" b="1" spc="-150" dirty="0" err="1">
                <a:solidFill>
                  <a:srgbClr val="FF0000"/>
                </a:solidFill>
              </a:rPr>
              <a:t>of</a:t>
            </a:r>
            <a:r>
              <a:rPr lang="hr-HR" sz="2000" b="1" spc="-150" dirty="0">
                <a:solidFill>
                  <a:srgbClr val="FF0000"/>
                </a:solidFill>
              </a:rPr>
              <a:t> Zagreb, </a:t>
            </a:r>
            <a:r>
              <a:rPr lang="hr-HR" sz="2000" b="1" spc="-150" dirty="0" err="1">
                <a:solidFill>
                  <a:srgbClr val="FF0000"/>
                </a:solidFill>
              </a:rPr>
              <a:t>city</a:t>
            </a:r>
            <a:r>
              <a:rPr lang="hr-HR" sz="2000" b="1" spc="-150" dirty="0">
                <a:solidFill>
                  <a:srgbClr val="FF0000"/>
                </a:solidFill>
              </a:rPr>
              <a:t>, </a:t>
            </a:r>
            <a:r>
              <a:rPr lang="hr-HR" sz="2000" b="1" spc="-150" dirty="0" err="1">
                <a:solidFill>
                  <a:srgbClr val="FF0000"/>
                </a:solidFill>
              </a:rPr>
              <a:t>i.e</a:t>
            </a:r>
            <a:r>
              <a:rPr lang="hr-HR" sz="2000" b="1" spc="-150" dirty="0">
                <a:solidFill>
                  <a:srgbClr val="FF0000"/>
                </a:solidFill>
              </a:rPr>
              <a:t>. </a:t>
            </a:r>
            <a:r>
              <a:rPr lang="hr-HR" sz="2000" b="1" spc="-150" dirty="0" err="1">
                <a:solidFill>
                  <a:srgbClr val="FF0000"/>
                </a:solidFill>
              </a:rPr>
              <a:t>municipality</a:t>
            </a:r>
            <a:r>
              <a:rPr lang="hr-HR" sz="2000" spc="-150" dirty="0">
                <a:solidFill>
                  <a:schemeClr val="accent1">
                    <a:lumMod val="50000"/>
                  </a:schemeClr>
                </a:solidFill>
              </a:rPr>
              <a:t> </a:t>
            </a:r>
            <a:r>
              <a:rPr lang="hr-HR" sz="2000" spc="-150" dirty="0" err="1">
                <a:solidFill>
                  <a:schemeClr val="accent1">
                    <a:lumMod val="50000"/>
                  </a:schemeClr>
                </a:solidFill>
              </a:rPr>
              <a:t>shall</a:t>
            </a:r>
            <a:r>
              <a:rPr lang="hr-HR" sz="2000" spc="-150" dirty="0">
                <a:solidFill>
                  <a:schemeClr val="accent1">
                    <a:lumMod val="50000"/>
                  </a:schemeClr>
                </a:solidFill>
              </a:rPr>
              <a:t> </a:t>
            </a:r>
            <a:r>
              <a:rPr lang="hr-HR" sz="2000" spc="-150" dirty="0" err="1">
                <a:solidFill>
                  <a:schemeClr val="accent1">
                    <a:lumMod val="50000"/>
                  </a:schemeClr>
                </a:solidFill>
              </a:rPr>
              <a:t>be</a:t>
            </a:r>
            <a:r>
              <a:rPr lang="hr-HR" sz="2000" spc="-150" dirty="0">
                <a:solidFill>
                  <a:schemeClr val="accent1">
                    <a:lumMod val="50000"/>
                  </a:schemeClr>
                </a:solidFill>
              </a:rPr>
              <a:t> </a:t>
            </a:r>
            <a:r>
              <a:rPr lang="hr-HR" sz="2000" spc="-150" dirty="0" err="1">
                <a:solidFill>
                  <a:schemeClr val="accent1">
                    <a:lumMod val="50000"/>
                  </a:schemeClr>
                </a:solidFill>
              </a:rPr>
              <a:t>punished</a:t>
            </a:r>
            <a:r>
              <a:rPr lang="hr-HR" sz="2000" spc="-150" dirty="0">
                <a:solidFill>
                  <a:schemeClr val="accent1">
                    <a:lumMod val="50000"/>
                  </a:schemeClr>
                </a:solidFill>
              </a:rPr>
              <a:t> </a:t>
            </a:r>
            <a:r>
              <a:rPr lang="hr-HR" sz="2000" spc="-150" dirty="0" err="1">
                <a:solidFill>
                  <a:schemeClr val="accent1">
                    <a:lumMod val="50000"/>
                  </a:schemeClr>
                </a:solidFill>
              </a:rPr>
              <a:t>in</a:t>
            </a:r>
            <a:r>
              <a:rPr lang="hr-HR" sz="2000" spc="-150" dirty="0">
                <a:solidFill>
                  <a:schemeClr val="accent1">
                    <a:lumMod val="50000"/>
                  </a:schemeClr>
                </a:solidFill>
              </a:rPr>
              <a:t> </a:t>
            </a:r>
            <a:r>
              <a:rPr lang="hr-HR" sz="2000" spc="-150" dirty="0" err="1">
                <a:solidFill>
                  <a:schemeClr val="accent1">
                    <a:lumMod val="50000"/>
                  </a:schemeClr>
                </a:solidFill>
              </a:rPr>
              <a:t>amount</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HRK 100,000.00 to 500,000.00 for </a:t>
            </a:r>
            <a:r>
              <a:rPr lang="hr-HR" sz="2000" spc="-150" dirty="0" err="1">
                <a:solidFill>
                  <a:schemeClr val="accent1">
                    <a:lumMod val="50000"/>
                  </a:schemeClr>
                </a:solidFill>
              </a:rPr>
              <a:t>misdemeanour</a:t>
            </a:r>
            <a:r>
              <a:rPr lang="hr-HR" sz="2000" spc="-150" dirty="0">
                <a:solidFill>
                  <a:schemeClr val="accent1">
                    <a:lumMod val="50000"/>
                  </a:schemeClr>
                </a:solidFill>
              </a:rPr>
              <a:t> </a:t>
            </a:r>
            <a:r>
              <a:rPr lang="hr-HR" sz="2000" spc="-150" dirty="0" err="1">
                <a:solidFill>
                  <a:schemeClr val="accent1">
                    <a:lumMod val="50000"/>
                  </a:schemeClr>
                </a:solidFill>
              </a:rPr>
              <a:t>if</a:t>
            </a:r>
            <a:r>
              <a:rPr lang="vi-VN" sz="2000" spc="-150" dirty="0">
                <a:solidFill>
                  <a:schemeClr val="accent1">
                    <a:lumMod val="50000"/>
                  </a:schemeClr>
                </a:solidFill>
              </a:rPr>
              <a:t>:</a:t>
            </a:r>
          </a:p>
          <a:p>
            <a:r>
              <a:rPr lang="vi-VN" sz="2000" spc="-150" dirty="0">
                <a:solidFill>
                  <a:schemeClr val="accent1">
                    <a:lumMod val="50000"/>
                  </a:schemeClr>
                </a:solidFill>
              </a:rPr>
              <a:t>– </a:t>
            </a:r>
            <a:r>
              <a:rPr lang="hr-HR" sz="2000" spc="-150" dirty="0">
                <a:solidFill>
                  <a:schemeClr val="accent1">
                    <a:lumMod val="50000"/>
                  </a:schemeClr>
                </a:solidFill>
              </a:rPr>
              <a:t>no </a:t>
            </a:r>
            <a:r>
              <a:rPr lang="hr-HR" sz="2000" spc="-150" dirty="0" err="1">
                <a:solidFill>
                  <a:schemeClr val="accent1">
                    <a:lumMod val="50000"/>
                  </a:schemeClr>
                </a:solidFill>
              </a:rPr>
              <a:t>implementation</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special</a:t>
            </a:r>
            <a:r>
              <a:rPr lang="hr-HR" sz="2000" spc="-150" dirty="0">
                <a:solidFill>
                  <a:schemeClr val="accent1">
                    <a:lumMod val="50000"/>
                  </a:schemeClr>
                </a:solidFill>
              </a:rPr>
              <a:t> </a:t>
            </a:r>
            <a:r>
              <a:rPr lang="hr-HR" sz="2000" spc="-150" dirty="0" err="1">
                <a:solidFill>
                  <a:schemeClr val="accent1">
                    <a:lumMod val="50000"/>
                  </a:schemeClr>
                </a:solidFill>
              </a:rPr>
              <a:t>measures</a:t>
            </a:r>
            <a:r>
              <a:rPr lang="hr-HR" sz="2000" spc="-150" dirty="0">
                <a:solidFill>
                  <a:schemeClr val="accent1">
                    <a:lumMod val="50000"/>
                  </a:schemeClr>
                </a:solidFill>
              </a:rPr>
              <a:t> for human </a:t>
            </a:r>
            <a:r>
              <a:rPr lang="hr-HR" sz="2000" spc="-150" dirty="0" err="1">
                <a:solidFill>
                  <a:schemeClr val="accent1">
                    <a:lumMod val="50000"/>
                  </a:schemeClr>
                </a:solidFill>
              </a:rPr>
              <a:t>health</a:t>
            </a:r>
            <a:r>
              <a:rPr lang="hr-HR" sz="2000" spc="-150" dirty="0">
                <a:solidFill>
                  <a:schemeClr val="accent1">
                    <a:lumMod val="50000"/>
                  </a:schemeClr>
                </a:solidFill>
              </a:rPr>
              <a:t> </a:t>
            </a:r>
            <a:r>
              <a:rPr lang="hr-HR" sz="2000" spc="-150" dirty="0" err="1">
                <a:solidFill>
                  <a:schemeClr val="accent1">
                    <a:lumMod val="50000"/>
                  </a:schemeClr>
                </a:solidFill>
              </a:rPr>
              <a:t>protection</a:t>
            </a:r>
            <a:r>
              <a:rPr lang="hr-HR" sz="2000" spc="-150" dirty="0">
                <a:solidFill>
                  <a:schemeClr val="accent1">
                    <a:lumMod val="50000"/>
                  </a:schemeClr>
                </a:solidFill>
              </a:rPr>
              <a:t> </a:t>
            </a:r>
            <a:r>
              <a:rPr lang="hr-HR" sz="2000" spc="-150" dirty="0" err="1">
                <a:solidFill>
                  <a:schemeClr val="accent1">
                    <a:lumMod val="50000"/>
                  </a:schemeClr>
                </a:solidFill>
              </a:rPr>
              <a:t>has</a:t>
            </a:r>
            <a:r>
              <a:rPr lang="hr-HR" sz="2000" spc="-150" dirty="0">
                <a:solidFill>
                  <a:schemeClr val="accent1">
                    <a:lumMod val="50000"/>
                  </a:schemeClr>
                </a:solidFill>
              </a:rPr>
              <a:t> </a:t>
            </a:r>
            <a:r>
              <a:rPr lang="hr-HR" sz="2000" spc="-150" dirty="0" err="1">
                <a:solidFill>
                  <a:schemeClr val="accent1">
                    <a:lumMod val="50000"/>
                  </a:schemeClr>
                </a:solidFill>
              </a:rPr>
              <a:t>been</a:t>
            </a:r>
            <a:r>
              <a:rPr lang="hr-HR" sz="2000" spc="-150" dirty="0">
                <a:solidFill>
                  <a:schemeClr val="accent1">
                    <a:lumMod val="50000"/>
                  </a:schemeClr>
                </a:solidFill>
              </a:rPr>
              <a:t> </a:t>
            </a:r>
            <a:r>
              <a:rPr lang="hr-HR" sz="2000" spc="-150" dirty="0" err="1">
                <a:solidFill>
                  <a:schemeClr val="accent1">
                    <a:lumMod val="50000"/>
                  </a:schemeClr>
                </a:solidFill>
              </a:rPr>
              <a:t>ordered</a:t>
            </a:r>
            <a:r>
              <a:rPr lang="hr-HR" sz="2000" spc="-150" dirty="0">
                <a:solidFill>
                  <a:schemeClr val="accent1">
                    <a:lumMod val="50000"/>
                  </a:schemeClr>
                </a:solidFill>
              </a:rPr>
              <a:t> as </a:t>
            </a:r>
            <a:r>
              <a:rPr lang="hr-HR" sz="2000" spc="-150" dirty="0" err="1">
                <a:solidFill>
                  <a:schemeClr val="accent1">
                    <a:lumMod val="50000"/>
                  </a:schemeClr>
                </a:solidFill>
              </a:rPr>
              <a:t>well</a:t>
            </a:r>
            <a:r>
              <a:rPr lang="hr-HR" sz="2000" spc="-150" dirty="0">
                <a:solidFill>
                  <a:schemeClr val="accent1">
                    <a:lumMod val="50000"/>
                  </a:schemeClr>
                </a:solidFill>
              </a:rPr>
              <a:t> as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method</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their</a:t>
            </a:r>
            <a:r>
              <a:rPr lang="hr-HR" sz="2000" spc="-150" dirty="0">
                <a:solidFill>
                  <a:schemeClr val="accent1">
                    <a:lumMod val="50000"/>
                  </a:schemeClr>
                </a:solidFill>
              </a:rPr>
              <a:t> </a:t>
            </a:r>
            <a:r>
              <a:rPr lang="hr-HR" sz="2000" spc="-150" dirty="0" err="1">
                <a:solidFill>
                  <a:schemeClr val="accent1">
                    <a:lumMod val="50000"/>
                  </a:schemeClr>
                </a:solidFill>
              </a:rPr>
              <a:t>implementation</a:t>
            </a:r>
            <a:r>
              <a:rPr lang="hr-HR" sz="2000" spc="-150" dirty="0">
                <a:solidFill>
                  <a:schemeClr val="accent1">
                    <a:lumMod val="50000"/>
                  </a:schemeClr>
                </a:solidFill>
              </a:rPr>
              <a:t> (</a:t>
            </a:r>
            <a:r>
              <a:rPr lang="hr-HR" sz="2000" spc="-150" dirty="0" err="1">
                <a:solidFill>
                  <a:schemeClr val="accent1">
                    <a:lumMod val="50000"/>
                  </a:schemeClr>
                </a:solidFill>
              </a:rPr>
              <a:t>Article</a:t>
            </a:r>
            <a:r>
              <a:rPr lang="hr-HR" sz="2000" spc="-150" dirty="0">
                <a:solidFill>
                  <a:schemeClr val="accent1">
                    <a:lumMod val="50000"/>
                  </a:schemeClr>
                </a:solidFill>
              </a:rPr>
              <a:t> 26 </a:t>
            </a:r>
            <a:r>
              <a:rPr lang="hr-HR" sz="2000" spc="-150" dirty="0" err="1">
                <a:solidFill>
                  <a:schemeClr val="accent1">
                    <a:lumMod val="50000"/>
                  </a:schemeClr>
                </a:solidFill>
              </a:rPr>
              <a:t>paragraph</a:t>
            </a:r>
            <a:r>
              <a:rPr lang="hr-HR" sz="2000" spc="-150" dirty="0">
                <a:solidFill>
                  <a:schemeClr val="accent1">
                    <a:lumMod val="50000"/>
                  </a:schemeClr>
                </a:solidFill>
              </a:rPr>
              <a:t> 1)</a:t>
            </a:r>
            <a:r>
              <a:rPr lang="vi-VN" sz="2000" spc="-150" dirty="0">
                <a:solidFill>
                  <a:schemeClr val="accent1">
                    <a:lumMod val="50000"/>
                  </a:schemeClr>
                </a:solidFill>
              </a:rPr>
              <a:t>,</a:t>
            </a:r>
          </a:p>
          <a:p>
            <a:r>
              <a:rPr lang="vi-VN" sz="2000" spc="-150" dirty="0">
                <a:solidFill>
                  <a:schemeClr val="accent1">
                    <a:lumMod val="50000"/>
                  </a:schemeClr>
                </a:solidFill>
              </a:rPr>
              <a:t>– </a:t>
            </a:r>
            <a:r>
              <a:rPr lang="hr-HR" sz="2000" spc="-150" dirty="0">
                <a:solidFill>
                  <a:schemeClr val="accent1">
                    <a:lumMod val="50000"/>
                  </a:schemeClr>
                </a:solidFill>
              </a:rPr>
              <a:t>no </a:t>
            </a:r>
            <a:r>
              <a:rPr lang="hr-HR" sz="2000" spc="-150" dirty="0" err="1">
                <a:solidFill>
                  <a:schemeClr val="accent1">
                    <a:lumMod val="50000"/>
                  </a:schemeClr>
                </a:solidFill>
              </a:rPr>
              <a:t>public</a:t>
            </a:r>
            <a:r>
              <a:rPr lang="hr-HR" sz="2000" spc="-150" dirty="0">
                <a:solidFill>
                  <a:schemeClr val="accent1">
                    <a:lumMod val="50000"/>
                  </a:schemeClr>
                </a:solidFill>
              </a:rPr>
              <a:t> </a:t>
            </a:r>
            <a:r>
              <a:rPr lang="hr-HR" sz="2000" spc="-150" dirty="0" err="1">
                <a:solidFill>
                  <a:schemeClr val="accent1">
                    <a:lumMod val="50000"/>
                  </a:schemeClr>
                </a:solidFill>
              </a:rPr>
              <a:t>has</a:t>
            </a:r>
            <a:r>
              <a:rPr lang="hr-HR" sz="2000" spc="-150" dirty="0">
                <a:solidFill>
                  <a:schemeClr val="accent1">
                    <a:lumMod val="50000"/>
                  </a:schemeClr>
                </a:solidFill>
              </a:rPr>
              <a:t> </a:t>
            </a:r>
            <a:r>
              <a:rPr lang="hr-HR" sz="2000" spc="-150" dirty="0" err="1">
                <a:solidFill>
                  <a:schemeClr val="accent1">
                    <a:lumMod val="50000"/>
                  </a:schemeClr>
                </a:solidFill>
              </a:rPr>
              <a:t>been</a:t>
            </a:r>
            <a:r>
              <a:rPr lang="hr-HR" sz="2000" spc="-150" dirty="0">
                <a:solidFill>
                  <a:schemeClr val="accent1">
                    <a:lumMod val="50000"/>
                  </a:schemeClr>
                </a:solidFill>
              </a:rPr>
              <a:t> </a:t>
            </a:r>
            <a:r>
              <a:rPr lang="hr-HR" sz="2000" spc="-150" dirty="0" err="1">
                <a:solidFill>
                  <a:schemeClr val="accent1">
                    <a:lumMod val="50000"/>
                  </a:schemeClr>
                </a:solidFill>
              </a:rPr>
              <a:t>informed</a:t>
            </a:r>
            <a:r>
              <a:rPr lang="hr-HR" sz="2000" spc="-150" dirty="0">
                <a:solidFill>
                  <a:schemeClr val="accent1">
                    <a:lumMod val="50000"/>
                  </a:schemeClr>
                </a:solidFill>
              </a:rPr>
              <a:t> on </a:t>
            </a:r>
            <a:r>
              <a:rPr lang="en-US" sz="2000" spc="-150" dirty="0" err="1">
                <a:solidFill>
                  <a:schemeClr val="accent1">
                    <a:lumMod val="50000"/>
                  </a:schemeClr>
                </a:solidFill>
              </a:rPr>
              <a:t>allert</a:t>
            </a:r>
            <a:r>
              <a:rPr lang="en-US" sz="2000" spc="-150" dirty="0">
                <a:solidFill>
                  <a:schemeClr val="accent1">
                    <a:lumMod val="50000"/>
                  </a:schemeClr>
                </a:solidFill>
              </a:rPr>
              <a:t> threshold or </a:t>
            </a:r>
            <a:r>
              <a:rPr lang="hr-HR" sz="2000" spc="-150" dirty="0" err="1">
                <a:solidFill>
                  <a:schemeClr val="accent1">
                    <a:lumMod val="50000"/>
                  </a:schemeClr>
                </a:solidFill>
              </a:rPr>
              <a:t>informing</a:t>
            </a:r>
            <a:r>
              <a:rPr lang="en-US" sz="2000" spc="-150" dirty="0">
                <a:solidFill>
                  <a:schemeClr val="accent1">
                    <a:lumMod val="50000"/>
                  </a:schemeClr>
                </a:solidFill>
              </a:rPr>
              <a:t> threshold</a:t>
            </a:r>
            <a:r>
              <a:rPr lang="hr-HR" sz="2000" spc="-150" dirty="0">
                <a:solidFill>
                  <a:schemeClr val="accent1">
                    <a:lumMod val="50000"/>
                  </a:schemeClr>
                </a:solidFill>
              </a:rPr>
              <a:t> (</a:t>
            </a:r>
            <a:r>
              <a:rPr lang="hr-HR" sz="2000" spc="-150" dirty="0" err="1">
                <a:solidFill>
                  <a:schemeClr val="accent1">
                    <a:lumMod val="50000"/>
                  </a:schemeClr>
                </a:solidFill>
              </a:rPr>
              <a:t>Article</a:t>
            </a:r>
            <a:r>
              <a:rPr lang="hr-HR" sz="2000" spc="-150" dirty="0">
                <a:solidFill>
                  <a:schemeClr val="accent1">
                    <a:lumMod val="50000"/>
                  </a:schemeClr>
                </a:solidFill>
              </a:rPr>
              <a:t> 26 </a:t>
            </a:r>
            <a:r>
              <a:rPr lang="hr-HR" sz="2000" spc="-150" dirty="0" err="1">
                <a:solidFill>
                  <a:schemeClr val="accent1">
                    <a:lumMod val="50000"/>
                  </a:schemeClr>
                </a:solidFill>
              </a:rPr>
              <a:t>paragraph</a:t>
            </a:r>
            <a:r>
              <a:rPr lang="hr-HR" sz="2000" spc="-150" dirty="0">
                <a:solidFill>
                  <a:schemeClr val="accent1">
                    <a:lumMod val="50000"/>
                  </a:schemeClr>
                </a:solidFill>
              </a:rPr>
              <a:t> 4)</a:t>
            </a:r>
            <a:r>
              <a:rPr lang="vi-VN" sz="2000" spc="-150" dirty="0">
                <a:solidFill>
                  <a:schemeClr val="accent1">
                    <a:lumMod val="50000"/>
                  </a:schemeClr>
                </a:solidFill>
              </a:rPr>
              <a:t>,</a:t>
            </a:r>
          </a:p>
          <a:p>
            <a:r>
              <a:rPr lang="vi-VN" sz="2000" spc="-150" dirty="0">
                <a:solidFill>
                  <a:schemeClr val="accent1">
                    <a:lumMod val="50000"/>
                  </a:schemeClr>
                </a:solidFill>
              </a:rPr>
              <a:t>– </a:t>
            </a:r>
            <a:r>
              <a:rPr lang="hr-HR" sz="2000" spc="-150" dirty="0">
                <a:solidFill>
                  <a:schemeClr val="accent1">
                    <a:lumMod val="50000"/>
                  </a:schemeClr>
                </a:solidFill>
              </a:rPr>
              <a:t>no </a:t>
            </a:r>
            <a:r>
              <a:rPr lang="hr-HR" sz="2000" spc="-150" dirty="0" err="1">
                <a:solidFill>
                  <a:schemeClr val="accent1">
                    <a:lumMod val="50000"/>
                  </a:schemeClr>
                </a:solidFill>
              </a:rPr>
              <a:t>decision</a:t>
            </a:r>
            <a:r>
              <a:rPr lang="hr-HR" sz="2000" spc="-150" dirty="0">
                <a:solidFill>
                  <a:schemeClr val="accent1">
                    <a:lumMod val="50000"/>
                  </a:schemeClr>
                </a:solidFill>
              </a:rPr>
              <a:t> </a:t>
            </a:r>
            <a:r>
              <a:rPr lang="hr-HR" sz="2000" spc="-150" dirty="0" err="1">
                <a:solidFill>
                  <a:schemeClr val="accent1">
                    <a:lumMod val="50000"/>
                  </a:schemeClr>
                </a:solidFill>
              </a:rPr>
              <a:t>has</a:t>
            </a:r>
            <a:r>
              <a:rPr lang="hr-HR" sz="2000" spc="-150" dirty="0">
                <a:solidFill>
                  <a:schemeClr val="accent1">
                    <a:lumMod val="50000"/>
                  </a:schemeClr>
                </a:solidFill>
              </a:rPr>
              <a:t> </a:t>
            </a:r>
            <a:r>
              <a:rPr lang="hr-HR" sz="2000" spc="-150" dirty="0" err="1">
                <a:solidFill>
                  <a:schemeClr val="accent1">
                    <a:lumMod val="50000"/>
                  </a:schemeClr>
                </a:solidFill>
              </a:rPr>
              <a:t>been</a:t>
            </a:r>
            <a:r>
              <a:rPr lang="hr-HR" sz="2000" spc="-150" dirty="0">
                <a:solidFill>
                  <a:schemeClr val="accent1">
                    <a:lumMod val="50000"/>
                  </a:schemeClr>
                </a:solidFill>
              </a:rPr>
              <a:t> </a:t>
            </a:r>
            <a:r>
              <a:rPr lang="hr-HR" sz="2000" spc="-150" dirty="0" err="1">
                <a:solidFill>
                  <a:schemeClr val="accent1">
                    <a:lumMod val="50000"/>
                  </a:schemeClr>
                </a:solidFill>
              </a:rPr>
              <a:t>made</a:t>
            </a:r>
            <a:r>
              <a:rPr lang="hr-HR" sz="2000" spc="-150" dirty="0">
                <a:solidFill>
                  <a:schemeClr val="accent1">
                    <a:lumMod val="50000"/>
                  </a:schemeClr>
                </a:solidFill>
              </a:rPr>
              <a:t> on </a:t>
            </a:r>
            <a:r>
              <a:rPr lang="hr-HR" sz="2000" spc="-150" dirty="0" err="1">
                <a:solidFill>
                  <a:schemeClr val="accent1">
                    <a:lumMod val="50000"/>
                  </a:schemeClr>
                </a:solidFill>
              </a:rPr>
              <a:t>special</a:t>
            </a:r>
            <a:r>
              <a:rPr lang="hr-HR" sz="2000" spc="-150" dirty="0">
                <a:solidFill>
                  <a:schemeClr val="accent1">
                    <a:lumMod val="50000"/>
                  </a:schemeClr>
                </a:solidFill>
              </a:rPr>
              <a:t> </a:t>
            </a:r>
            <a:r>
              <a:rPr lang="hr-HR" sz="2000" spc="-150" dirty="0" err="1">
                <a:solidFill>
                  <a:schemeClr val="accent1">
                    <a:lumMod val="50000"/>
                  </a:schemeClr>
                </a:solidFill>
              </a:rPr>
              <a:t>purpose</a:t>
            </a:r>
            <a:r>
              <a:rPr lang="hr-HR" sz="2000" spc="-150" dirty="0">
                <a:solidFill>
                  <a:schemeClr val="accent1">
                    <a:lumMod val="50000"/>
                  </a:schemeClr>
                </a:solidFill>
              </a:rPr>
              <a:t> </a:t>
            </a:r>
            <a:r>
              <a:rPr lang="hr-HR" sz="2000" spc="-150" dirty="0" err="1">
                <a:solidFill>
                  <a:schemeClr val="accent1">
                    <a:lumMod val="50000"/>
                  </a:schemeClr>
                </a:solidFill>
              </a:rPr>
              <a:t>measurements</a:t>
            </a:r>
            <a:r>
              <a:rPr lang="hr-HR" sz="2000" spc="-150" dirty="0">
                <a:solidFill>
                  <a:schemeClr val="accent1">
                    <a:lumMod val="50000"/>
                  </a:schemeClr>
                </a:solidFill>
              </a:rPr>
              <a:t> </a:t>
            </a:r>
            <a:r>
              <a:rPr lang="hr-HR" sz="2000" spc="-150" dirty="0" err="1">
                <a:solidFill>
                  <a:schemeClr val="accent1">
                    <a:lumMod val="50000"/>
                  </a:schemeClr>
                </a:solidFill>
              </a:rPr>
              <a:t>or</a:t>
            </a:r>
            <a:r>
              <a:rPr lang="hr-HR" sz="2000" spc="-150" dirty="0">
                <a:solidFill>
                  <a:schemeClr val="accent1">
                    <a:lumMod val="50000"/>
                  </a:schemeClr>
                </a:solidFill>
              </a:rPr>
              <a:t> </a:t>
            </a:r>
            <a:r>
              <a:rPr lang="hr-HR" sz="2000" spc="-150" dirty="0" err="1">
                <a:solidFill>
                  <a:schemeClr val="accent1">
                    <a:lumMod val="50000"/>
                  </a:schemeClr>
                </a:solidFill>
              </a:rPr>
              <a:t>assessment</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pollution</a:t>
            </a:r>
            <a:r>
              <a:rPr lang="hr-HR" sz="2000" spc="-150" dirty="0">
                <a:solidFill>
                  <a:schemeClr val="accent1">
                    <a:lumMod val="50000"/>
                  </a:schemeClr>
                </a:solidFill>
              </a:rPr>
              <a:t> </a:t>
            </a:r>
            <a:r>
              <a:rPr lang="hr-HR" sz="2000" spc="-150" dirty="0" err="1">
                <a:solidFill>
                  <a:schemeClr val="accent1">
                    <a:lumMod val="50000"/>
                  </a:schemeClr>
                </a:solidFill>
              </a:rPr>
              <a:t>level</a:t>
            </a:r>
            <a:r>
              <a:rPr lang="hr-HR" sz="2000" spc="-150" dirty="0">
                <a:solidFill>
                  <a:schemeClr val="accent1">
                    <a:lumMod val="50000"/>
                  </a:schemeClr>
                </a:solidFill>
              </a:rPr>
              <a:t> (</a:t>
            </a:r>
            <a:r>
              <a:rPr lang="hr-HR" sz="2000" spc="-150" dirty="0" err="1">
                <a:solidFill>
                  <a:schemeClr val="accent1">
                    <a:lumMod val="50000"/>
                  </a:schemeClr>
                </a:solidFill>
              </a:rPr>
              <a:t>Article</a:t>
            </a:r>
            <a:r>
              <a:rPr lang="hr-HR" sz="2000" spc="-150" dirty="0">
                <a:solidFill>
                  <a:schemeClr val="accent1">
                    <a:lumMod val="50000"/>
                  </a:schemeClr>
                </a:solidFill>
              </a:rPr>
              <a:t> 33 </a:t>
            </a:r>
            <a:r>
              <a:rPr lang="hr-HR" sz="2000" spc="-150" dirty="0" err="1">
                <a:solidFill>
                  <a:schemeClr val="accent1">
                    <a:lumMod val="50000"/>
                  </a:schemeClr>
                </a:solidFill>
              </a:rPr>
              <a:t>paragraph</a:t>
            </a:r>
            <a:r>
              <a:rPr lang="hr-HR" sz="2000" spc="-150" dirty="0">
                <a:solidFill>
                  <a:schemeClr val="accent1">
                    <a:lumMod val="50000"/>
                  </a:schemeClr>
                </a:solidFill>
              </a:rPr>
              <a:t> 2)</a:t>
            </a:r>
            <a:r>
              <a:rPr lang="vi-VN" sz="2000" spc="-150" dirty="0">
                <a:solidFill>
                  <a:schemeClr val="accent1">
                    <a:lumMod val="50000"/>
                  </a:schemeClr>
                </a:solidFill>
              </a:rPr>
              <a:t>,</a:t>
            </a:r>
          </a:p>
          <a:p>
            <a:r>
              <a:rPr lang="vi-VN" sz="2000" spc="-150" dirty="0">
                <a:solidFill>
                  <a:schemeClr val="accent1">
                    <a:lumMod val="50000"/>
                  </a:schemeClr>
                </a:solidFill>
              </a:rPr>
              <a:t>– </a:t>
            </a:r>
            <a:r>
              <a:rPr lang="hr-HR" sz="2000" spc="-150" dirty="0">
                <a:solidFill>
                  <a:schemeClr val="accent1">
                    <a:lumMod val="50000"/>
                  </a:schemeClr>
                </a:solidFill>
              </a:rPr>
              <a:t>no </a:t>
            </a:r>
            <a:r>
              <a:rPr lang="hr-HR" sz="2000" spc="-150" dirty="0" err="1">
                <a:solidFill>
                  <a:schemeClr val="accent1">
                    <a:lumMod val="50000"/>
                  </a:schemeClr>
                </a:solidFill>
              </a:rPr>
              <a:t>action</a:t>
            </a:r>
            <a:r>
              <a:rPr lang="hr-HR" sz="2000" spc="-150" dirty="0">
                <a:solidFill>
                  <a:schemeClr val="accent1">
                    <a:lumMod val="50000"/>
                  </a:schemeClr>
                </a:solidFill>
              </a:rPr>
              <a:t> plan for </a:t>
            </a:r>
            <a:r>
              <a:rPr lang="hr-HR" sz="2000" spc="-150" dirty="0" err="1">
                <a:solidFill>
                  <a:schemeClr val="accent1">
                    <a:lumMod val="50000"/>
                  </a:schemeClr>
                </a:solidFill>
              </a:rPr>
              <a:t>air</a:t>
            </a:r>
            <a:r>
              <a:rPr lang="hr-HR" sz="2000" spc="-150" dirty="0">
                <a:solidFill>
                  <a:schemeClr val="accent1">
                    <a:lumMod val="50000"/>
                  </a:schemeClr>
                </a:solidFill>
              </a:rPr>
              <a:t> </a:t>
            </a:r>
            <a:r>
              <a:rPr lang="hr-HR" sz="2000" spc="-150" dirty="0" err="1">
                <a:solidFill>
                  <a:schemeClr val="accent1">
                    <a:lumMod val="50000"/>
                  </a:schemeClr>
                </a:solidFill>
              </a:rPr>
              <a:t>quality</a:t>
            </a:r>
            <a:r>
              <a:rPr lang="hr-HR" sz="2000" spc="-150" dirty="0">
                <a:solidFill>
                  <a:schemeClr val="accent1">
                    <a:lumMod val="50000"/>
                  </a:schemeClr>
                </a:solidFill>
              </a:rPr>
              <a:t> </a:t>
            </a:r>
            <a:r>
              <a:rPr lang="hr-HR" sz="2000" spc="-150" dirty="0" err="1">
                <a:solidFill>
                  <a:schemeClr val="accent1">
                    <a:lumMod val="50000"/>
                  </a:schemeClr>
                </a:solidFill>
              </a:rPr>
              <a:t>improvement</a:t>
            </a:r>
            <a:r>
              <a:rPr lang="hr-HR" sz="2000" spc="-150" dirty="0">
                <a:solidFill>
                  <a:schemeClr val="accent1">
                    <a:lumMod val="50000"/>
                  </a:schemeClr>
                </a:solidFill>
              </a:rPr>
              <a:t> </a:t>
            </a:r>
            <a:r>
              <a:rPr lang="hr-HR" sz="2000" spc="-150" dirty="0" err="1">
                <a:solidFill>
                  <a:schemeClr val="accent1">
                    <a:lumMod val="50000"/>
                  </a:schemeClr>
                </a:solidFill>
              </a:rPr>
              <a:t>has</a:t>
            </a:r>
            <a:r>
              <a:rPr lang="hr-HR" sz="2000" spc="-150" dirty="0">
                <a:solidFill>
                  <a:schemeClr val="accent1">
                    <a:lumMod val="50000"/>
                  </a:schemeClr>
                </a:solidFill>
              </a:rPr>
              <a:t> </a:t>
            </a:r>
            <a:r>
              <a:rPr lang="hr-HR" sz="2000" spc="-150" dirty="0" err="1">
                <a:solidFill>
                  <a:schemeClr val="accent1">
                    <a:lumMod val="50000"/>
                  </a:schemeClr>
                </a:solidFill>
              </a:rPr>
              <a:t>been</a:t>
            </a:r>
            <a:r>
              <a:rPr lang="hr-HR" sz="2000" spc="-150" dirty="0">
                <a:solidFill>
                  <a:schemeClr val="accent1">
                    <a:lumMod val="50000"/>
                  </a:schemeClr>
                </a:solidFill>
              </a:rPr>
              <a:t> </a:t>
            </a:r>
            <a:r>
              <a:rPr lang="hr-HR" sz="2000" spc="-150" dirty="0" err="1">
                <a:solidFill>
                  <a:schemeClr val="accent1">
                    <a:lumMod val="50000"/>
                  </a:schemeClr>
                </a:solidFill>
              </a:rPr>
              <a:t>brought</a:t>
            </a:r>
            <a:r>
              <a:rPr lang="hr-HR" sz="2000" spc="-150" dirty="0">
                <a:solidFill>
                  <a:schemeClr val="accent1">
                    <a:lumMod val="50000"/>
                  </a:schemeClr>
                </a:solidFill>
              </a:rPr>
              <a:t> (</a:t>
            </a:r>
            <a:r>
              <a:rPr lang="hr-HR" sz="2000" spc="-150" dirty="0" err="1">
                <a:solidFill>
                  <a:schemeClr val="accent1">
                    <a:lumMod val="50000"/>
                  </a:schemeClr>
                </a:solidFill>
              </a:rPr>
              <a:t>Article</a:t>
            </a:r>
            <a:r>
              <a:rPr lang="hr-HR" sz="2000" spc="-150" dirty="0">
                <a:solidFill>
                  <a:schemeClr val="accent1">
                    <a:lumMod val="50000"/>
                  </a:schemeClr>
                </a:solidFill>
              </a:rPr>
              <a:t> 46 </a:t>
            </a:r>
            <a:r>
              <a:rPr lang="hr-HR" sz="2000" spc="-150" dirty="0" err="1">
                <a:solidFill>
                  <a:schemeClr val="accent1">
                    <a:lumMod val="50000"/>
                  </a:schemeClr>
                </a:solidFill>
              </a:rPr>
              <a:t>paragraph</a:t>
            </a:r>
            <a:r>
              <a:rPr lang="hr-HR" sz="2000" spc="-150" dirty="0">
                <a:solidFill>
                  <a:schemeClr val="accent1">
                    <a:lumMod val="50000"/>
                  </a:schemeClr>
                </a:solidFill>
              </a:rPr>
              <a:t> 1)</a:t>
            </a:r>
            <a:r>
              <a:rPr lang="vi-VN" sz="2000" spc="-150" dirty="0">
                <a:solidFill>
                  <a:schemeClr val="accent1">
                    <a:lumMod val="50000"/>
                  </a:schemeClr>
                </a:solidFill>
              </a:rPr>
              <a:t>,</a:t>
            </a:r>
          </a:p>
          <a:p>
            <a:r>
              <a:rPr lang="vi-VN" sz="2000" spc="-150" dirty="0">
                <a:solidFill>
                  <a:schemeClr val="accent1">
                    <a:lumMod val="50000"/>
                  </a:schemeClr>
                </a:solidFill>
              </a:rPr>
              <a:t>– </a:t>
            </a:r>
            <a:r>
              <a:rPr lang="hr-HR" sz="2000" spc="-150" dirty="0">
                <a:solidFill>
                  <a:schemeClr val="accent1">
                    <a:lumMod val="50000"/>
                  </a:schemeClr>
                </a:solidFill>
              </a:rPr>
              <a:t>no short-</a:t>
            </a:r>
            <a:r>
              <a:rPr lang="hr-HR" sz="2000" spc="-150" dirty="0" err="1">
                <a:solidFill>
                  <a:schemeClr val="accent1">
                    <a:lumMod val="50000"/>
                  </a:schemeClr>
                </a:solidFill>
              </a:rPr>
              <a:t>term</a:t>
            </a:r>
            <a:r>
              <a:rPr lang="hr-HR" sz="2000" spc="-150" dirty="0">
                <a:solidFill>
                  <a:schemeClr val="accent1">
                    <a:lumMod val="50000"/>
                  </a:schemeClr>
                </a:solidFill>
              </a:rPr>
              <a:t> </a:t>
            </a:r>
            <a:r>
              <a:rPr lang="hr-HR" sz="2000" spc="-150" dirty="0" err="1">
                <a:solidFill>
                  <a:schemeClr val="accent1">
                    <a:lumMod val="50000"/>
                  </a:schemeClr>
                </a:solidFill>
              </a:rPr>
              <a:t>action</a:t>
            </a:r>
            <a:r>
              <a:rPr lang="hr-HR" sz="2000" spc="-150" dirty="0">
                <a:solidFill>
                  <a:schemeClr val="accent1">
                    <a:lumMod val="50000"/>
                  </a:schemeClr>
                </a:solidFill>
              </a:rPr>
              <a:t> plan </a:t>
            </a:r>
            <a:r>
              <a:rPr lang="hr-HR" sz="2000" spc="-150" dirty="0" err="1">
                <a:solidFill>
                  <a:schemeClr val="accent1">
                    <a:lumMod val="50000"/>
                  </a:schemeClr>
                </a:solidFill>
              </a:rPr>
              <a:t>has</a:t>
            </a:r>
            <a:r>
              <a:rPr lang="hr-HR" sz="2000" spc="-150" dirty="0">
                <a:solidFill>
                  <a:schemeClr val="accent1">
                    <a:lumMod val="50000"/>
                  </a:schemeClr>
                </a:solidFill>
              </a:rPr>
              <a:t> </a:t>
            </a:r>
            <a:r>
              <a:rPr lang="hr-HR" sz="2000" spc="-150" dirty="0" err="1">
                <a:solidFill>
                  <a:schemeClr val="accent1">
                    <a:lumMod val="50000"/>
                  </a:schemeClr>
                </a:solidFill>
              </a:rPr>
              <a:t>been</a:t>
            </a:r>
            <a:r>
              <a:rPr lang="hr-HR" sz="2000" spc="-150" dirty="0">
                <a:solidFill>
                  <a:schemeClr val="accent1">
                    <a:lumMod val="50000"/>
                  </a:schemeClr>
                </a:solidFill>
              </a:rPr>
              <a:t> </a:t>
            </a:r>
            <a:r>
              <a:rPr lang="hr-HR" sz="2000" spc="-150" dirty="0" err="1">
                <a:solidFill>
                  <a:schemeClr val="accent1">
                    <a:lumMod val="50000"/>
                  </a:schemeClr>
                </a:solidFill>
              </a:rPr>
              <a:t>brought</a:t>
            </a:r>
            <a:r>
              <a:rPr lang="hr-HR" sz="2000" spc="-150" dirty="0">
                <a:solidFill>
                  <a:schemeClr val="accent1">
                    <a:lumMod val="50000"/>
                  </a:schemeClr>
                </a:solidFill>
              </a:rPr>
              <a:t> (</a:t>
            </a:r>
            <a:r>
              <a:rPr lang="hr-HR" sz="2000" spc="-150" dirty="0" err="1">
                <a:solidFill>
                  <a:schemeClr val="accent1">
                    <a:lumMod val="50000"/>
                  </a:schemeClr>
                </a:solidFill>
              </a:rPr>
              <a:t>Article</a:t>
            </a:r>
            <a:r>
              <a:rPr lang="hr-HR" sz="2000" spc="-150" dirty="0">
                <a:solidFill>
                  <a:schemeClr val="accent1">
                    <a:lumMod val="50000"/>
                  </a:schemeClr>
                </a:solidFill>
              </a:rPr>
              <a:t> 47 </a:t>
            </a:r>
            <a:r>
              <a:rPr lang="hr-HR" sz="2000" spc="-150" dirty="0" err="1">
                <a:solidFill>
                  <a:schemeClr val="accent1">
                    <a:lumMod val="50000"/>
                  </a:schemeClr>
                </a:solidFill>
              </a:rPr>
              <a:t>paragraph</a:t>
            </a:r>
            <a:r>
              <a:rPr lang="hr-HR" sz="2000" spc="-150" dirty="0">
                <a:solidFill>
                  <a:schemeClr val="accent1">
                    <a:lumMod val="50000"/>
                  </a:schemeClr>
                </a:solidFill>
              </a:rPr>
              <a:t> 1)</a:t>
            </a:r>
            <a:r>
              <a:rPr lang="vi-VN" sz="2000" spc="-150" dirty="0">
                <a:solidFill>
                  <a:schemeClr val="accent1">
                    <a:lumMod val="50000"/>
                  </a:schemeClr>
                </a:solidFill>
              </a:rPr>
              <a:t>.</a:t>
            </a:r>
          </a:p>
          <a:p>
            <a:r>
              <a:rPr lang="vi-VN" sz="2000" spc="-150" dirty="0">
                <a:solidFill>
                  <a:schemeClr val="accent1">
                    <a:lumMod val="50000"/>
                  </a:schemeClr>
                </a:solidFill>
              </a:rPr>
              <a:t>(4) </a:t>
            </a:r>
            <a:r>
              <a:rPr lang="hr-HR" sz="2000" spc="-150" dirty="0">
                <a:solidFill>
                  <a:schemeClr val="accent1">
                    <a:lumMod val="50000"/>
                  </a:schemeClr>
                </a:solidFill>
              </a:rPr>
              <a:t>As </a:t>
            </a:r>
            <a:r>
              <a:rPr lang="hr-HR" sz="2000" spc="-150" dirty="0" err="1">
                <a:solidFill>
                  <a:schemeClr val="accent1">
                    <a:lumMod val="50000"/>
                  </a:schemeClr>
                </a:solidFill>
              </a:rPr>
              <a:t>regarding</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misdemeanours</a:t>
            </a:r>
            <a:r>
              <a:rPr lang="hr-HR" sz="2000" spc="-150" dirty="0">
                <a:solidFill>
                  <a:schemeClr val="accent1">
                    <a:lumMod val="50000"/>
                  </a:schemeClr>
                </a:solidFill>
              </a:rPr>
              <a:t> </a:t>
            </a:r>
            <a:r>
              <a:rPr lang="hr-HR" sz="2000" spc="-150" dirty="0" err="1">
                <a:solidFill>
                  <a:schemeClr val="accent1">
                    <a:lumMod val="50000"/>
                  </a:schemeClr>
                </a:solidFill>
              </a:rPr>
              <a:t>indicated</a:t>
            </a:r>
            <a:r>
              <a:rPr lang="hr-HR" sz="2000" spc="-150" dirty="0">
                <a:solidFill>
                  <a:schemeClr val="accent1">
                    <a:lumMod val="50000"/>
                  </a:schemeClr>
                </a:solidFill>
              </a:rPr>
              <a:t> </a:t>
            </a:r>
            <a:r>
              <a:rPr lang="hr-HR" sz="2000" spc="-150" dirty="0" err="1">
                <a:solidFill>
                  <a:schemeClr val="accent1">
                    <a:lumMod val="50000"/>
                  </a:schemeClr>
                </a:solidFill>
              </a:rPr>
              <a:t>in</a:t>
            </a:r>
            <a:r>
              <a:rPr lang="hr-HR" sz="2000" spc="-150" dirty="0">
                <a:solidFill>
                  <a:schemeClr val="accent1">
                    <a:lumMod val="50000"/>
                  </a:schemeClr>
                </a:solidFill>
              </a:rPr>
              <a:t> </a:t>
            </a:r>
            <a:r>
              <a:rPr lang="hr-HR" sz="2000" spc="-150" dirty="0" err="1">
                <a:solidFill>
                  <a:schemeClr val="accent1">
                    <a:lumMod val="50000"/>
                  </a:schemeClr>
                </a:solidFill>
              </a:rPr>
              <a:t>paragraph</a:t>
            </a:r>
            <a:r>
              <a:rPr lang="hr-HR" sz="2000" spc="-150" dirty="0">
                <a:solidFill>
                  <a:schemeClr val="accent1">
                    <a:lumMod val="50000"/>
                  </a:schemeClr>
                </a:solidFill>
              </a:rPr>
              <a:t> 1, 2 </a:t>
            </a:r>
            <a:r>
              <a:rPr lang="hr-HR" sz="2000" spc="-150" dirty="0" err="1">
                <a:solidFill>
                  <a:schemeClr val="accent1">
                    <a:lumMod val="50000"/>
                  </a:schemeClr>
                </a:solidFill>
              </a:rPr>
              <a:t>and</a:t>
            </a:r>
            <a:r>
              <a:rPr lang="hr-HR" sz="2000" spc="-150" dirty="0">
                <a:solidFill>
                  <a:schemeClr val="accent1">
                    <a:lumMod val="50000"/>
                  </a:schemeClr>
                </a:solidFill>
              </a:rPr>
              <a:t> 3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this</a:t>
            </a:r>
            <a:r>
              <a:rPr lang="hr-HR" sz="2000" spc="-150" dirty="0">
                <a:solidFill>
                  <a:schemeClr val="accent1">
                    <a:lumMod val="50000"/>
                  </a:schemeClr>
                </a:solidFill>
              </a:rPr>
              <a:t> </a:t>
            </a:r>
            <a:r>
              <a:rPr lang="hr-HR" sz="2000" spc="-150" dirty="0" err="1">
                <a:solidFill>
                  <a:schemeClr val="accent1">
                    <a:lumMod val="50000"/>
                  </a:schemeClr>
                </a:solidFill>
              </a:rPr>
              <a:t>Article</a:t>
            </a:r>
            <a:r>
              <a:rPr lang="hr-HR" sz="2000" spc="-150" dirty="0">
                <a:solidFill>
                  <a:schemeClr val="accent1">
                    <a:lumMod val="50000"/>
                  </a:schemeClr>
                </a:solidFill>
              </a:rPr>
              <a:t>, a </a:t>
            </a:r>
            <a:r>
              <a:rPr lang="hr-HR" sz="2000" b="1" spc="-150" dirty="0" err="1">
                <a:solidFill>
                  <a:srgbClr val="FF0000"/>
                </a:solidFill>
              </a:rPr>
              <a:t>responsible</a:t>
            </a:r>
            <a:r>
              <a:rPr lang="hr-HR" sz="2000" b="1" spc="-150" dirty="0">
                <a:solidFill>
                  <a:srgbClr val="FF0000"/>
                </a:solidFill>
              </a:rPr>
              <a:t> </a:t>
            </a:r>
            <a:r>
              <a:rPr lang="hr-HR" sz="2000" b="1" spc="-150" dirty="0" err="1">
                <a:solidFill>
                  <a:srgbClr val="FF0000"/>
                </a:solidFill>
              </a:rPr>
              <a:t>person</a:t>
            </a:r>
            <a:r>
              <a:rPr lang="vi-VN" sz="2000" b="1" spc="-150" dirty="0">
                <a:solidFill>
                  <a:srgbClr val="FF0000"/>
                </a:solidFill>
              </a:rPr>
              <a:t> </a:t>
            </a:r>
            <a:r>
              <a:rPr lang="hr-HR" sz="2000" spc="-150" dirty="0" err="1">
                <a:solidFill>
                  <a:schemeClr val="accent1">
                    <a:lumMod val="50000"/>
                  </a:schemeClr>
                </a:solidFill>
              </a:rPr>
              <a:t>in</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county</a:t>
            </a:r>
            <a:r>
              <a:rPr lang="hr-HR" sz="2000" spc="-150" dirty="0">
                <a:solidFill>
                  <a:schemeClr val="accent1">
                    <a:lumMod val="50000"/>
                  </a:schemeClr>
                </a:solidFill>
              </a:rPr>
              <a:t>, City </a:t>
            </a:r>
            <a:r>
              <a:rPr lang="hr-HR" sz="2000" spc="-150" dirty="0" err="1">
                <a:solidFill>
                  <a:schemeClr val="accent1">
                    <a:lumMod val="50000"/>
                  </a:schemeClr>
                </a:solidFill>
              </a:rPr>
              <a:t>of</a:t>
            </a:r>
            <a:r>
              <a:rPr lang="hr-HR" sz="2000" spc="-150" dirty="0">
                <a:solidFill>
                  <a:schemeClr val="accent1">
                    <a:lumMod val="50000"/>
                  </a:schemeClr>
                </a:solidFill>
              </a:rPr>
              <a:t> Zagreb, major </a:t>
            </a:r>
            <a:r>
              <a:rPr lang="hr-HR" sz="2000" spc="-150" dirty="0" err="1">
                <a:solidFill>
                  <a:schemeClr val="accent1">
                    <a:lumMod val="50000"/>
                  </a:schemeClr>
                </a:solidFill>
              </a:rPr>
              <a:t>city</a:t>
            </a:r>
            <a:r>
              <a:rPr lang="hr-HR" sz="2000" spc="-150" dirty="0">
                <a:solidFill>
                  <a:schemeClr val="accent1">
                    <a:lumMod val="50000"/>
                  </a:schemeClr>
                </a:solidFill>
              </a:rPr>
              <a:t>, </a:t>
            </a:r>
            <a:r>
              <a:rPr lang="hr-HR" sz="2000" spc="-150" dirty="0" err="1">
                <a:solidFill>
                  <a:schemeClr val="accent1">
                    <a:lumMod val="50000"/>
                  </a:schemeClr>
                </a:solidFill>
              </a:rPr>
              <a:t>city</a:t>
            </a:r>
            <a:r>
              <a:rPr lang="hr-HR" sz="2000" spc="-150" dirty="0">
                <a:solidFill>
                  <a:schemeClr val="accent1">
                    <a:lumMod val="50000"/>
                  </a:schemeClr>
                </a:solidFill>
              </a:rPr>
              <a:t> </a:t>
            </a:r>
            <a:r>
              <a:rPr lang="hr-HR" sz="2000" spc="-150" dirty="0" err="1">
                <a:solidFill>
                  <a:schemeClr val="accent1">
                    <a:lumMod val="50000"/>
                  </a:schemeClr>
                </a:solidFill>
              </a:rPr>
              <a:t>and</a:t>
            </a:r>
            <a:r>
              <a:rPr lang="hr-HR" sz="2000" spc="-150" dirty="0">
                <a:solidFill>
                  <a:schemeClr val="accent1">
                    <a:lumMod val="50000"/>
                  </a:schemeClr>
                </a:solidFill>
              </a:rPr>
              <a:t> </a:t>
            </a:r>
            <a:r>
              <a:rPr lang="hr-HR" sz="2000" spc="-150" dirty="0" err="1">
                <a:solidFill>
                  <a:schemeClr val="accent1">
                    <a:lumMod val="50000"/>
                  </a:schemeClr>
                </a:solidFill>
              </a:rPr>
              <a:t>municipality</a:t>
            </a:r>
            <a:r>
              <a:rPr lang="hr-HR" sz="2000" spc="-150" dirty="0">
                <a:solidFill>
                  <a:schemeClr val="accent1">
                    <a:lumMod val="50000"/>
                  </a:schemeClr>
                </a:solidFill>
              </a:rPr>
              <a:t> </a:t>
            </a:r>
            <a:r>
              <a:rPr lang="hr-HR" sz="2000" spc="-150" dirty="0" err="1">
                <a:solidFill>
                  <a:schemeClr val="accent1">
                    <a:lumMod val="50000"/>
                  </a:schemeClr>
                </a:solidFill>
              </a:rPr>
              <a:t>shall</a:t>
            </a:r>
            <a:r>
              <a:rPr lang="hr-HR" sz="2000" spc="-150" dirty="0">
                <a:solidFill>
                  <a:schemeClr val="accent1">
                    <a:lumMod val="50000"/>
                  </a:schemeClr>
                </a:solidFill>
              </a:rPr>
              <a:t> </a:t>
            </a:r>
            <a:r>
              <a:rPr lang="hr-HR" sz="2000" spc="-150" dirty="0" err="1">
                <a:solidFill>
                  <a:schemeClr val="accent1">
                    <a:lumMod val="50000"/>
                  </a:schemeClr>
                </a:solidFill>
              </a:rPr>
              <a:t>be</a:t>
            </a:r>
            <a:r>
              <a:rPr lang="hr-HR" sz="2000" spc="-150" dirty="0">
                <a:solidFill>
                  <a:schemeClr val="accent1">
                    <a:lumMod val="50000"/>
                  </a:schemeClr>
                </a:solidFill>
              </a:rPr>
              <a:t> </a:t>
            </a:r>
            <a:r>
              <a:rPr lang="hr-HR" sz="2000" spc="-150" dirty="0" err="1">
                <a:solidFill>
                  <a:schemeClr val="accent1">
                    <a:lumMod val="50000"/>
                  </a:schemeClr>
                </a:solidFill>
              </a:rPr>
              <a:t>punished</a:t>
            </a:r>
            <a:r>
              <a:rPr lang="hr-HR" sz="2000" spc="-150" dirty="0">
                <a:solidFill>
                  <a:schemeClr val="accent1">
                    <a:lumMod val="50000"/>
                  </a:schemeClr>
                </a:solidFill>
              </a:rPr>
              <a:t> as </a:t>
            </a:r>
            <a:r>
              <a:rPr lang="hr-HR" sz="2000" spc="-150" dirty="0" err="1">
                <a:solidFill>
                  <a:schemeClr val="accent1">
                    <a:lumMod val="50000"/>
                  </a:schemeClr>
                </a:solidFill>
              </a:rPr>
              <a:t>well</a:t>
            </a:r>
            <a:r>
              <a:rPr lang="hr-HR" sz="2000" spc="-150" dirty="0">
                <a:solidFill>
                  <a:schemeClr val="accent1">
                    <a:lumMod val="50000"/>
                  </a:schemeClr>
                </a:solidFill>
              </a:rPr>
              <a:t> </a:t>
            </a:r>
            <a:r>
              <a:rPr lang="hr-HR" sz="2000" spc="-150" dirty="0" err="1">
                <a:solidFill>
                  <a:schemeClr val="accent1">
                    <a:lumMod val="50000"/>
                  </a:schemeClr>
                </a:solidFill>
              </a:rPr>
              <a:t>in</a:t>
            </a:r>
            <a:r>
              <a:rPr lang="hr-HR" sz="2000" spc="-150" dirty="0">
                <a:solidFill>
                  <a:schemeClr val="accent1">
                    <a:lumMod val="50000"/>
                  </a:schemeClr>
                </a:solidFill>
              </a:rPr>
              <a:t> </a:t>
            </a:r>
            <a:r>
              <a:rPr lang="hr-HR" sz="2000" spc="-150" dirty="0" err="1">
                <a:solidFill>
                  <a:schemeClr val="accent1">
                    <a:lumMod val="50000"/>
                  </a:schemeClr>
                </a:solidFill>
              </a:rPr>
              <a:t>amount</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HRK 15,000.00 to 25,000.00</a:t>
            </a:r>
            <a:r>
              <a:rPr lang="vi-VN" sz="2000" spc="-150" dirty="0">
                <a:solidFill>
                  <a:schemeClr val="accent1">
                    <a:lumMod val="50000"/>
                  </a:schemeClr>
                </a:solidFill>
              </a:rPr>
              <a:t>.</a:t>
            </a: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2701280703"/>
      </p:ext>
    </p:extLst>
  </p:cSld>
  <p:clrMapOvr>
    <a:masterClrMapping/>
  </p:clrMapOvr>
  <p:transition spd="med">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11.11 </a:t>
            </a:r>
            <a:r>
              <a:rPr lang="hr-HR" sz="2800" b="1" dirty="0" err="1">
                <a:solidFill>
                  <a:schemeClr val="tx2"/>
                </a:solidFill>
                <a:effectLst>
                  <a:glow>
                    <a:srgbClr val="7F7F7F">
                      <a:alpha val="35000"/>
                    </a:srgbClr>
                  </a:glow>
                </a:effectLst>
              </a:rPr>
              <a:t>Environmental</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inspection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judiciary</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state</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attorney</a:t>
            </a:r>
            <a:r>
              <a:rPr lang="hr-HR" sz="2800" b="1" dirty="0">
                <a:solidFill>
                  <a:schemeClr val="tx2"/>
                </a:solidFill>
                <a:effectLst>
                  <a:glow>
                    <a:srgbClr val="7F7F7F">
                      <a:alpha val="35000"/>
                    </a:srgbClr>
                  </a:glow>
                </a:effectLst>
              </a:rPr>
              <a:t> system</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512748" y="1521303"/>
            <a:ext cx="8329642" cy="461665"/>
          </a:xfrm>
          <a:prstGeom prst="rect">
            <a:avLst/>
          </a:prstGeom>
          <a:noFill/>
        </p:spPr>
        <p:txBody>
          <a:bodyPr wrap="square" rtlCol="0">
            <a:spAutoFit/>
          </a:bodyPr>
          <a:lstStyle/>
          <a:p>
            <a:r>
              <a:rPr lang="hr-HR" sz="2400" b="1" dirty="0" err="1">
                <a:solidFill>
                  <a:schemeClr val="accent1">
                    <a:lumMod val="50000"/>
                  </a:schemeClr>
                </a:solidFill>
              </a:rPr>
              <a:t>Misdemeanour</a:t>
            </a:r>
            <a:r>
              <a:rPr lang="hr-HR" sz="2400" b="1" dirty="0">
                <a:solidFill>
                  <a:schemeClr val="accent1">
                    <a:lumMod val="50000"/>
                  </a:schemeClr>
                </a:solidFill>
              </a:rPr>
              <a:t> </a:t>
            </a:r>
            <a:r>
              <a:rPr lang="hr-HR" sz="2400" b="1" dirty="0" err="1">
                <a:solidFill>
                  <a:schemeClr val="accent1">
                    <a:lumMod val="50000"/>
                  </a:schemeClr>
                </a:solidFill>
              </a:rPr>
              <a:t>acts</a:t>
            </a:r>
            <a:r>
              <a:rPr lang="hr-HR" sz="2400" b="1" dirty="0">
                <a:solidFill>
                  <a:schemeClr val="accent1">
                    <a:lumMod val="50000"/>
                  </a:schemeClr>
                </a:solidFill>
              </a:rPr>
              <a:t> </a:t>
            </a:r>
            <a:r>
              <a:rPr lang="hr-HR" sz="2400" b="1" dirty="0" err="1">
                <a:solidFill>
                  <a:schemeClr val="accent1">
                    <a:lumMod val="50000"/>
                  </a:schemeClr>
                </a:solidFill>
              </a:rPr>
              <a:t>related</a:t>
            </a:r>
            <a:r>
              <a:rPr lang="hr-HR" sz="2400" b="1" dirty="0">
                <a:solidFill>
                  <a:schemeClr val="accent1">
                    <a:lumMod val="50000"/>
                  </a:schemeClr>
                </a:solidFill>
              </a:rPr>
              <a:t> to AQM</a:t>
            </a:r>
          </a:p>
        </p:txBody>
      </p:sp>
      <p:sp>
        <p:nvSpPr>
          <p:cNvPr id="10" name="TextBox 9"/>
          <p:cNvSpPr txBox="1"/>
          <p:nvPr/>
        </p:nvSpPr>
        <p:spPr>
          <a:xfrm>
            <a:off x="361934" y="2028575"/>
            <a:ext cx="8480453" cy="3477875"/>
          </a:xfrm>
          <a:prstGeom prst="rect">
            <a:avLst/>
          </a:prstGeom>
          <a:noFill/>
        </p:spPr>
        <p:txBody>
          <a:bodyPr wrap="square" rtlCol="0">
            <a:spAutoFit/>
          </a:bodyPr>
          <a:lstStyle/>
          <a:p>
            <a:pPr algn="ctr"/>
            <a:r>
              <a:rPr lang="hr-HR" sz="2000" spc="-150" dirty="0" err="1">
                <a:solidFill>
                  <a:schemeClr val="accent1">
                    <a:lumMod val="50000"/>
                  </a:schemeClr>
                </a:solidFill>
              </a:rPr>
              <a:t>Article</a:t>
            </a:r>
            <a:r>
              <a:rPr lang="vi-VN" sz="2000" spc="-150" dirty="0">
                <a:solidFill>
                  <a:schemeClr val="accent1">
                    <a:lumMod val="50000"/>
                  </a:schemeClr>
                </a:solidFill>
              </a:rPr>
              <a:t> 148a </a:t>
            </a:r>
            <a:endParaRPr lang="hr-HR" sz="2000" spc="-150" dirty="0">
              <a:solidFill>
                <a:schemeClr val="accent1">
                  <a:lumMod val="50000"/>
                </a:schemeClr>
              </a:solidFill>
            </a:endParaRPr>
          </a:p>
          <a:p>
            <a:pPr algn="ctr"/>
            <a:endParaRPr lang="hr-HR" sz="2000" spc="-150" dirty="0">
              <a:solidFill>
                <a:schemeClr val="accent1">
                  <a:lumMod val="50000"/>
                </a:schemeClr>
              </a:solidFill>
            </a:endParaRPr>
          </a:p>
          <a:p>
            <a:r>
              <a:rPr lang="vi-VN" sz="2000" spc="-150" dirty="0">
                <a:solidFill>
                  <a:schemeClr val="accent1">
                    <a:lumMod val="50000"/>
                  </a:schemeClr>
                </a:solidFill>
              </a:rPr>
              <a:t>(1)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b="1" spc="-150" dirty="0" err="1">
                <a:solidFill>
                  <a:srgbClr val="FF0000"/>
                </a:solidFill>
              </a:rPr>
              <a:t>Meteorological</a:t>
            </a:r>
            <a:r>
              <a:rPr lang="hr-HR" sz="2000" b="1" spc="-150" dirty="0">
                <a:solidFill>
                  <a:srgbClr val="FF0000"/>
                </a:solidFill>
              </a:rPr>
              <a:t> </a:t>
            </a:r>
            <a:r>
              <a:rPr lang="hr-HR" sz="2000" b="1" spc="-150" dirty="0" err="1">
                <a:solidFill>
                  <a:srgbClr val="FF0000"/>
                </a:solidFill>
              </a:rPr>
              <a:t>and</a:t>
            </a:r>
            <a:r>
              <a:rPr lang="hr-HR" sz="2000" b="1" spc="-150" dirty="0">
                <a:solidFill>
                  <a:srgbClr val="FF0000"/>
                </a:solidFill>
              </a:rPr>
              <a:t> </a:t>
            </a:r>
            <a:r>
              <a:rPr lang="hr-HR" sz="2000" b="1" spc="-150" dirty="0" err="1">
                <a:solidFill>
                  <a:srgbClr val="FF0000"/>
                </a:solidFill>
              </a:rPr>
              <a:t>Hydrological</a:t>
            </a:r>
            <a:r>
              <a:rPr lang="hr-HR" sz="2000" b="1" spc="-150" dirty="0">
                <a:solidFill>
                  <a:srgbClr val="FF0000"/>
                </a:solidFill>
              </a:rPr>
              <a:t> Service</a:t>
            </a:r>
            <a:r>
              <a:rPr lang="hr-HR" sz="2000" spc="-150" dirty="0">
                <a:solidFill>
                  <a:schemeClr val="accent1">
                    <a:lumMod val="50000"/>
                  </a:schemeClr>
                </a:solidFill>
              </a:rPr>
              <a:t> </a:t>
            </a:r>
            <a:r>
              <a:rPr lang="hr-HR" sz="2000" spc="-150" dirty="0" err="1">
                <a:solidFill>
                  <a:schemeClr val="accent1">
                    <a:lumMod val="50000"/>
                  </a:schemeClr>
                </a:solidFill>
              </a:rPr>
              <a:t>shall</a:t>
            </a:r>
            <a:r>
              <a:rPr lang="hr-HR" sz="2000" spc="-150" dirty="0">
                <a:solidFill>
                  <a:schemeClr val="accent1">
                    <a:lumMod val="50000"/>
                  </a:schemeClr>
                </a:solidFill>
              </a:rPr>
              <a:t> </a:t>
            </a:r>
            <a:r>
              <a:rPr lang="hr-HR" sz="2000" spc="-150" dirty="0" err="1">
                <a:solidFill>
                  <a:schemeClr val="accent1">
                    <a:lumMod val="50000"/>
                  </a:schemeClr>
                </a:solidFill>
              </a:rPr>
              <a:t>be</a:t>
            </a:r>
            <a:r>
              <a:rPr lang="hr-HR" sz="2000" spc="-150" dirty="0">
                <a:solidFill>
                  <a:schemeClr val="accent1">
                    <a:lumMod val="50000"/>
                  </a:schemeClr>
                </a:solidFill>
              </a:rPr>
              <a:t> </a:t>
            </a:r>
            <a:r>
              <a:rPr lang="hr-HR" sz="2000" spc="-150" dirty="0" err="1">
                <a:solidFill>
                  <a:schemeClr val="accent1">
                    <a:lumMod val="50000"/>
                  </a:schemeClr>
                </a:solidFill>
              </a:rPr>
              <a:t>punished</a:t>
            </a:r>
            <a:r>
              <a:rPr lang="hr-HR" sz="2000" spc="-150" dirty="0">
                <a:solidFill>
                  <a:schemeClr val="accent1">
                    <a:lumMod val="50000"/>
                  </a:schemeClr>
                </a:solidFill>
              </a:rPr>
              <a:t> </a:t>
            </a:r>
            <a:r>
              <a:rPr lang="hr-HR" sz="2000" spc="-150" dirty="0" err="1">
                <a:solidFill>
                  <a:schemeClr val="accent1">
                    <a:lumMod val="50000"/>
                  </a:schemeClr>
                </a:solidFill>
              </a:rPr>
              <a:t>in</a:t>
            </a:r>
            <a:r>
              <a:rPr lang="hr-HR" sz="2000" spc="-150" dirty="0">
                <a:solidFill>
                  <a:schemeClr val="accent1">
                    <a:lumMod val="50000"/>
                  </a:schemeClr>
                </a:solidFill>
              </a:rPr>
              <a:t> </a:t>
            </a:r>
            <a:r>
              <a:rPr lang="hr-HR" sz="2000" spc="-150" dirty="0" err="1">
                <a:solidFill>
                  <a:schemeClr val="accent1">
                    <a:lumMod val="50000"/>
                  </a:schemeClr>
                </a:solidFill>
              </a:rPr>
              <a:t>amount</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HRK 100,000.00 to 300,000.00 for </a:t>
            </a:r>
            <a:r>
              <a:rPr lang="hr-HR" sz="2000" spc="-150" dirty="0" err="1">
                <a:solidFill>
                  <a:schemeClr val="accent1">
                    <a:lumMod val="50000"/>
                  </a:schemeClr>
                </a:solidFill>
              </a:rPr>
              <a:t>misdemeanour</a:t>
            </a:r>
            <a:r>
              <a:rPr lang="hr-HR" sz="2000" spc="-150" dirty="0">
                <a:solidFill>
                  <a:schemeClr val="accent1">
                    <a:lumMod val="50000"/>
                  </a:schemeClr>
                </a:solidFill>
              </a:rPr>
              <a:t> </a:t>
            </a:r>
            <a:r>
              <a:rPr lang="hr-HR" sz="2000" spc="-150" dirty="0" err="1">
                <a:solidFill>
                  <a:schemeClr val="accent1">
                    <a:lumMod val="50000"/>
                  </a:schemeClr>
                </a:solidFill>
              </a:rPr>
              <a:t>if</a:t>
            </a:r>
            <a:r>
              <a:rPr lang="vi-VN" sz="2000" spc="-150" dirty="0">
                <a:solidFill>
                  <a:schemeClr val="accent1">
                    <a:lumMod val="50000"/>
                  </a:schemeClr>
                </a:solidFill>
              </a:rPr>
              <a:t>:</a:t>
            </a:r>
          </a:p>
          <a:p>
            <a:r>
              <a:rPr lang="vi-VN" sz="2000" spc="-150" dirty="0">
                <a:solidFill>
                  <a:schemeClr val="accent1">
                    <a:lumMod val="50000"/>
                  </a:schemeClr>
                </a:solidFill>
              </a:rPr>
              <a:t>– </a:t>
            </a:r>
            <a:r>
              <a:rPr lang="hr-HR" sz="2000" spc="-150" dirty="0">
                <a:solidFill>
                  <a:schemeClr val="accent1">
                    <a:lumMod val="50000"/>
                  </a:schemeClr>
                </a:solidFill>
              </a:rPr>
              <a:t>no </a:t>
            </a:r>
            <a:r>
              <a:rPr lang="hr-HR" sz="2000" spc="-150" dirty="0" err="1">
                <a:solidFill>
                  <a:schemeClr val="accent1">
                    <a:lumMod val="50000"/>
                  </a:schemeClr>
                </a:solidFill>
              </a:rPr>
              <a:t>implementation</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air</a:t>
            </a:r>
            <a:r>
              <a:rPr lang="hr-HR" sz="2000" spc="-150" dirty="0">
                <a:solidFill>
                  <a:schemeClr val="accent1">
                    <a:lumMod val="50000"/>
                  </a:schemeClr>
                </a:solidFill>
              </a:rPr>
              <a:t> </a:t>
            </a:r>
            <a:r>
              <a:rPr lang="hr-HR" sz="2000" spc="-150" dirty="0" err="1">
                <a:solidFill>
                  <a:schemeClr val="accent1">
                    <a:lumMod val="50000"/>
                  </a:schemeClr>
                </a:solidFill>
              </a:rPr>
              <a:t>quality</a:t>
            </a:r>
            <a:r>
              <a:rPr lang="hr-HR" sz="2000" spc="-150" dirty="0">
                <a:solidFill>
                  <a:schemeClr val="accent1">
                    <a:lumMod val="50000"/>
                  </a:schemeClr>
                </a:solidFill>
              </a:rPr>
              <a:t> monitoring </a:t>
            </a:r>
            <a:r>
              <a:rPr lang="hr-HR" sz="2000" spc="-150" dirty="0" err="1">
                <a:solidFill>
                  <a:schemeClr val="accent1">
                    <a:lumMod val="50000"/>
                  </a:schemeClr>
                </a:solidFill>
              </a:rPr>
              <a:t>has</a:t>
            </a:r>
            <a:r>
              <a:rPr lang="hr-HR" sz="2000" spc="-150" dirty="0">
                <a:solidFill>
                  <a:schemeClr val="accent1">
                    <a:lumMod val="50000"/>
                  </a:schemeClr>
                </a:solidFill>
              </a:rPr>
              <a:t> </a:t>
            </a:r>
            <a:r>
              <a:rPr lang="hr-HR" sz="2000" spc="-150" dirty="0" err="1">
                <a:solidFill>
                  <a:schemeClr val="accent1">
                    <a:lumMod val="50000"/>
                  </a:schemeClr>
                </a:solidFill>
              </a:rPr>
              <a:t>been</a:t>
            </a:r>
            <a:r>
              <a:rPr lang="hr-HR" sz="2000" spc="-150" dirty="0">
                <a:solidFill>
                  <a:schemeClr val="accent1">
                    <a:lumMod val="50000"/>
                  </a:schemeClr>
                </a:solidFill>
              </a:rPr>
              <a:t> </a:t>
            </a:r>
            <a:r>
              <a:rPr lang="hr-HR" sz="2000" spc="-150" dirty="0" err="1">
                <a:solidFill>
                  <a:schemeClr val="accent1">
                    <a:lumMod val="50000"/>
                  </a:schemeClr>
                </a:solidFill>
              </a:rPr>
              <a:t>provided</a:t>
            </a:r>
            <a:r>
              <a:rPr lang="hr-HR" sz="2000" spc="-150" dirty="0">
                <a:solidFill>
                  <a:schemeClr val="accent1">
                    <a:lumMod val="50000"/>
                  </a:schemeClr>
                </a:solidFill>
              </a:rPr>
              <a:t> on </a:t>
            </a:r>
            <a:r>
              <a:rPr lang="hr-HR" sz="2000" spc="-150" dirty="0" err="1">
                <a:solidFill>
                  <a:schemeClr val="accent1">
                    <a:lumMod val="50000"/>
                  </a:schemeClr>
                </a:solidFill>
              </a:rPr>
              <a:t>stations</a:t>
            </a:r>
            <a:r>
              <a:rPr lang="hr-HR" sz="2000" spc="-150" dirty="0">
                <a:solidFill>
                  <a:schemeClr val="accent1">
                    <a:lumMod val="50000"/>
                  </a:schemeClr>
                </a:solidFill>
              </a:rPr>
              <a:t> </a:t>
            </a:r>
            <a:r>
              <a:rPr lang="hr-HR" sz="2000" spc="-150" dirty="0" err="1">
                <a:solidFill>
                  <a:schemeClr val="accent1">
                    <a:lumMod val="50000"/>
                  </a:schemeClr>
                </a:solidFill>
              </a:rPr>
              <a:t>in</a:t>
            </a:r>
            <a:r>
              <a:rPr lang="hr-HR" sz="2000" spc="-150" dirty="0">
                <a:solidFill>
                  <a:schemeClr val="accent1">
                    <a:lumMod val="50000"/>
                  </a:schemeClr>
                </a:solidFill>
              </a:rPr>
              <a:t> </a:t>
            </a:r>
            <a:r>
              <a:rPr lang="hr-HR" sz="2000" spc="-150" dirty="0" err="1">
                <a:solidFill>
                  <a:schemeClr val="accent1">
                    <a:lumMod val="50000"/>
                  </a:schemeClr>
                </a:solidFill>
              </a:rPr>
              <a:t>state</a:t>
            </a:r>
            <a:r>
              <a:rPr lang="hr-HR" sz="2000" spc="-150" dirty="0">
                <a:solidFill>
                  <a:schemeClr val="accent1">
                    <a:lumMod val="50000"/>
                  </a:schemeClr>
                </a:solidFill>
              </a:rPr>
              <a:t> network (</a:t>
            </a:r>
            <a:r>
              <a:rPr lang="hr-HR" sz="2000" spc="-150" dirty="0" err="1">
                <a:solidFill>
                  <a:schemeClr val="accent1">
                    <a:lumMod val="50000"/>
                  </a:schemeClr>
                </a:solidFill>
              </a:rPr>
              <a:t>Article</a:t>
            </a:r>
            <a:r>
              <a:rPr lang="hr-HR" sz="2000" spc="-150" dirty="0">
                <a:solidFill>
                  <a:schemeClr val="accent1">
                    <a:lumMod val="50000"/>
                  </a:schemeClr>
                </a:solidFill>
              </a:rPr>
              <a:t> 28 </a:t>
            </a:r>
            <a:r>
              <a:rPr lang="hr-HR" sz="2000" spc="-150" dirty="0" err="1">
                <a:solidFill>
                  <a:schemeClr val="accent1">
                    <a:lumMod val="50000"/>
                  </a:schemeClr>
                </a:solidFill>
              </a:rPr>
              <a:t>paragraph</a:t>
            </a:r>
            <a:r>
              <a:rPr lang="hr-HR" sz="2000" spc="-150" dirty="0">
                <a:solidFill>
                  <a:schemeClr val="accent1">
                    <a:lumMod val="50000"/>
                  </a:schemeClr>
                </a:solidFill>
              </a:rPr>
              <a:t> 1)</a:t>
            </a:r>
            <a:r>
              <a:rPr lang="vi-VN" sz="2000" spc="-150" dirty="0">
                <a:solidFill>
                  <a:schemeClr val="accent1">
                    <a:lumMod val="50000"/>
                  </a:schemeClr>
                </a:solidFill>
              </a:rPr>
              <a:t>,</a:t>
            </a:r>
          </a:p>
          <a:p>
            <a:r>
              <a:rPr lang="vi-VN" sz="2000" spc="-150" dirty="0">
                <a:solidFill>
                  <a:schemeClr val="accent1">
                    <a:lumMod val="50000"/>
                  </a:schemeClr>
                </a:solidFill>
              </a:rPr>
              <a:t>– </a:t>
            </a:r>
            <a:r>
              <a:rPr lang="hr-HR" sz="2000" spc="-150" dirty="0">
                <a:solidFill>
                  <a:schemeClr val="accent1">
                    <a:lumMod val="50000"/>
                  </a:schemeClr>
                </a:solidFill>
              </a:rPr>
              <a:t>no </a:t>
            </a:r>
            <a:r>
              <a:rPr lang="hr-HR" sz="2000" spc="-150" dirty="0" err="1">
                <a:solidFill>
                  <a:schemeClr val="accent1">
                    <a:lumMod val="50000"/>
                  </a:schemeClr>
                </a:solidFill>
              </a:rPr>
              <a:t>permit</a:t>
            </a:r>
            <a:r>
              <a:rPr lang="hr-HR" sz="2000" spc="-150" dirty="0">
                <a:solidFill>
                  <a:schemeClr val="accent1">
                    <a:lumMod val="50000"/>
                  </a:schemeClr>
                </a:solidFill>
              </a:rPr>
              <a:t> </a:t>
            </a:r>
            <a:r>
              <a:rPr lang="hr-HR" sz="2000" spc="-150" dirty="0" err="1">
                <a:solidFill>
                  <a:schemeClr val="accent1">
                    <a:lumMod val="50000"/>
                  </a:schemeClr>
                </a:solidFill>
              </a:rPr>
              <a:t>from</a:t>
            </a:r>
            <a:r>
              <a:rPr lang="hr-HR" sz="2000" spc="-150" dirty="0">
                <a:solidFill>
                  <a:schemeClr val="accent1">
                    <a:lumMod val="50000"/>
                  </a:schemeClr>
                </a:solidFill>
              </a:rPr>
              <a:t> </a:t>
            </a:r>
            <a:r>
              <a:rPr lang="hr-HR" sz="2000" spc="-150" dirty="0" err="1">
                <a:solidFill>
                  <a:schemeClr val="accent1">
                    <a:lumMod val="50000"/>
                  </a:schemeClr>
                </a:solidFill>
              </a:rPr>
              <a:t>Article</a:t>
            </a:r>
            <a:r>
              <a:rPr lang="hr-HR" sz="2000" spc="-150" dirty="0">
                <a:solidFill>
                  <a:schemeClr val="accent1">
                    <a:lumMod val="50000"/>
                  </a:schemeClr>
                </a:solidFill>
              </a:rPr>
              <a:t> 61 </a:t>
            </a:r>
            <a:r>
              <a:rPr lang="hr-HR" sz="2000" spc="-150" dirty="0" err="1">
                <a:solidFill>
                  <a:schemeClr val="accent1">
                    <a:lumMod val="50000"/>
                  </a:schemeClr>
                </a:solidFill>
              </a:rPr>
              <a:t>paragraph</a:t>
            </a:r>
            <a:r>
              <a:rPr lang="hr-HR" sz="2000" spc="-150" dirty="0">
                <a:solidFill>
                  <a:schemeClr val="accent1">
                    <a:lumMod val="50000"/>
                  </a:schemeClr>
                </a:solidFill>
              </a:rPr>
              <a:t> 1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this</a:t>
            </a:r>
            <a:r>
              <a:rPr lang="hr-HR" sz="2000" spc="-150" dirty="0">
                <a:solidFill>
                  <a:schemeClr val="accent1">
                    <a:lumMod val="50000"/>
                  </a:schemeClr>
                </a:solidFill>
              </a:rPr>
              <a:t> </a:t>
            </a:r>
            <a:r>
              <a:rPr lang="hr-HR" sz="2000" spc="-150" dirty="0" err="1">
                <a:solidFill>
                  <a:schemeClr val="accent1">
                    <a:lumMod val="50000"/>
                  </a:schemeClr>
                </a:solidFill>
              </a:rPr>
              <a:t>Act</a:t>
            </a:r>
            <a:r>
              <a:rPr lang="hr-HR" sz="2000" spc="-150" dirty="0">
                <a:solidFill>
                  <a:schemeClr val="accent1">
                    <a:lumMod val="50000"/>
                  </a:schemeClr>
                </a:solidFill>
              </a:rPr>
              <a:t> </a:t>
            </a:r>
            <a:r>
              <a:rPr lang="hr-HR" sz="2000" spc="-150" dirty="0" err="1">
                <a:solidFill>
                  <a:schemeClr val="accent1">
                    <a:lumMod val="50000"/>
                  </a:schemeClr>
                </a:solidFill>
              </a:rPr>
              <a:t>has</a:t>
            </a:r>
            <a:r>
              <a:rPr lang="hr-HR" sz="2000" spc="-150" dirty="0">
                <a:solidFill>
                  <a:schemeClr val="accent1">
                    <a:lumMod val="50000"/>
                  </a:schemeClr>
                </a:solidFill>
              </a:rPr>
              <a:t> </a:t>
            </a:r>
            <a:r>
              <a:rPr lang="hr-HR" sz="2000" spc="-150" dirty="0" err="1">
                <a:solidFill>
                  <a:schemeClr val="accent1">
                    <a:lumMod val="50000"/>
                  </a:schemeClr>
                </a:solidFill>
              </a:rPr>
              <a:t>been</a:t>
            </a:r>
            <a:r>
              <a:rPr lang="hr-HR" sz="2000" spc="-150" dirty="0">
                <a:solidFill>
                  <a:schemeClr val="accent1">
                    <a:lumMod val="50000"/>
                  </a:schemeClr>
                </a:solidFill>
              </a:rPr>
              <a:t> </a:t>
            </a:r>
            <a:r>
              <a:rPr lang="hr-HR" sz="2000" spc="-150" dirty="0" err="1">
                <a:solidFill>
                  <a:schemeClr val="accent1">
                    <a:lumMod val="50000"/>
                  </a:schemeClr>
                </a:solidFill>
              </a:rPr>
              <a:t>obtained</a:t>
            </a:r>
            <a:r>
              <a:rPr lang="hr-HR" sz="2000" spc="-150" dirty="0">
                <a:solidFill>
                  <a:schemeClr val="accent1">
                    <a:lumMod val="50000"/>
                  </a:schemeClr>
                </a:solidFill>
              </a:rPr>
              <a:t> (</a:t>
            </a:r>
            <a:r>
              <a:rPr lang="hr-HR" sz="2000" spc="-150" dirty="0" err="1">
                <a:solidFill>
                  <a:schemeClr val="accent1">
                    <a:lumMod val="50000"/>
                  </a:schemeClr>
                </a:solidFill>
              </a:rPr>
              <a:t>Article</a:t>
            </a:r>
            <a:r>
              <a:rPr lang="hr-HR" sz="2000" spc="-150" dirty="0">
                <a:solidFill>
                  <a:schemeClr val="accent1">
                    <a:lumMod val="50000"/>
                  </a:schemeClr>
                </a:solidFill>
              </a:rPr>
              <a:t> 28 </a:t>
            </a:r>
            <a:r>
              <a:rPr lang="hr-HR" sz="2000" spc="-150" dirty="0" err="1">
                <a:solidFill>
                  <a:schemeClr val="accent1">
                    <a:lumMod val="50000"/>
                  </a:schemeClr>
                </a:solidFill>
              </a:rPr>
              <a:t>paragraph</a:t>
            </a:r>
            <a:r>
              <a:rPr lang="hr-HR" sz="2000" spc="-150" dirty="0">
                <a:solidFill>
                  <a:schemeClr val="accent1">
                    <a:lumMod val="50000"/>
                  </a:schemeClr>
                </a:solidFill>
              </a:rPr>
              <a:t> 2)</a:t>
            </a:r>
            <a:r>
              <a:rPr lang="vi-VN" sz="2000" spc="-150" dirty="0">
                <a:solidFill>
                  <a:schemeClr val="accent1">
                    <a:lumMod val="50000"/>
                  </a:schemeClr>
                </a:solidFill>
              </a:rPr>
              <a:t>,</a:t>
            </a:r>
            <a:endParaRPr lang="hr-HR" sz="2000" spc="-150" dirty="0">
              <a:solidFill>
                <a:schemeClr val="accent1">
                  <a:lumMod val="50000"/>
                </a:schemeClr>
              </a:solidFill>
            </a:endParaRPr>
          </a:p>
          <a:p>
            <a:endParaRPr lang="vi-VN" sz="2000" spc="-150" dirty="0">
              <a:solidFill>
                <a:schemeClr val="accent1">
                  <a:lumMod val="50000"/>
                </a:schemeClr>
              </a:solidFill>
            </a:endParaRPr>
          </a:p>
          <a:p>
            <a:r>
              <a:rPr lang="vi-VN" sz="2000" spc="-150" dirty="0">
                <a:solidFill>
                  <a:schemeClr val="accent1">
                    <a:lumMod val="50000"/>
                  </a:schemeClr>
                </a:solidFill>
              </a:rPr>
              <a:t>– </a:t>
            </a:r>
            <a:r>
              <a:rPr lang="hr-HR" sz="2000" spc="-150" dirty="0">
                <a:solidFill>
                  <a:schemeClr val="accent1">
                    <a:lumMod val="50000"/>
                  </a:schemeClr>
                </a:solidFill>
              </a:rPr>
              <a:t>no original </a:t>
            </a:r>
            <a:r>
              <a:rPr lang="hr-HR" sz="2000" spc="-150" dirty="0" err="1">
                <a:solidFill>
                  <a:schemeClr val="accent1">
                    <a:lumMod val="50000"/>
                  </a:schemeClr>
                </a:solidFill>
              </a:rPr>
              <a:t>and</a:t>
            </a:r>
            <a:r>
              <a:rPr lang="hr-HR" sz="2000" spc="-150" dirty="0">
                <a:solidFill>
                  <a:schemeClr val="accent1">
                    <a:lumMod val="50000"/>
                  </a:schemeClr>
                </a:solidFill>
              </a:rPr>
              <a:t> </a:t>
            </a:r>
            <a:r>
              <a:rPr lang="hr-HR" sz="2000" spc="-150" dirty="0" err="1">
                <a:solidFill>
                  <a:schemeClr val="accent1">
                    <a:lumMod val="50000"/>
                  </a:schemeClr>
                </a:solidFill>
              </a:rPr>
              <a:t>validated</a:t>
            </a:r>
            <a:r>
              <a:rPr lang="hr-HR" sz="2000" spc="-150" dirty="0">
                <a:solidFill>
                  <a:schemeClr val="accent1">
                    <a:lumMod val="50000"/>
                  </a:schemeClr>
                </a:solidFill>
              </a:rPr>
              <a:t> data </a:t>
            </a:r>
            <a:r>
              <a:rPr lang="hr-HR" sz="2000" spc="-150" dirty="0" err="1">
                <a:solidFill>
                  <a:schemeClr val="accent1">
                    <a:lumMod val="50000"/>
                  </a:schemeClr>
                </a:solidFill>
              </a:rPr>
              <a:t>and</a:t>
            </a:r>
            <a:r>
              <a:rPr lang="hr-HR" sz="2000" spc="-150" dirty="0">
                <a:solidFill>
                  <a:schemeClr val="accent1">
                    <a:lumMod val="50000"/>
                  </a:schemeClr>
                </a:solidFill>
              </a:rPr>
              <a:t> </a:t>
            </a:r>
            <a:r>
              <a:rPr lang="hr-HR" sz="2000" spc="-150" dirty="0" err="1">
                <a:solidFill>
                  <a:schemeClr val="accent1">
                    <a:lumMod val="50000"/>
                  </a:schemeClr>
                </a:solidFill>
              </a:rPr>
              <a:t>report</a:t>
            </a:r>
            <a:r>
              <a:rPr lang="hr-HR" sz="2000" spc="-150" dirty="0">
                <a:solidFill>
                  <a:schemeClr val="accent1">
                    <a:lumMod val="50000"/>
                  </a:schemeClr>
                </a:solidFill>
              </a:rPr>
              <a:t> on </a:t>
            </a:r>
            <a:r>
              <a:rPr lang="hr-HR" sz="2000" spc="-150" dirty="0" err="1">
                <a:solidFill>
                  <a:schemeClr val="accent1">
                    <a:lumMod val="50000"/>
                  </a:schemeClr>
                </a:solidFill>
              </a:rPr>
              <a:t>pollution</a:t>
            </a:r>
            <a:r>
              <a:rPr lang="hr-HR" sz="2000" spc="-150" dirty="0">
                <a:solidFill>
                  <a:schemeClr val="accent1">
                    <a:lumMod val="50000"/>
                  </a:schemeClr>
                </a:solidFill>
              </a:rPr>
              <a:t> </a:t>
            </a:r>
            <a:r>
              <a:rPr lang="hr-HR" sz="2000" spc="-150" dirty="0" err="1">
                <a:solidFill>
                  <a:schemeClr val="accent1">
                    <a:lumMod val="50000"/>
                  </a:schemeClr>
                </a:solidFill>
              </a:rPr>
              <a:t>levels</a:t>
            </a:r>
            <a:r>
              <a:rPr lang="hr-HR" sz="2000" spc="-150" dirty="0">
                <a:solidFill>
                  <a:schemeClr val="accent1">
                    <a:lumMod val="50000"/>
                  </a:schemeClr>
                </a:solidFill>
              </a:rPr>
              <a:t> </a:t>
            </a:r>
            <a:r>
              <a:rPr lang="hr-HR" sz="2000" spc="-150" dirty="0" err="1">
                <a:solidFill>
                  <a:schemeClr val="accent1">
                    <a:lumMod val="50000"/>
                  </a:schemeClr>
                </a:solidFill>
              </a:rPr>
              <a:t>and</a:t>
            </a:r>
            <a:r>
              <a:rPr lang="hr-HR" sz="2000" spc="-150" dirty="0">
                <a:solidFill>
                  <a:schemeClr val="accent1">
                    <a:lumMod val="50000"/>
                  </a:schemeClr>
                </a:solidFill>
              </a:rPr>
              <a:t> </a:t>
            </a:r>
            <a:r>
              <a:rPr lang="hr-HR" sz="2000" spc="-150" dirty="0" err="1">
                <a:solidFill>
                  <a:schemeClr val="accent1">
                    <a:lumMod val="50000"/>
                  </a:schemeClr>
                </a:solidFill>
              </a:rPr>
              <a:t>air</a:t>
            </a:r>
            <a:r>
              <a:rPr lang="hr-HR" sz="2000" spc="-150" dirty="0">
                <a:solidFill>
                  <a:schemeClr val="accent1">
                    <a:lumMod val="50000"/>
                  </a:schemeClr>
                </a:solidFill>
              </a:rPr>
              <a:t> </a:t>
            </a:r>
            <a:r>
              <a:rPr lang="hr-HR" sz="2000" spc="-150" dirty="0" err="1">
                <a:solidFill>
                  <a:schemeClr val="accent1">
                    <a:lumMod val="50000"/>
                  </a:schemeClr>
                </a:solidFill>
              </a:rPr>
              <a:t>quality</a:t>
            </a:r>
            <a:r>
              <a:rPr lang="hr-HR" sz="2000" spc="-150" dirty="0">
                <a:solidFill>
                  <a:schemeClr val="accent1">
                    <a:lumMod val="50000"/>
                  </a:schemeClr>
                </a:solidFill>
              </a:rPr>
              <a:t> </a:t>
            </a:r>
            <a:r>
              <a:rPr lang="hr-HR" sz="2000" spc="-150" dirty="0" err="1">
                <a:solidFill>
                  <a:schemeClr val="accent1">
                    <a:lumMod val="50000"/>
                  </a:schemeClr>
                </a:solidFill>
              </a:rPr>
              <a:t>assessment</a:t>
            </a:r>
            <a:r>
              <a:rPr lang="hr-HR" sz="2000" spc="-150" dirty="0">
                <a:solidFill>
                  <a:schemeClr val="accent1">
                    <a:lumMod val="50000"/>
                  </a:schemeClr>
                </a:solidFill>
              </a:rPr>
              <a:t> </a:t>
            </a:r>
            <a:r>
              <a:rPr lang="hr-HR" sz="2000" spc="-150" dirty="0" err="1">
                <a:solidFill>
                  <a:schemeClr val="accent1">
                    <a:lumMod val="50000"/>
                  </a:schemeClr>
                </a:solidFill>
              </a:rPr>
              <a:t>have</a:t>
            </a:r>
            <a:r>
              <a:rPr lang="hr-HR" sz="2000" spc="-150" dirty="0">
                <a:solidFill>
                  <a:schemeClr val="accent1">
                    <a:lumMod val="50000"/>
                  </a:schemeClr>
                </a:solidFill>
              </a:rPr>
              <a:t> </a:t>
            </a:r>
            <a:r>
              <a:rPr lang="hr-HR" sz="2000" spc="-150" dirty="0" err="1">
                <a:solidFill>
                  <a:schemeClr val="accent1">
                    <a:lumMod val="50000"/>
                  </a:schemeClr>
                </a:solidFill>
              </a:rPr>
              <a:t>been</a:t>
            </a:r>
            <a:r>
              <a:rPr lang="hr-HR" sz="2000" spc="-150" dirty="0">
                <a:solidFill>
                  <a:schemeClr val="accent1">
                    <a:lumMod val="50000"/>
                  </a:schemeClr>
                </a:solidFill>
              </a:rPr>
              <a:t> </a:t>
            </a:r>
            <a:r>
              <a:rPr lang="hr-HR" sz="2000" spc="-150" dirty="0" err="1">
                <a:solidFill>
                  <a:schemeClr val="accent1">
                    <a:lumMod val="50000"/>
                  </a:schemeClr>
                </a:solidFill>
              </a:rPr>
              <a:t>submitted</a:t>
            </a:r>
            <a:r>
              <a:rPr lang="hr-HR" sz="2000" spc="-150" dirty="0">
                <a:solidFill>
                  <a:schemeClr val="accent1">
                    <a:lumMod val="50000"/>
                  </a:schemeClr>
                </a:solidFill>
              </a:rPr>
              <a:t> to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Ministry</a:t>
            </a:r>
            <a:r>
              <a:rPr lang="hr-HR" sz="2000" spc="-150" dirty="0">
                <a:solidFill>
                  <a:schemeClr val="accent1">
                    <a:lumMod val="50000"/>
                  </a:schemeClr>
                </a:solidFill>
              </a:rPr>
              <a:t> </a:t>
            </a:r>
            <a:r>
              <a:rPr lang="hr-HR" sz="2000" spc="-150" dirty="0" err="1">
                <a:solidFill>
                  <a:schemeClr val="accent1">
                    <a:lumMod val="50000"/>
                  </a:schemeClr>
                </a:solidFill>
              </a:rPr>
              <a:t>and</a:t>
            </a:r>
            <a:r>
              <a:rPr lang="hr-HR" sz="2000" spc="-150" dirty="0">
                <a:solidFill>
                  <a:schemeClr val="accent1">
                    <a:lumMod val="50000"/>
                  </a:schemeClr>
                </a:solidFill>
              </a:rPr>
              <a:t> </a:t>
            </a:r>
            <a:r>
              <a:rPr lang="hr-HR" sz="2000" spc="-150" dirty="0" err="1">
                <a:solidFill>
                  <a:schemeClr val="accent1">
                    <a:lumMod val="50000"/>
                  </a:schemeClr>
                </a:solidFill>
              </a:rPr>
              <a:t>Agency</a:t>
            </a:r>
            <a:r>
              <a:rPr lang="hr-HR" sz="2000" spc="-150" dirty="0">
                <a:solidFill>
                  <a:schemeClr val="accent1">
                    <a:lumMod val="50000"/>
                  </a:schemeClr>
                </a:solidFill>
              </a:rPr>
              <a:t> </a:t>
            </a:r>
            <a:r>
              <a:rPr lang="hr-HR" sz="2000" spc="-150" dirty="0" err="1">
                <a:solidFill>
                  <a:schemeClr val="accent1">
                    <a:lumMod val="50000"/>
                  </a:schemeClr>
                </a:solidFill>
              </a:rPr>
              <a:t>by</a:t>
            </a:r>
            <a:r>
              <a:rPr lang="hr-HR" sz="2000" spc="-150" dirty="0">
                <a:solidFill>
                  <a:schemeClr val="accent1">
                    <a:lumMod val="50000"/>
                  </a:schemeClr>
                </a:solidFill>
              </a:rPr>
              <a:t> 30 April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current</a:t>
            </a:r>
            <a:r>
              <a:rPr lang="hr-HR" sz="2000" spc="-150" dirty="0">
                <a:solidFill>
                  <a:schemeClr val="accent1">
                    <a:lumMod val="50000"/>
                  </a:schemeClr>
                </a:solidFill>
              </a:rPr>
              <a:t> </a:t>
            </a:r>
            <a:r>
              <a:rPr lang="hr-HR" sz="2000" spc="-150" dirty="0" err="1">
                <a:solidFill>
                  <a:schemeClr val="accent1">
                    <a:lumMod val="50000"/>
                  </a:schemeClr>
                </a:solidFill>
              </a:rPr>
              <a:t>year</a:t>
            </a:r>
            <a:r>
              <a:rPr lang="hr-HR" sz="2000" spc="-150" dirty="0">
                <a:solidFill>
                  <a:schemeClr val="accent1">
                    <a:lumMod val="50000"/>
                  </a:schemeClr>
                </a:solidFill>
              </a:rPr>
              <a:t> for </a:t>
            </a:r>
            <a:r>
              <a:rPr lang="hr-HR" sz="2000" spc="-150" dirty="0" err="1">
                <a:solidFill>
                  <a:schemeClr val="accent1">
                    <a:lumMod val="50000"/>
                  </a:schemeClr>
                </a:solidFill>
              </a:rPr>
              <a:t>the</a:t>
            </a:r>
            <a:r>
              <a:rPr lang="hr-HR" sz="2000" spc="-150" dirty="0">
                <a:solidFill>
                  <a:schemeClr val="accent1">
                    <a:lumMod val="50000"/>
                  </a:schemeClr>
                </a:solidFill>
              </a:rPr>
              <a:t> past </a:t>
            </a:r>
            <a:r>
              <a:rPr lang="hr-HR" sz="2000" spc="-150" dirty="0" err="1">
                <a:solidFill>
                  <a:schemeClr val="accent1">
                    <a:lumMod val="50000"/>
                  </a:schemeClr>
                </a:solidFill>
              </a:rPr>
              <a:t>calendar</a:t>
            </a:r>
            <a:r>
              <a:rPr lang="hr-HR" sz="2000" spc="-150" dirty="0">
                <a:solidFill>
                  <a:schemeClr val="accent1">
                    <a:lumMod val="50000"/>
                  </a:schemeClr>
                </a:solidFill>
              </a:rPr>
              <a:t> </a:t>
            </a:r>
            <a:r>
              <a:rPr lang="hr-HR" sz="2000" spc="-150" dirty="0" err="1">
                <a:solidFill>
                  <a:schemeClr val="accent1">
                    <a:lumMod val="50000"/>
                  </a:schemeClr>
                </a:solidFill>
              </a:rPr>
              <a:t>year</a:t>
            </a:r>
            <a:r>
              <a:rPr lang="hr-HR" sz="2000" spc="-150" dirty="0">
                <a:solidFill>
                  <a:schemeClr val="accent1">
                    <a:lumMod val="50000"/>
                  </a:schemeClr>
                </a:solidFill>
              </a:rPr>
              <a:t> (</a:t>
            </a:r>
            <a:r>
              <a:rPr lang="hr-HR" sz="2000" spc="-150" dirty="0" err="1">
                <a:solidFill>
                  <a:schemeClr val="accent1">
                    <a:lumMod val="50000"/>
                  </a:schemeClr>
                </a:solidFill>
              </a:rPr>
              <a:t>Article</a:t>
            </a:r>
            <a:r>
              <a:rPr lang="hr-HR" sz="2000" spc="-150" dirty="0">
                <a:solidFill>
                  <a:schemeClr val="accent1">
                    <a:lumMod val="50000"/>
                  </a:schemeClr>
                </a:solidFill>
              </a:rPr>
              <a:t> 28 </a:t>
            </a:r>
            <a:r>
              <a:rPr lang="hr-HR" sz="2000" spc="-150" dirty="0" err="1">
                <a:solidFill>
                  <a:schemeClr val="accent1">
                    <a:lumMod val="50000"/>
                  </a:schemeClr>
                </a:solidFill>
              </a:rPr>
              <a:t>paragraph</a:t>
            </a:r>
            <a:r>
              <a:rPr lang="hr-HR" sz="2000" spc="-150" dirty="0">
                <a:solidFill>
                  <a:schemeClr val="accent1">
                    <a:lumMod val="50000"/>
                  </a:schemeClr>
                </a:solidFill>
              </a:rPr>
              <a:t> 6)</a:t>
            </a:r>
            <a:r>
              <a:rPr lang="vi-VN" sz="2000" spc="-150" dirty="0">
                <a:solidFill>
                  <a:schemeClr val="accent1">
                    <a:lumMod val="50000"/>
                  </a:schemeClr>
                </a:solidFill>
              </a:rPr>
              <a:t>.</a:t>
            </a: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2396544237"/>
      </p:ext>
    </p:extLst>
  </p:cSld>
  <p:clrMapOvr>
    <a:masterClrMapping/>
  </p:clrMapOvr>
  <p:transition spd="med">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11.11 </a:t>
            </a:r>
            <a:r>
              <a:rPr lang="hr-HR" sz="2800" b="1" dirty="0" err="1">
                <a:solidFill>
                  <a:schemeClr val="tx2"/>
                </a:solidFill>
                <a:effectLst>
                  <a:glow>
                    <a:srgbClr val="7F7F7F">
                      <a:alpha val="35000"/>
                    </a:srgbClr>
                  </a:glow>
                </a:effectLst>
              </a:rPr>
              <a:t>Environmental</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inspection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judiciary</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state</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attorney</a:t>
            </a:r>
            <a:r>
              <a:rPr lang="hr-HR" sz="2800" b="1" dirty="0">
                <a:solidFill>
                  <a:schemeClr val="tx2"/>
                </a:solidFill>
                <a:effectLst>
                  <a:glow>
                    <a:srgbClr val="7F7F7F">
                      <a:alpha val="35000"/>
                    </a:srgbClr>
                  </a:glow>
                </a:effectLst>
              </a:rPr>
              <a:t> system</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512748" y="1521303"/>
            <a:ext cx="8329642" cy="461665"/>
          </a:xfrm>
          <a:prstGeom prst="rect">
            <a:avLst/>
          </a:prstGeom>
          <a:noFill/>
        </p:spPr>
        <p:txBody>
          <a:bodyPr wrap="square" rtlCol="0">
            <a:spAutoFit/>
          </a:bodyPr>
          <a:lstStyle/>
          <a:p>
            <a:r>
              <a:rPr lang="hr-HR" sz="2400" b="1" dirty="0" err="1">
                <a:solidFill>
                  <a:schemeClr val="accent1">
                    <a:lumMod val="50000"/>
                  </a:schemeClr>
                </a:solidFill>
              </a:rPr>
              <a:t>Misdemeanour</a:t>
            </a:r>
            <a:r>
              <a:rPr lang="hr-HR" sz="2400" b="1" dirty="0">
                <a:solidFill>
                  <a:schemeClr val="accent1">
                    <a:lumMod val="50000"/>
                  </a:schemeClr>
                </a:solidFill>
              </a:rPr>
              <a:t> </a:t>
            </a:r>
            <a:r>
              <a:rPr lang="hr-HR" sz="2400" b="1" dirty="0" err="1">
                <a:solidFill>
                  <a:schemeClr val="accent1">
                    <a:lumMod val="50000"/>
                  </a:schemeClr>
                </a:solidFill>
              </a:rPr>
              <a:t>acts</a:t>
            </a:r>
            <a:r>
              <a:rPr lang="hr-HR" sz="2400" b="1" dirty="0">
                <a:solidFill>
                  <a:schemeClr val="accent1">
                    <a:lumMod val="50000"/>
                  </a:schemeClr>
                </a:solidFill>
              </a:rPr>
              <a:t> </a:t>
            </a:r>
            <a:r>
              <a:rPr lang="hr-HR" sz="2400" b="1" dirty="0" err="1">
                <a:solidFill>
                  <a:schemeClr val="accent1">
                    <a:lumMod val="50000"/>
                  </a:schemeClr>
                </a:solidFill>
              </a:rPr>
              <a:t>related</a:t>
            </a:r>
            <a:r>
              <a:rPr lang="hr-HR" sz="2400" b="1" dirty="0">
                <a:solidFill>
                  <a:schemeClr val="accent1">
                    <a:lumMod val="50000"/>
                  </a:schemeClr>
                </a:solidFill>
              </a:rPr>
              <a:t> to AQM</a:t>
            </a:r>
          </a:p>
        </p:txBody>
      </p:sp>
      <p:sp>
        <p:nvSpPr>
          <p:cNvPr id="10" name="TextBox 9"/>
          <p:cNvSpPr txBox="1"/>
          <p:nvPr/>
        </p:nvSpPr>
        <p:spPr>
          <a:xfrm>
            <a:off x="361934" y="2028575"/>
            <a:ext cx="8480453" cy="2554545"/>
          </a:xfrm>
          <a:prstGeom prst="rect">
            <a:avLst/>
          </a:prstGeom>
          <a:noFill/>
        </p:spPr>
        <p:txBody>
          <a:bodyPr wrap="square" rtlCol="0">
            <a:spAutoFit/>
          </a:bodyPr>
          <a:lstStyle/>
          <a:p>
            <a:endParaRPr lang="hr-HR" sz="2000" spc="-150" dirty="0">
              <a:solidFill>
                <a:schemeClr val="accent1">
                  <a:lumMod val="50000"/>
                </a:schemeClr>
              </a:solidFill>
            </a:endParaRPr>
          </a:p>
          <a:p>
            <a:r>
              <a:rPr lang="vi-VN" sz="2000" spc="-150" dirty="0">
                <a:solidFill>
                  <a:schemeClr val="accent1">
                    <a:lumMod val="50000"/>
                  </a:schemeClr>
                </a:solidFill>
              </a:rPr>
              <a:t>(2) </a:t>
            </a:r>
            <a:r>
              <a:rPr lang="hr-HR" sz="2000" spc="-150" dirty="0" err="1">
                <a:solidFill>
                  <a:schemeClr val="accent1">
                    <a:lumMod val="50000"/>
                  </a:schemeClr>
                </a:solidFill>
              </a:rPr>
              <a:t>The</a:t>
            </a:r>
            <a:r>
              <a:rPr lang="hr-HR" sz="2000" spc="-150" dirty="0">
                <a:solidFill>
                  <a:schemeClr val="accent1">
                    <a:lumMod val="50000"/>
                  </a:schemeClr>
                </a:solidFill>
              </a:rPr>
              <a:t> </a:t>
            </a:r>
            <a:r>
              <a:rPr lang="en-US" sz="2000" b="1" spc="-150" dirty="0">
                <a:solidFill>
                  <a:srgbClr val="FF0000"/>
                </a:solidFill>
              </a:rPr>
              <a:t>Institute for Medical Research and Occupational Health</a:t>
            </a:r>
            <a:r>
              <a:rPr lang="hr-HR" sz="2000" spc="-150" dirty="0">
                <a:solidFill>
                  <a:schemeClr val="accent1">
                    <a:lumMod val="50000"/>
                  </a:schemeClr>
                </a:solidFill>
              </a:rPr>
              <a:t> </a:t>
            </a:r>
            <a:r>
              <a:rPr lang="hr-HR" sz="2000" spc="-150" dirty="0" err="1">
                <a:solidFill>
                  <a:schemeClr val="accent1">
                    <a:lumMod val="50000"/>
                  </a:schemeClr>
                </a:solidFill>
              </a:rPr>
              <a:t>shall</a:t>
            </a:r>
            <a:r>
              <a:rPr lang="hr-HR" sz="2000" spc="-150" dirty="0">
                <a:solidFill>
                  <a:schemeClr val="accent1">
                    <a:lumMod val="50000"/>
                  </a:schemeClr>
                </a:solidFill>
              </a:rPr>
              <a:t> </a:t>
            </a:r>
            <a:r>
              <a:rPr lang="hr-HR" sz="2000" spc="-150" dirty="0" err="1">
                <a:solidFill>
                  <a:schemeClr val="accent1">
                    <a:lumMod val="50000"/>
                  </a:schemeClr>
                </a:solidFill>
              </a:rPr>
              <a:t>be</a:t>
            </a:r>
            <a:r>
              <a:rPr lang="hr-HR" sz="2000" spc="-150" dirty="0">
                <a:solidFill>
                  <a:schemeClr val="accent1">
                    <a:lumMod val="50000"/>
                  </a:schemeClr>
                </a:solidFill>
              </a:rPr>
              <a:t> </a:t>
            </a:r>
            <a:r>
              <a:rPr lang="hr-HR" sz="2000" spc="-150" dirty="0" err="1">
                <a:solidFill>
                  <a:schemeClr val="accent1">
                    <a:lumMod val="50000"/>
                  </a:schemeClr>
                </a:solidFill>
              </a:rPr>
              <a:t>punished</a:t>
            </a:r>
            <a:r>
              <a:rPr lang="hr-HR" sz="2000" spc="-150" dirty="0">
                <a:solidFill>
                  <a:schemeClr val="accent1">
                    <a:lumMod val="50000"/>
                  </a:schemeClr>
                </a:solidFill>
              </a:rPr>
              <a:t> </a:t>
            </a:r>
            <a:r>
              <a:rPr lang="hr-HR" sz="2000" spc="-150" dirty="0" err="1">
                <a:solidFill>
                  <a:schemeClr val="accent1">
                    <a:lumMod val="50000"/>
                  </a:schemeClr>
                </a:solidFill>
              </a:rPr>
              <a:t>in</a:t>
            </a:r>
            <a:r>
              <a:rPr lang="hr-HR" sz="2000" spc="-150" dirty="0">
                <a:solidFill>
                  <a:schemeClr val="accent1">
                    <a:lumMod val="50000"/>
                  </a:schemeClr>
                </a:solidFill>
              </a:rPr>
              <a:t> </a:t>
            </a:r>
            <a:r>
              <a:rPr lang="hr-HR" sz="2000" spc="-150" dirty="0" err="1">
                <a:solidFill>
                  <a:schemeClr val="accent1">
                    <a:lumMod val="50000"/>
                  </a:schemeClr>
                </a:solidFill>
              </a:rPr>
              <a:t>amount</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HRK 100,000.00 to 300,000.00 for </a:t>
            </a:r>
            <a:r>
              <a:rPr lang="hr-HR" sz="2000" spc="-150" dirty="0" err="1">
                <a:solidFill>
                  <a:schemeClr val="accent1">
                    <a:lumMod val="50000"/>
                  </a:schemeClr>
                </a:solidFill>
              </a:rPr>
              <a:t>misdemeanour</a:t>
            </a:r>
            <a:r>
              <a:rPr lang="hr-HR" sz="2000" spc="-150" dirty="0">
                <a:solidFill>
                  <a:schemeClr val="accent1">
                    <a:lumMod val="50000"/>
                  </a:schemeClr>
                </a:solidFill>
              </a:rPr>
              <a:t> </a:t>
            </a:r>
            <a:r>
              <a:rPr lang="hr-HR" sz="2000" spc="-150" dirty="0" err="1">
                <a:solidFill>
                  <a:schemeClr val="accent1">
                    <a:lumMod val="50000"/>
                  </a:schemeClr>
                </a:solidFill>
              </a:rPr>
              <a:t>if</a:t>
            </a:r>
            <a:r>
              <a:rPr lang="vi-VN" sz="2000" spc="-150" dirty="0">
                <a:solidFill>
                  <a:schemeClr val="accent1">
                    <a:lumMod val="50000"/>
                  </a:schemeClr>
                </a:solidFill>
              </a:rPr>
              <a:t>:</a:t>
            </a:r>
          </a:p>
          <a:p>
            <a:r>
              <a:rPr lang="vi-VN" sz="2000" spc="-150" dirty="0">
                <a:solidFill>
                  <a:schemeClr val="accent1">
                    <a:lumMod val="50000"/>
                  </a:schemeClr>
                </a:solidFill>
              </a:rPr>
              <a:t>– </a:t>
            </a:r>
            <a:r>
              <a:rPr lang="hr-HR" sz="2000" spc="-150" dirty="0">
                <a:solidFill>
                  <a:schemeClr val="accent1">
                    <a:lumMod val="50000"/>
                  </a:schemeClr>
                </a:solidFill>
              </a:rPr>
              <a:t>no </a:t>
            </a:r>
            <a:r>
              <a:rPr lang="hr-HR" sz="2000" spc="-150" dirty="0" err="1">
                <a:solidFill>
                  <a:schemeClr val="accent1">
                    <a:lumMod val="50000"/>
                  </a:schemeClr>
                </a:solidFill>
              </a:rPr>
              <a:t>permit</a:t>
            </a:r>
            <a:r>
              <a:rPr lang="hr-HR" sz="2000" spc="-150" dirty="0">
                <a:solidFill>
                  <a:schemeClr val="accent1">
                    <a:lumMod val="50000"/>
                  </a:schemeClr>
                </a:solidFill>
              </a:rPr>
              <a:t> </a:t>
            </a:r>
            <a:r>
              <a:rPr lang="hr-HR" sz="2000" spc="-150" dirty="0" err="1">
                <a:solidFill>
                  <a:schemeClr val="accent1">
                    <a:lumMod val="50000"/>
                  </a:schemeClr>
                </a:solidFill>
              </a:rPr>
              <a:t>from</a:t>
            </a:r>
            <a:r>
              <a:rPr lang="hr-HR" sz="2000" spc="-150" dirty="0">
                <a:solidFill>
                  <a:schemeClr val="accent1">
                    <a:lumMod val="50000"/>
                  </a:schemeClr>
                </a:solidFill>
              </a:rPr>
              <a:t> </a:t>
            </a:r>
            <a:r>
              <a:rPr lang="hr-HR" sz="2000" spc="-150" dirty="0" err="1">
                <a:solidFill>
                  <a:schemeClr val="accent1">
                    <a:lumMod val="50000"/>
                  </a:schemeClr>
                </a:solidFill>
              </a:rPr>
              <a:t>Article</a:t>
            </a:r>
            <a:r>
              <a:rPr lang="hr-HR" sz="2000" spc="-150" dirty="0">
                <a:solidFill>
                  <a:schemeClr val="accent1">
                    <a:lumMod val="50000"/>
                  </a:schemeClr>
                </a:solidFill>
              </a:rPr>
              <a:t> 61 </a:t>
            </a:r>
            <a:r>
              <a:rPr lang="hr-HR" sz="2000" spc="-150" dirty="0" err="1">
                <a:solidFill>
                  <a:schemeClr val="accent1">
                    <a:lumMod val="50000"/>
                  </a:schemeClr>
                </a:solidFill>
              </a:rPr>
              <a:t>paragraph</a:t>
            </a:r>
            <a:r>
              <a:rPr lang="hr-HR" sz="2000" spc="-150" dirty="0">
                <a:solidFill>
                  <a:schemeClr val="accent1">
                    <a:lumMod val="50000"/>
                  </a:schemeClr>
                </a:solidFill>
              </a:rPr>
              <a:t> 1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this</a:t>
            </a:r>
            <a:r>
              <a:rPr lang="hr-HR" sz="2000" spc="-150" dirty="0">
                <a:solidFill>
                  <a:schemeClr val="accent1">
                    <a:lumMod val="50000"/>
                  </a:schemeClr>
                </a:solidFill>
              </a:rPr>
              <a:t> </a:t>
            </a:r>
            <a:r>
              <a:rPr lang="hr-HR" sz="2000" spc="-150" dirty="0" err="1">
                <a:solidFill>
                  <a:schemeClr val="accent1">
                    <a:lumMod val="50000"/>
                  </a:schemeClr>
                </a:solidFill>
              </a:rPr>
              <a:t>Act</a:t>
            </a:r>
            <a:r>
              <a:rPr lang="hr-HR" sz="2000" spc="-150" dirty="0">
                <a:solidFill>
                  <a:schemeClr val="accent1">
                    <a:lumMod val="50000"/>
                  </a:schemeClr>
                </a:solidFill>
              </a:rPr>
              <a:t> </a:t>
            </a:r>
            <a:r>
              <a:rPr lang="hr-HR" sz="2000" spc="-150" dirty="0" err="1">
                <a:solidFill>
                  <a:schemeClr val="accent1">
                    <a:lumMod val="50000"/>
                  </a:schemeClr>
                </a:solidFill>
              </a:rPr>
              <a:t>has</a:t>
            </a:r>
            <a:r>
              <a:rPr lang="hr-HR" sz="2000" spc="-150" dirty="0">
                <a:solidFill>
                  <a:schemeClr val="accent1">
                    <a:lumMod val="50000"/>
                  </a:schemeClr>
                </a:solidFill>
              </a:rPr>
              <a:t> </a:t>
            </a:r>
            <a:r>
              <a:rPr lang="hr-HR" sz="2000" spc="-150" dirty="0" err="1">
                <a:solidFill>
                  <a:schemeClr val="accent1">
                    <a:lumMod val="50000"/>
                  </a:schemeClr>
                </a:solidFill>
              </a:rPr>
              <a:t>been</a:t>
            </a:r>
            <a:r>
              <a:rPr lang="hr-HR" sz="2000" spc="-150" dirty="0">
                <a:solidFill>
                  <a:schemeClr val="accent1">
                    <a:lumMod val="50000"/>
                  </a:schemeClr>
                </a:solidFill>
              </a:rPr>
              <a:t> </a:t>
            </a:r>
            <a:r>
              <a:rPr lang="hr-HR" sz="2000" spc="-150" dirty="0" err="1">
                <a:solidFill>
                  <a:schemeClr val="accent1">
                    <a:lumMod val="50000"/>
                  </a:schemeClr>
                </a:solidFill>
              </a:rPr>
              <a:t>obtained</a:t>
            </a:r>
            <a:r>
              <a:rPr lang="hr-HR" sz="2000" spc="-150" dirty="0">
                <a:solidFill>
                  <a:schemeClr val="accent1">
                    <a:lumMod val="50000"/>
                  </a:schemeClr>
                </a:solidFill>
              </a:rPr>
              <a:t> (</a:t>
            </a:r>
            <a:r>
              <a:rPr lang="hr-HR" sz="2000" spc="-150" dirty="0" err="1">
                <a:solidFill>
                  <a:schemeClr val="accent1">
                    <a:lumMod val="50000"/>
                  </a:schemeClr>
                </a:solidFill>
              </a:rPr>
              <a:t>Article</a:t>
            </a:r>
            <a:r>
              <a:rPr lang="hr-HR" sz="2000" spc="-150" dirty="0">
                <a:solidFill>
                  <a:schemeClr val="accent1">
                    <a:lumMod val="50000"/>
                  </a:schemeClr>
                </a:solidFill>
              </a:rPr>
              <a:t> 28 </a:t>
            </a:r>
            <a:r>
              <a:rPr lang="hr-HR" sz="2000" spc="-150" dirty="0" err="1">
                <a:solidFill>
                  <a:schemeClr val="accent1">
                    <a:lumMod val="50000"/>
                  </a:schemeClr>
                </a:solidFill>
              </a:rPr>
              <a:t>paragraph</a:t>
            </a:r>
            <a:r>
              <a:rPr lang="hr-HR" sz="2000" spc="-150" dirty="0">
                <a:solidFill>
                  <a:schemeClr val="accent1">
                    <a:lumMod val="50000"/>
                  </a:schemeClr>
                </a:solidFill>
              </a:rPr>
              <a:t> 3)</a:t>
            </a:r>
            <a:r>
              <a:rPr lang="vi-VN" sz="2000" spc="-150" dirty="0">
                <a:solidFill>
                  <a:schemeClr val="accent1">
                    <a:lumMod val="50000"/>
                  </a:schemeClr>
                </a:solidFill>
              </a:rPr>
              <a:t>.</a:t>
            </a:r>
          </a:p>
          <a:p>
            <a:endParaRPr lang="hr-HR" sz="2000" spc="-150" dirty="0">
              <a:solidFill>
                <a:schemeClr val="accent1">
                  <a:lumMod val="50000"/>
                </a:schemeClr>
              </a:solidFill>
            </a:endParaRPr>
          </a:p>
          <a:p>
            <a:r>
              <a:rPr lang="vi-VN" sz="2000" spc="-150" dirty="0">
                <a:solidFill>
                  <a:schemeClr val="accent1">
                    <a:lumMod val="50000"/>
                  </a:schemeClr>
                </a:solidFill>
              </a:rPr>
              <a:t>(3) </a:t>
            </a:r>
            <a:r>
              <a:rPr lang="hr-HR" sz="2000" spc="-150" dirty="0">
                <a:solidFill>
                  <a:schemeClr val="accent1">
                    <a:lumMod val="50000"/>
                  </a:schemeClr>
                </a:solidFill>
              </a:rPr>
              <a:t>As </a:t>
            </a:r>
            <a:r>
              <a:rPr lang="hr-HR" sz="2000" spc="-150" dirty="0" err="1">
                <a:solidFill>
                  <a:schemeClr val="accent1">
                    <a:lumMod val="50000"/>
                  </a:schemeClr>
                </a:solidFill>
              </a:rPr>
              <a:t>regarding</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misdemeanours</a:t>
            </a:r>
            <a:r>
              <a:rPr lang="hr-HR" sz="2000" spc="-150" dirty="0">
                <a:solidFill>
                  <a:schemeClr val="accent1">
                    <a:lumMod val="50000"/>
                  </a:schemeClr>
                </a:solidFill>
              </a:rPr>
              <a:t> </a:t>
            </a:r>
            <a:r>
              <a:rPr lang="hr-HR" sz="2000" spc="-150" dirty="0" err="1">
                <a:solidFill>
                  <a:schemeClr val="accent1">
                    <a:lumMod val="50000"/>
                  </a:schemeClr>
                </a:solidFill>
              </a:rPr>
              <a:t>indicated</a:t>
            </a:r>
            <a:r>
              <a:rPr lang="hr-HR" sz="2000" spc="-150" dirty="0">
                <a:solidFill>
                  <a:schemeClr val="accent1">
                    <a:lumMod val="50000"/>
                  </a:schemeClr>
                </a:solidFill>
              </a:rPr>
              <a:t> </a:t>
            </a:r>
            <a:r>
              <a:rPr lang="hr-HR" sz="2000" spc="-150" dirty="0" err="1">
                <a:solidFill>
                  <a:schemeClr val="accent1">
                    <a:lumMod val="50000"/>
                  </a:schemeClr>
                </a:solidFill>
              </a:rPr>
              <a:t>in</a:t>
            </a:r>
            <a:r>
              <a:rPr lang="hr-HR" sz="2000" spc="-150" dirty="0">
                <a:solidFill>
                  <a:schemeClr val="accent1">
                    <a:lumMod val="50000"/>
                  </a:schemeClr>
                </a:solidFill>
              </a:rPr>
              <a:t> </a:t>
            </a:r>
            <a:r>
              <a:rPr lang="hr-HR" sz="2000" spc="-150" dirty="0" err="1">
                <a:solidFill>
                  <a:schemeClr val="accent1">
                    <a:lumMod val="50000"/>
                  </a:schemeClr>
                </a:solidFill>
              </a:rPr>
              <a:t>paragraph</a:t>
            </a:r>
            <a:r>
              <a:rPr lang="hr-HR" sz="2000" spc="-150" dirty="0">
                <a:solidFill>
                  <a:schemeClr val="accent1">
                    <a:lumMod val="50000"/>
                  </a:schemeClr>
                </a:solidFill>
              </a:rPr>
              <a:t> 1 </a:t>
            </a:r>
            <a:r>
              <a:rPr lang="hr-HR" sz="2000" spc="-150" dirty="0" err="1">
                <a:solidFill>
                  <a:schemeClr val="accent1">
                    <a:lumMod val="50000"/>
                  </a:schemeClr>
                </a:solidFill>
              </a:rPr>
              <a:t>and</a:t>
            </a:r>
            <a:r>
              <a:rPr lang="hr-HR" sz="2000" spc="-150" dirty="0">
                <a:solidFill>
                  <a:schemeClr val="accent1">
                    <a:lumMod val="50000"/>
                  </a:schemeClr>
                </a:solidFill>
              </a:rPr>
              <a:t> 2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this</a:t>
            </a:r>
            <a:r>
              <a:rPr lang="hr-HR" sz="2000" spc="-150" dirty="0">
                <a:solidFill>
                  <a:schemeClr val="accent1">
                    <a:lumMod val="50000"/>
                  </a:schemeClr>
                </a:solidFill>
              </a:rPr>
              <a:t> </a:t>
            </a:r>
            <a:r>
              <a:rPr lang="hr-HR" sz="2000" spc="-150" dirty="0" err="1">
                <a:solidFill>
                  <a:schemeClr val="accent1">
                    <a:lumMod val="50000"/>
                  </a:schemeClr>
                </a:solidFill>
              </a:rPr>
              <a:t>Article</a:t>
            </a:r>
            <a:r>
              <a:rPr lang="hr-HR" sz="2000" spc="-150" dirty="0">
                <a:solidFill>
                  <a:schemeClr val="accent1">
                    <a:lumMod val="50000"/>
                  </a:schemeClr>
                </a:solidFill>
              </a:rPr>
              <a:t>, a </a:t>
            </a:r>
            <a:r>
              <a:rPr lang="hr-HR" sz="2000" b="1" spc="-150" dirty="0" err="1">
                <a:solidFill>
                  <a:srgbClr val="FF0000"/>
                </a:solidFill>
              </a:rPr>
              <a:t>responsible</a:t>
            </a:r>
            <a:r>
              <a:rPr lang="hr-HR" sz="2000" b="1" spc="-150" dirty="0">
                <a:solidFill>
                  <a:srgbClr val="FF0000"/>
                </a:solidFill>
              </a:rPr>
              <a:t> </a:t>
            </a:r>
            <a:r>
              <a:rPr lang="hr-HR" sz="2000" b="1" spc="-150" dirty="0" err="1">
                <a:solidFill>
                  <a:srgbClr val="FF0000"/>
                </a:solidFill>
              </a:rPr>
              <a:t>person</a:t>
            </a:r>
            <a:r>
              <a:rPr lang="vi-VN" sz="2000" b="1" spc="-150" dirty="0">
                <a:solidFill>
                  <a:srgbClr val="FF0000"/>
                </a:solidFill>
              </a:rPr>
              <a:t> </a:t>
            </a:r>
            <a:r>
              <a:rPr lang="hr-HR" sz="2000" spc="-150" dirty="0" err="1">
                <a:solidFill>
                  <a:schemeClr val="accent1">
                    <a:lumMod val="50000"/>
                  </a:schemeClr>
                </a:solidFill>
              </a:rPr>
              <a:t>in</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b="1" spc="-150" dirty="0" err="1">
                <a:solidFill>
                  <a:srgbClr val="FF0000"/>
                </a:solidFill>
              </a:rPr>
              <a:t>Meteorological</a:t>
            </a:r>
            <a:r>
              <a:rPr lang="hr-HR" sz="2000" b="1" spc="-150" dirty="0">
                <a:solidFill>
                  <a:srgbClr val="FF0000"/>
                </a:solidFill>
              </a:rPr>
              <a:t> </a:t>
            </a:r>
            <a:r>
              <a:rPr lang="hr-HR" sz="2000" b="1" spc="-150" dirty="0" err="1">
                <a:solidFill>
                  <a:srgbClr val="FF0000"/>
                </a:solidFill>
              </a:rPr>
              <a:t>and</a:t>
            </a:r>
            <a:r>
              <a:rPr lang="hr-HR" sz="2000" b="1" spc="-150" dirty="0">
                <a:solidFill>
                  <a:srgbClr val="FF0000"/>
                </a:solidFill>
              </a:rPr>
              <a:t> </a:t>
            </a:r>
            <a:r>
              <a:rPr lang="hr-HR" sz="2000" b="1" spc="-150" dirty="0" err="1">
                <a:solidFill>
                  <a:srgbClr val="FF0000"/>
                </a:solidFill>
              </a:rPr>
              <a:t>Hydrological</a:t>
            </a:r>
            <a:r>
              <a:rPr lang="hr-HR" sz="2000" b="1" spc="-150" dirty="0">
                <a:solidFill>
                  <a:srgbClr val="FF0000"/>
                </a:solidFill>
              </a:rPr>
              <a:t> Service </a:t>
            </a:r>
            <a:r>
              <a:rPr lang="hr-HR" sz="2000" spc="-150" dirty="0" err="1">
                <a:solidFill>
                  <a:schemeClr val="accent1">
                    <a:lumMod val="50000"/>
                  </a:schemeClr>
                </a:solidFill>
              </a:rPr>
              <a:t>and</a:t>
            </a:r>
            <a:r>
              <a:rPr lang="hr-HR" sz="2000" spc="-150" dirty="0">
                <a:solidFill>
                  <a:schemeClr val="accent1">
                    <a:lumMod val="50000"/>
                  </a:schemeClr>
                </a:solidFill>
              </a:rPr>
              <a:t> </a:t>
            </a:r>
            <a:r>
              <a:rPr lang="hr-HR" sz="2000" spc="-150" dirty="0" err="1">
                <a:solidFill>
                  <a:schemeClr val="accent1">
                    <a:lumMod val="50000"/>
                  </a:schemeClr>
                </a:solidFill>
              </a:rPr>
              <a:t>in</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b="1" spc="-150" dirty="0">
                <a:solidFill>
                  <a:srgbClr val="FF0000"/>
                </a:solidFill>
              </a:rPr>
              <a:t> </a:t>
            </a:r>
            <a:r>
              <a:rPr lang="en-US" sz="2000" b="1" spc="-150" dirty="0">
                <a:solidFill>
                  <a:srgbClr val="FF0000"/>
                </a:solidFill>
              </a:rPr>
              <a:t>Institute for Medical Research and Occupational Health</a:t>
            </a:r>
            <a:r>
              <a:rPr lang="hr-HR" sz="2000" spc="-150" dirty="0">
                <a:solidFill>
                  <a:schemeClr val="accent1">
                    <a:lumMod val="50000"/>
                  </a:schemeClr>
                </a:solidFill>
              </a:rPr>
              <a:t> </a:t>
            </a:r>
            <a:r>
              <a:rPr lang="hr-HR" sz="2000" spc="-150" dirty="0" err="1">
                <a:solidFill>
                  <a:schemeClr val="accent1">
                    <a:lumMod val="50000"/>
                  </a:schemeClr>
                </a:solidFill>
              </a:rPr>
              <a:t>shall</a:t>
            </a:r>
            <a:r>
              <a:rPr lang="hr-HR" sz="2000" spc="-150" dirty="0">
                <a:solidFill>
                  <a:schemeClr val="accent1">
                    <a:lumMod val="50000"/>
                  </a:schemeClr>
                </a:solidFill>
              </a:rPr>
              <a:t> </a:t>
            </a:r>
            <a:r>
              <a:rPr lang="hr-HR" sz="2000" spc="-150" dirty="0" err="1">
                <a:solidFill>
                  <a:schemeClr val="accent1">
                    <a:lumMod val="50000"/>
                  </a:schemeClr>
                </a:solidFill>
              </a:rPr>
              <a:t>be</a:t>
            </a:r>
            <a:r>
              <a:rPr lang="hr-HR" sz="2000" spc="-150" dirty="0">
                <a:solidFill>
                  <a:schemeClr val="accent1">
                    <a:lumMod val="50000"/>
                  </a:schemeClr>
                </a:solidFill>
              </a:rPr>
              <a:t> </a:t>
            </a:r>
            <a:r>
              <a:rPr lang="hr-HR" sz="2000" spc="-150" dirty="0" err="1">
                <a:solidFill>
                  <a:schemeClr val="accent1">
                    <a:lumMod val="50000"/>
                  </a:schemeClr>
                </a:solidFill>
              </a:rPr>
              <a:t>punished</a:t>
            </a:r>
            <a:r>
              <a:rPr lang="hr-HR" sz="2000" spc="-150" dirty="0">
                <a:solidFill>
                  <a:schemeClr val="accent1">
                    <a:lumMod val="50000"/>
                  </a:schemeClr>
                </a:solidFill>
              </a:rPr>
              <a:t> as </a:t>
            </a:r>
            <a:r>
              <a:rPr lang="hr-HR" sz="2000" spc="-150" dirty="0" err="1">
                <a:solidFill>
                  <a:schemeClr val="accent1">
                    <a:lumMod val="50000"/>
                  </a:schemeClr>
                </a:solidFill>
              </a:rPr>
              <a:t>well</a:t>
            </a:r>
            <a:r>
              <a:rPr lang="hr-HR" sz="2000" spc="-150" dirty="0">
                <a:solidFill>
                  <a:schemeClr val="accent1">
                    <a:lumMod val="50000"/>
                  </a:schemeClr>
                </a:solidFill>
              </a:rPr>
              <a:t> </a:t>
            </a:r>
            <a:r>
              <a:rPr lang="hr-HR" sz="2000" spc="-150" dirty="0" err="1">
                <a:solidFill>
                  <a:schemeClr val="accent1">
                    <a:lumMod val="50000"/>
                  </a:schemeClr>
                </a:solidFill>
              </a:rPr>
              <a:t>in</a:t>
            </a:r>
            <a:r>
              <a:rPr lang="hr-HR" sz="2000" spc="-150" dirty="0">
                <a:solidFill>
                  <a:schemeClr val="accent1">
                    <a:lumMod val="50000"/>
                  </a:schemeClr>
                </a:solidFill>
              </a:rPr>
              <a:t> </a:t>
            </a:r>
            <a:r>
              <a:rPr lang="hr-HR" sz="2000" spc="-150" dirty="0" err="1">
                <a:solidFill>
                  <a:schemeClr val="accent1">
                    <a:lumMod val="50000"/>
                  </a:schemeClr>
                </a:solidFill>
              </a:rPr>
              <a:t>amount</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HRK 15,000.00 to 25,000.00</a:t>
            </a:r>
            <a:r>
              <a:rPr lang="vi-VN" sz="2000" spc="-150" dirty="0">
                <a:solidFill>
                  <a:schemeClr val="accent1">
                    <a:lumMod val="50000"/>
                  </a:schemeClr>
                </a:solidFill>
              </a:rPr>
              <a:t>.</a:t>
            </a: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179006678"/>
      </p:ext>
    </p:extLst>
  </p:cSld>
  <p:clrMapOvr>
    <a:masterClrMapping/>
  </p:clrMapOvr>
  <p:transition spd="med">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11.11 </a:t>
            </a:r>
            <a:r>
              <a:rPr lang="hr-HR" sz="2800" b="1" dirty="0" err="1">
                <a:solidFill>
                  <a:schemeClr val="tx2"/>
                </a:solidFill>
                <a:effectLst>
                  <a:glow>
                    <a:srgbClr val="7F7F7F">
                      <a:alpha val="35000"/>
                    </a:srgbClr>
                  </a:glow>
                </a:effectLst>
              </a:rPr>
              <a:t>Environmental</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inspection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judiciary</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state</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attorney</a:t>
            </a:r>
            <a:r>
              <a:rPr lang="hr-HR" sz="2800" b="1" dirty="0">
                <a:solidFill>
                  <a:schemeClr val="tx2"/>
                </a:solidFill>
                <a:effectLst>
                  <a:glow>
                    <a:srgbClr val="7F7F7F">
                      <a:alpha val="35000"/>
                    </a:srgbClr>
                  </a:glow>
                </a:effectLst>
              </a:rPr>
              <a:t> system</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210393" y="2387150"/>
            <a:ext cx="8707029" cy="2862322"/>
          </a:xfrm>
          <a:prstGeom prst="rect">
            <a:avLst/>
          </a:prstGeom>
          <a:noFill/>
        </p:spPr>
        <p:txBody>
          <a:bodyPr wrap="square" rtlCol="0">
            <a:spAutoFit/>
          </a:bodyPr>
          <a:lstStyle/>
          <a:p>
            <a:pPr algn="just"/>
            <a:r>
              <a:rPr lang="hr-HR" sz="2000" spc="-150" dirty="0">
                <a:solidFill>
                  <a:schemeClr val="accent1">
                    <a:lumMod val="50000"/>
                  </a:schemeClr>
                </a:solidFill>
              </a:rPr>
              <a:t>AQM </a:t>
            </a:r>
            <a:r>
              <a:rPr lang="hr-HR" sz="2000" spc="-150" dirty="0" err="1">
                <a:solidFill>
                  <a:schemeClr val="accent1">
                    <a:lumMod val="50000"/>
                  </a:schemeClr>
                </a:solidFill>
              </a:rPr>
              <a:t>and</a:t>
            </a:r>
            <a:r>
              <a:rPr lang="hr-HR" sz="2000" spc="-150" dirty="0">
                <a:solidFill>
                  <a:schemeClr val="accent1">
                    <a:lumMod val="50000"/>
                  </a:schemeClr>
                </a:solidFill>
              </a:rPr>
              <a:t> </a:t>
            </a:r>
            <a:r>
              <a:rPr lang="hr-HR" sz="2000" spc="-150" dirty="0" err="1">
                <a:solidFill>
                  <a:schemeClr val="accent1">
                    <a:lumMod val="50000"/>
                  </a:schemeClr>
                </a:solidFill>
              </a:rPr>
              <a:t>air</a:t>
            </a:r>
            <a:r>
              <a:rPr lang="hr-HR" sz="2000" spc="-150" dirty="0">
                <a:solidFill>
                  <a:schemeClr val="accent1">
                    <a:lumMod val="50000"/>
                  </a:schemeClr>
                </a:solidFill>
              </a:rPr>
              <a:t> </a:t>
            </a:r>
            <a:r>
              <a:rPr lang="hr-HR" sz="2000" spc="-150" dirty="0" err="1">
                <a:solidFill>
                  <a:schemeClr val="accent1">
                    <a:lumMod val="50000"/>
                  </a:schemeClr>
                </a:solidFill>
              </a:rPr>
              <a:t>pollution</a:t>
            </a:r>
            <a:r>
              <a:rPr lang="hr-HR" sz="2000" spc="-150" dirty="0">
                <a:solidFill>
                  <a:schemeClr val="accent1">
                    <a:lumMod val="50000"/>
                  </a:schemeClr>
                </a:solidFill>
              </a:rPr>
              <a:t> </a:t>
            </a:r>
            <a:r>
              <a:rPr lang="hr-HR" sz="2000" spc="-150" dirty="0" err="1">
                <a:solidFill>
                  <a:schemeClr val="accent1">
                    <a:lumMod val="50000"/>
                  </a:schemeClr>
                </a:solidFill>
              </a:rPr>
              <a:t>in</a:t>
            </a:r>
            <a:r>
              <a:rPr lang="hr-HR" sz="2000" spc="-150" dirty="0">
                <a:solidFill>
                  <a:schemeClr val="accent1">
                    <a:lumMod val="50000"/>
                  </a:schemeClr>
                </a:solidFill>
              </a:rPr>
              <a:t> general </a:t>
            </a:r>
            <a:r>
              <a:rPr lang="hr-HR" sz="2000" spc="-150" dirty="0" err="1">
                <a:solidFill>
                  <a:schemeClr val="accent1">
                    <a:lumMod val="50000"/>
                  </a:schemeClr>
                </a:solidFill>
              </a:rPr>
              <a:t>is</a:t>
            </a:r>
            <a:r>
              <a:rPr lang="hr-HR" sz="2000" spc="-150" dirty="0">
                <a:solidFill>
                  <a:schemeClr val="accent1">
                    <a:lumMod val="50000"/>
                  </a:schemeClr>
                </a:solidFill>
              </a:rPr>
              <a:t> </a:t>
            </a:r>
            <a:r>
              <a:rPr lang="hr-HR" sz="2000" spc="-150" dirty="0" err="1">
                <a:solidFill>
                  <a:schemeClr val="accent1">
                    <a:lumMod val="50000"/>
                  </a:schemeClr>
                </a:solidFill>
              </a:rPr>
              <a:t>sanctioned</a:t>
            </a:r>
            <a:r>
              <a:rPr lang="hr-HR" sz="2000" spc="-150" dirty="0">
                <a:solidFill>
                  <a:schemeClr val="accent1">
                    <a:lumMod val="50000"/>
                  </a:schemeClr>
                </a:solidFill>
              </a:rPr>
              <a:t> </a:t>
            </a:r>
            <a:r>
              <a:rPr lang="hr-HR" sz="2000" spc="-150" dirty="0" err="1">
                <a:solidFill>
                  <a:schemeClr val="accent1">
                    <a:lumMod val="50000"/>
                  </a:schemeClr>
                </a:solidFill>
              </a:rPr>
              <a:t>by</a:t>
            </a:r>
            <a:r>
              <a:rPr lang="hr-HR" sz="2000" spc="-150" dirty="0">
                <a:solidFill>
                  <a:schemeClr val="accent1">
                    <a:lumMod val="50000"/>
                  </a:schemeClr>
                </a:solidFill>
              </a:rPr>
              <a:t> general </a:t>
            </a:r>
            <a:r>
              <a:rPr lang="hr-HR" sz="2000" spc="-150" dirty="0" err="1">
                <a:solidFill>
                  <a:schemeClr val="accent1">
                    <a:lumMod val="50000"/>
                  </a:schemeClr>
                </a:solidFill>
              </a:rPr>
              <a:t>criminal</a:t>
            </a:r>
            <a:r>
              <a:rPr lang="hr-HR" sz="2000" spc="-150" dirty="0">
                <a:solidFill>
                  <a:schemeClr val="accent1">
                    <a:lumMod val="50000"/>
                  </a:schemeClr>
                </a:solidFill>
              </a:rPr>
              <a:t> </a:t>
            </a:r>
            <a:r>
              <a:rPr lang="hr-HR" sz="2000" spc="-150" dirty="0" err="1">
                <a:solidFill>
                  <a:schemeClr val="accent1">
                    <a:lumMod val="50000"/>
                  </a:schemeClr>
                </a:solidFill>
              </a:rPr>
              <a:t>acts</a:t>
            </a:r>
            <a:r>
              <a:rPr lang="hr-HR" sz="2000" spc="-150" dirty="0">
                <a:solidFill>
                  <a:schemeClr val="accent1">
                    <a:lumMod val="50000"/>
                  </a:schemeClr>
                </a:solidFill>
              </a:rPr>
              <a:t> </a:t>
            </a:r>
            <a:r>
              <a:rPr lang="hr-HR" sz="2000" spc="-150" dirty="0" err="1">
                <a:solidFill>
                  <a:schemeClr val="accent1">
                    <a:lumMod val="50000"/>
                  </a:schemeClr>
                </a:solidFill>
              </a:rPr>
              <a:t>against</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environment</a:t>
            </a:r>
            <a:endParaRPr lang="hr-HR" sz="2000" spc="-150" dirty="0">
              <a:solidFill>
                <a:schemeClr val="accent1">
                  <a:lumMod val="50000"/>
                </a:schemeClr>
              </a:solidFill>
            </a:endParaRPr>
          </a:p>
          <a:p>
            <a:pPr algn="just"/>
            <a:endParaRPr lang="hr-HR" sz="2000" spc="-150" dirty="0">
              <a:solidFill>
                <a:schemeClr val="accent1">
                  <a:lumMod val="50000"/>
                </a:schemeClr>
              </a:solidFill>
            </a:endParaRPr>
          </a:p>
          <a:p>
            <a:pPr algn="just"/>
            <a:r>
              <a:rPr lang="hr-HR" sz="2000" spc="-150" dirty="0" err="1">
                <a:solidFill>
                  <a:schemeClr val="accent1">
                    <a:lumMod val="50000"/>
                  </a:schemeClr>
                </a:solidFill>
              </a:rPr>
              <a:t>Criminal</a:t>
            </a:r>
            <a:r>
              <a:rPr lang="hr-HR" sz="2000" spc="-150" dirty="0">
                <a:solidFill>
                  <a:schemeClr val="accent1">
                    <a:lumMod val="50000"/>
                  </a:schemeClr>
                </a:solidFill>
              </a:rPr>
              <a:t> </a:t>
            </a:r>
            <a:r>
              <a:rPr lang="hr-HR" sz="2000" spc="-150" dirty="0" err="1">
                <a:solidFill>
                  <a:schemeClr val="accent1">
                    <a:lumMod val="50000"/>
                  </a:schemeClr>
                </a:solidFill>
              </a:rPr>
              <a:t>acts</a:t>
            </a:r>
            <a:r>
              <a:rPr lang="hr-HR" sz="2000" spc="-150" dirty="0">
                <a:solidFill>
                  <a:schemeClr val="accent1">
                    <a:lumMod val="50000"/>
                  </a:schemeClr>
                </a:solidFill>
              </a:rPr>
              <a:t> </a:t>
            </a:r>
            <a:r>
              <a:rPr lang="hr-HR" sz="2000" spc="-150" dirty="0" err="1">
                <a:solidFill>
                  <a:schemeClr val="accent1">
                    <a:lumMod val="50000"/>
                  </a:schemeClr>
                </a:solidFill>
              </a:rPr>
              <a:t>against</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environment</a:t>
            </a:r>
            <a:r>
              <a:rPr lang="hr-HR" sz="2000" spc="-150" dirty="0">
                <a:solidFill>
                  <a:schemeClr val="accent1">
                    <a:lumMod val="50000"/>
                  </a:schemeClr>
                </a:solidFill>
              </a:rPr>
              <a:t>, as </a:t>
            </a:r>
            <a:r>
              <a:rPr lang="hr-HR" sz="2000" spc="-150" dirty="0" err="1">
                <a:solidFill>
                  <a:schemeClr val="accent1">
                    <a:lumMod val="50000"/>
                  </a:schemeClr>
                </a:solidFill>
              </a:rPr>
              <a:t>prescribed</a:t>
            </a:r>
            <a:r>
              <a:rPr lang="hr-HR" sz="2000" spc="-150" dirty="0">
                <a:solidFill>
                  <a:schemeClr val="accent1">
                    <a:lumMod val="50000"/>
                  </a:schemeClr>
                </a:solidFill>
              </a:rPr>
              <a:t> </a:t>
            </a:r>
            <a:r>
              <a:rPr lang="hr-HR" sz="2000" spc="-150" dirty="0" err="1">
                <a:solidFill>
                  <a:schemeClr val="accent1">
                    <a:lumMod val="50000"/>
                  </a:schemeClr>
                </a:solidFill>
              </a:rPr>
              <a:t>in</a:t>
            </a:r>
            <a:r>
              <a:rPr lang="hr-HR" sz="2000" spc="-150" dirty="0">
                <a:solidFill>
                  <a:schemeClr val="accent1">
                    <a:lumMod val="50000"/>
                  </a:schemeClr>
                </a:solidFill>
              </a:rPr>
              <a:t> </a:t>
            </a:r>
            <a:r>
              <a:rPr lang="hr-HR" sz="2000" spc="-150" dirty="0" err="1">
                <a:solidFill>
                  <a:schemeClr val="accent1">
                    <a:lumMod val="50000"/>
                  </a:schemeClr>
                </a:solidFill>
              </a:rPr>
              <a:t>Head</a:t>
            </a:r>
            <a:r>
              <a:rPr lang="hr-HR" sz="2000" spc="-150" dirty="0">
                <a:solidFill>
                  <a:schemeClr val="accent1">
                    <a:lumMod val="50000"/>
                  </a:schemeClr>
                </a:solidFill>
              </a:rPr>
              <a:t> XX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b="1" spc="-150" dirty="0" err="1">
                <a:solidFill>
                  <a:schemeClr val="accent6">
                    <a:lumMod val="75000"/>
                  </a:schemeClr>
                </a:solidFill>
              </a:rPr>
              <a:t>Criminal</a:t>
            </a:r>
            <a:r>
              <a:rPr lang="hr-HR" sz="2000" b="1" spc="-150" dirty="0">
                <a:solidFill>
                  <a:schemeClr val="accent6">
                    <a:lumMod val="75000"/>
                  </a:schemeClr>
                </a:solidFill>
              </a:rPr>
              <a:t> </a:t>
            </a:r>
            <a:r>
              <a:rPr lang="hr-HR" sz="2000" b="1" spc="-150" dirty="0" err="1">
                <a:solidFill>
                  <a:schemeClr val="accent6">
                    <a:lumMod val="75000"/>
                  </a:schemeClr>
                </a:solidFill>
              </a:rPr>
              <a:t>Act</a:t>
            </a:r>
            <a:r>
              <a:rPr lang="hr-HR" sz="2000" spc="-150" dirty="0">
                <a:solidFill>
                  <a:schemeClr val="accent1">
                    <a:lumMod val="50000"/>
                  </a:schemeClr>
                </a:solidFill>
              </a:rPr>
              <a:t>, </a:t>
            </a:r>
            <a:r>
              <a:rPr lang="hr-HR" sz="2000" spc="-150" dirty="0" err="1">
                <a:solidFill>
                  <a:schemeClr val="accent1">
                    <a:lumMod val="50000"/>
                  </a:schemeClr>
                </a:solidFill>
              </a:rPr>
              <a:t>belong</a:t>
            </a:r>
            <a:r>
              <a:rPr lang="hr-HR" sz="2000" spc="-150" dirty="0">
                <a:solidFill>
                  <a:schemeClr val="accent1">
                    <a:lumMod val="50000"/>
                  </a:schemeClr>
                </a:solidFill>
              </a:rPr>
              <a:t> to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category</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criminal</a:t>
            </a:r>
            <a:r>
              <a:rPr lang="hr-HR" sz="2000" spc="-150" dirty="0">
                <a:solidFill>
                  <a:schemeClr val="accent1">
                    <a:lumMod val="50000"/>
                  </a:schemeClr>
                </a:solidFill>
              </a:rPr>
              <a:t> </a:t>
            </a:r>
            <a:r>
              <a:rPr lang="hr-HR" sz="2000" spc="-150" dirty="0" err="1">
                <a:solidFill>
                  <a:schemeClr val="accent1">
                    <a:lumMod val="50000"/>
                  </a:schemeClr>
                </a:solidFill>
              </a:rPr>
              <a:t>acts</a:t>
            </a:r>
            <a:r>
              <a:rPr lang="hr-HR" sz="2000" spc="-150" dirty="0">
                <a:solidFill>
                  <a:schemeClr val="accent1">
                    <a:lumMod val="50000"/>
                  </a:schemeClr>
                </a:solidFill>
              </a:rPr>
              <a:t> for </a:t>
            </a:r>
            <a:r>
              <a:rPr lang="hr-HR" sz="2000" spc="-150" dirty="0" err="1">
                <a:solidFill>
                  <a:schemeClr val="accent1">
                    <a:lumMod val="50000"/>
                  </a:schemeClr>
                </a:solidFill>
              </a:rPr>
              <a:t>which</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b="1" spc="-150" dirty="0" err="1">
                <a:solidFill>
                  <a:schemeClr val="accent1">
                    <a:lumMod val="50000"/>
                  </a:schemeClr>
                </a:solidFill>
              </a:rPr>
              <a:t>prosecution</a:t>
            </a:r>
            <a:r>
              <a:rPr lang="hr-HR" sz="2000" b="1" spc="-150" dirty="0">
                <a:solidFill>
                  <a:schemeClr val="accent1">
                    <a:lumMod val="50000"/>
                  </a:schemeClr>
                </a:solidFill>
              </a:rPr>
              <a:t> </a:t>
            </a:r>
            <a:r>
              <a:rPr lang="hr-HR" sz="2000" b="1" spc="-150" dirty="0" err="1">
                <a:solidFill>
                  <a:schemeClr val="accent1">
                    <a:lumMod val="50000"/>
                  </a:schemeClr>
                </a:solidFill>
              </a:rPr>
              <a:t>is</a:t>
            </a:r>
            <a:r>
              <a:rPr lang="hr-HR" sz="2000" b="1" spc="-150" dirty="0">
                <a:solidFill>
                  <a:schemeClr val="accent1">
                    <a:lumMod val="50000"/>
                  </a:schemeClr>
                </a:solidFill>
              </a:rPr>
              <a:t> </a:t>
            </a:r>
            <a:r>
              <a:rPr lang="hr-HR" sz="2000" b="1" spc="-150" dirty="0" err="1">
                <a:solidFill>
                  <a:schemeClr val="accent1">
                    <a:lumMod val="50000"/>
                  </a:schemeClr>
                </a:solidFill>
              </a:rPr>
              <a:t>carried</a:t>
            </a:r>
            <a:r>
              <a:rPr lang="hr-HR" sz="2000" b="1" spc="-150" dirty="0">
                <a:solidFill>
                  <a:schemeClr val="accent1">
                    <a:lumMod val="50000"/>
                  </a:schemeClr>
                </a:solidFill>
              </a:rPr>
              <a:t> </a:t>
            </a:r>
            <a:r>
              <a:rPr lang="hr-HR" sz="2000" b="1" spc="-150" dirty="0" err="1">
                <a:solidFill>
                  <a:schemeClr val="accent1">
                    <a:lumMod val="50000"/>
                  </a:schemeClr>
                </a:solidFill>
              </a:rPr>
              <a:t>out</a:t>
            </a:r>
            <a:r>
              <a:rPr lang="hr-HR" sz="2000" b="1" spc="-150" dirty="0">
                <a:solidFill>
                  <a:schemeClr val="accent1">
                    <a:lumMod val="50000"/>
                  </a:schemeClr>
                </a:solidFill>
              </a:rPr>
              <a:t> ex </a:t>
            </a:r>
            <a:r>
              <a:rPr lang="hr-HR" sz="2000" b="1" spc="-150" dirty="0" err="1">
                <a:solidFill>
                  <a:schemeClr val="accent1">
                    <a:lumMod val="50000"/>
                  </a:schemeClr>
                </a:solidFill>
              </a:rPr>
              <a:t>officio</a:t>
            </a:r>
            <a:r>
              <a:rPr lang="hr-HR" sz="2000" b="1" spc="-150" dirty="0">
                <a:solidFill>
                  <a:schemeClr val="accent1">
                    <a:lumMod val="50000"/>
                  </a:schemeClr>
                </a:solidFill>
              </a:rPr>
              <a:t>. </a:t>
            </a:r>
            <a:r>
              <a:rPr lang="hr-HR" sz="2000" b="1" spc="-150" dirty="0" err="1">
                <a:solidFill>
                  <a:schemeClr val="accent1">
                    <a:lumMod val="50000"/>
                  </a:schemeClr>
                </a:solidFill>
              </a:rPr>
              <a:t>The</a:t>
            </a:r>
            <a:r>
              <a:rPr lang="hr-HR" sz="2000" b="1" spc="-150" dirty="0">
                <a:solidFill>
                  <a:schemeClr val="accent1">
                    <a:lumMod val="50000"/>
                  </a:schemeClr>
                </a:solidFill>
              </a:rPr>
              <a:t> </a:t>
            </a:r>
            <a:r>
              <a:rPr lang="hr-HR" sz="2000" b="1" spc="-150" dirty="0" err="1">
                <a:solidFill>
                  <a:schemeClr val="accent1">
                    <a:lumMod val="50000"/>
                  </a:schemeClr>
                </a:solidFill>
              </a:rPr>
              <a:t>state</a:t>
            </a:r>
            <a:r>
              <a:rPr lang="hr-HR" sz="2000" b="1" spc="-150" dirty="0">
                <a:solidFill>
                  <a:schemeClr val="accent1">
                    <a:lumMod val="50000"/>
                  </a:schemeClr>
                </a:solidFill>
              </a:rPr>
              <a:t> </a:t>
            </a:r>
            <a:r>
              <a:rPr lang="hr-HR" sz="2000" b="1" spc="-150" dirty="0" err="1">
                <a:solidFill>
                  <a:schemeClr val="accent1">
                    <a:lumMod val="50000"/>
                  </a:schemeClr>
                </a:solidFill>
              </a:rPr>
              <a:t>attorney</a:t>
            </a:r>
            <a:r>
              <a:rPr lang="hr-HR" sz="2000" b="1" spc="-150" dirty="0">
                <a:solidFill>
                  <a:schemeClr val="accent1">
                    <a:lumMod val="50000"/>
                  </a:schemeClr>
                </a:solidFill>
              </a:rPr>
              <a:t> </a:t>
            </a:r>
            <a:r>
              <a:rPr lang="hr-HR" sz="2000" b="1" spc="-150" dirty="0" err="1">
                <a:solidFill>
                  <a:schemeClr val="accent1">
                    <a:lumMod val="50000"/>
                  </a:schemeClr>
                </a:solidFill>
              </a:rPr>
              <a:t>is</a:t>
            </a:r>
            <a:r>
              <a:rPr lang="hr-HR" sz="2000" b="1" spc="-150" dirty="0">
                <a:solidFill>
                  <a:schemeClr val="accent1">
                    <a:lumMod val="50000"/>
                  </a:schemeClr>
                </a:solidFill>
              </a:rPr>
              <a:t> </a:t>
            </a:r>
            <a:r>
              <a:rPr lang="hr-HR" sz="2000" b="1" spc="-150" dirty="0" err="1">
                <a:solidFill>
                  <a:schemeClr val="accent1">
                    <a:lumMod val="50000"/>
                  </a:schemeClr>
                </a:solidFill>
              </a:rPr>
              <a:t>the</a:t>
            </a:r>
            <a:r>
              <a:rPr lang="hr-HR" sz="2000" b="1" spc="-150" dirty="0">
                <a:solidFill>
                  <a:schemeClr val="accent1">
                    <a:lumMod val="50000"/>
                  </a:schemeClr>
                </a:solidFill>
              </a:rPr>
              <a:t> </a:t>
            </a:r>
            <a:r>
              <a:rPr lang="hr-HR" sz="2000" b="1" spc="-150" dirty="0" err="1">
                <a:solidFill>
                  <a:schemeClr val="accent1">
                    <a:lumMod val="50000"/>
                  </a:schemeClr>
                </a:solidFill>
              </a:rPr>
              <a:t>authorized</a:t>
            </a:r>
            <a:r>
              <a:rPr lang="hr-HR" sz="2000" b="1" spc="-150" dirty="0">
                <a:solidFill>
                  <a:schemeClr val="accent1">
                    <a:lumMod val="50000"/>
                  </a:schemeClr>
                </a:solidFill>
              </a:rPr>
              <a:t> </a:t>
            </a:r>
            <a:r>
              <a:rPr lang="hr-HR" sz="2000" b="1" spc="-150" dirty="0" err="1">
                <a:solidFill>
                  <a:schemeClr val="accent1">
                    <a:lumMod val="50000"/>
                  </a:schemeClr>
                </a:solidFill>
              </a:rPr>
              <a:t>prosecutor</a:t>
            </a:r>
            <a:r>
              <a:rPr lang="hr-HR" sz="2000" b="1" spc="-150" dirty="0">
                <a:solidFill>
                  <a:schemeClr val="accent1">
                    <a:lumMod val="50000"/>
                  </a:schemeClr>
                </a:solidFill>
              </a:rPr>
              <a:t> </a:t>
            </a:r>
            <a:r>
              <a:rPr lang="hr-HR" sz="2000" b="1" spc="-150" dirty="0" err="1">
                <a:solidFill>
                  <a:schemeClr val="accent1">
                    <a:lumMod val="50000"/>
                  </a:schemeClr>
                </a:solidFill>
              </a:rPr>
              <a:t>who</a:t>
            </a:r>
            <a:r>
              <a:rPr lang="hr-HR" sz="2000" b="1" spc="-150" dirty="0">
                <a:solidFill>
                  <a:schemeClr val="accent1">
                    <a:lumMod val="50000"/>
                  </a:schemeClr>
                </a:solidFill>
              </a:rPr>
              <a:t> </a:t>
            </a:r>
            <a:r>
              <a:rPr lang="hr-HR" sz="2000" b="1" spc="-150" dirty="0" err="1">
                <a:solidFill>
                  <a:schemeClr val="accent1">
                    <a:lumMod val="50000"/>
                  </a:schemeClr>
                </a:solidFill>
              </a:rPr>
              <a:t>carries</a:t>
            </a:r>
            <a:r>
              <a:rPr lang="hr-HR" sz="2000" b="1" spc="-150" dirty="0">
                <a:solidFill>
                  <a:schemeClr val="accent1">
                    <a:lumMod val="50000"/>
                  </a:schemeClr>
                </a:solidFill>
              </a:rPr>
              <a:t> </a:t>
            </a:r>
            <a:r>
              <a:rPr lang="hr-HR" sz="2000" b="1" spc="-150" dirty="0" err="1">
                <a:solidFill>
                  <a:schemeClr val="accent1">
                    <a:lumMod val="50000"/>
                  </a:schemeClr>
                </a:solidFill>
              </a:rPr>
              <a:t>out</a:t>
            </a:r>
            <a:r>
              <a:rPr lang="hr-HR" sz="2000" b="1" spc="-150" dirty="0">
                <a:solidFill>
                  <a:schemeClr val="accent1">
                    <a:lumMod val="50000"/>
                  </a:schemeClr>
                </a:solidFill>
              </a:rPr>
              <a:t> </a:t>
            </a:r>
            <a:r>
              <a:rPr lang="hr-HR" sz="2000" b="1" spc="-150" dirty="0" err="1">
                <a:solidFill>
                  <a:schemeClr val="accent1">
                    <a:lumMod val="50000"/>
                  </a:schemeClr>
                </a:solidFill>
              </a:rPr>
              <a:t>the</a:t>
            </a:r>
            <a:r>
              <a:rPr lang="hr-HR" sz="2000" b="1" spc="-150" dirty="0">
                <a:solidFill>
                  <a:schemeClr val="accent1">
                    <a:lumMod val="50000"/>
                  </a:schemeClr>
                </a:solidFill>
              </a:rPr>
              <a:t> </a:t>
            </a:r>
            <a:r>
              <a:rPr lang="hr-HR" sz="2000" b="1" spc="-150" dirty="0" err="1">
                <a:solidFill>
                  <a:schemeClr val="accent1">
                    <a:lumMod val="50000"/>
                  </a:schemeClr>
                </a:solidFill>
              </a:rPr>
              <a:t>prosecution</a:t>
            </a:r>
            <a:r>
              <a:rPr lang="hr-HR" sz="2000" b="1" spc="-150" dirty="0">
                <a:solidFill>
                  <a:schemeClr val="accent1">
                    <a:lumMod val="50000"/>
                  </a:schemeClr>
                </a:solidFill>
              </a:rPr>
              <a:t> ex </a:t>
            </a:r>
            <a:r>
              <a:rPr lang="hr-HR" sz="2000" b="1" spc="-150" dirty="0" err="1">
                <a:solidFill>
                  <a:schemeClr val="accent1">
                    <a:lumMod val="50000"/>
                  </a:schemeClr>
                </a:solidFill>
              </a:rPr>
              <a:t>officio</a:t>
            </a:r>
            <a:r>
              <a:rPr lang="hr-HR" sz="2000" b="1" spc="-150" dirty="0">
                <a:solidFill>
                  <a:schemeClr val="accent1">
                    <a:lumMod val="50000"/>
                  </a:schemeClr>
                </a:solidFill>
              </a:rPr>
              <a:t> </a:t>
            </a:r>
            <a:r>
              <a:rPr lang="hr-HR" sz="2000" b="1" spc="-150" dirty="0" err="1">
                <a:solidFill>
                  <a:schemeClr val="accent1">
                    <a:lumMod val="50000"/>
                  </a:schemeClr>
                </a:solidFill>
              </a:rPr>
              <a:t>in</a:t>
            </a:r>
            <a:r>
              <a:rPr lang="hr-HR" sz="2000" b="1" spc="-150" dirty="0">
                <a:solidFill>
                  <a:schemeClr val="accent1">
                    <a:lumMod val="50000"/>
                  </a:schemeClr>
                </a:solidFill>
              </a:rPr>
              <a:t> </a:t>
            </a:r>
            <a:r>
              <a:rPr lang="hr-HR" sz="2000" b="1" spc="-150" dirty="0" err="1">
                <a:solidFill>
                  <a:schemeClr val="accent1">
                    <a:lumMod val="50000"/>
                  </a:schemeClr>
                </a:solidFill>
              </a:rPr>
              <a:t>public</a:t>
            </a:r>
            <a:r>
              <a:rPr lang="hr-HR" sz="2000" b="1" spc="-150" dirty="0">
                <a:solidFill>
                  <a:schemeClr val="accent1">
                    <a:lumMod val="50000"/>
                  </a:schemeClr>
                </a:solidFill>
              </a:rPr>
              <a:t> </a:t>
            </a:r>
            <a:r>
              <a:rPr lang="hr-HR" sz="2000" b="1" spc="-150" dirty="0" err="1">
                <a:solidFill>
                  <a:schemeClr val="accent1">
                    <a:lumMod val="50000"/>
                  </a:schemeClr>
                </a:solidFill>
              </a:rPr>
              <a:t>interest</a:t>
            </a:r>
            <a:r>
              <a:rPr lang="hr-HR" sz="2000" b="1" spc="-150" dirty="0">
                <a:solidFill>
                  <a:schemeClr val="accent1">
                    <a:lumMod val="50000"/>
                  </a:schemeClr>
                </a:solidFill>
              </a:rPr>
              <a:t>. </a:t>
            </a:r>
          </a:p>
          <a:p>
            <a:pPr algn="just"/>
            <a:endParaRPr lang="hr-HR" sz="2000" spc="-150" dirty="0">
              <a:solidFill>
                <a:schemeClr val="accent1">
                  <a:lumMod val="50000"/>
                </a:schemeClr>
              </a:solidFill>
            </a:endParaRPr>
          </a:p>
          <a:p>
            <a:pPr algn="just"/>
            <a:r>
              <a:rPr lang="hr-HR" sz="2000" spc="-150" dirty="0" err="1">
                <a:solidFill>
                  <a:schemeClr val="accent1">
                    <a:lumMod val="50000"/>
                  </a:schemeClr>
                </a:solidFill>
              </a:rPr>
              <a:t>Pursuant</a:t>
            </a:r>
            <a:r>
              <a:rPr lang="hr-HR" sz="2000" spc="-150" dirty="0">
                <a:solidFill>
                  <a:schemeClr val="accent1">
                    <a:lumMod val="50000"/>
                  </a:schemeClr>
                </a:solidFill>
              </a:rPr>
              <a:t> to </a:t>
            </a:r>
            <a:r>
              <a:rPr lang="hr-HR" sz="2000" spc="-150" dirty="0" err="1">
                <a:solidFill>
                  <a:schemeClr val="accent1">
                    <a:lumMod val="50000"/>
                  </a:schemeClr>
                </a:solidFill>
              </a:rPr>
              <a:t>Article</a:t>
            </a:r>
            <a:r>
              <a:rPr lang="hr-HR" sz="2000" spc="-150" dirty="0">
                <a:solidFill>
                  <a:schemeClr val="accent1">
                    <a:lumMod val="50000"/>
                  </a:schemeClr>
                </a:solidFill>
              </a:rPr>
              <a:t> 204 </a:t>
            </a:r>
            <a:r>
              <a:rPr lang="hr-HR" sz="2000" spc="-150" dirty="0" err="1">
                <a:solidFill>
                  <a:schemeClr val="accent1">
                    <a:lumMod val="50000"/>
                  </a:schemeClr>
                </a:solidFill>
              </a:rPr>
              <a:t>paragraph</a:t>
            </a:r>
            <a:r>
              <a:rPr lang="hr-HR" sz="2000" spc="-150" dirty="0">
                <a:solidFill>
                  <a:schemeClr val="accent1">
                    <a:lumMod val="50000"/>
                  </a:schemeClr>
                </a:solidFill>
              </a:rPr>
              <a:t> 1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b="1" spc="-150" dirty="0" err="1">
                <a:solidFill>
                  <a:schemeClr val="accent6">
                    <a:lumMod val="75000"/>
                  </a:schemeClr>
                </a:solidFill>
              </a:rPr>
              <a:t>Criminal</a:t>
            </a:r>
            <a:r>
              <a:rPr lang="hr-HR" sz="2000" b="1" spc="-150" dirty="0">
                <a:solidFill>
                  <a:schemeClr val="accent6">
                    <a:lumMod val="75000"/>
                  </a:schemeClr>
                </a:solidFill>
              </a:rPr>
              <a:t> </a:t>
            </a:r>
            <a:r>
              <a:rPr lang="hr-HR" sz="2000" b="1" spc="-150" dirty="0" err="1">
                <a:solidFill>
                  <a:schemeClr val="accent6">
                    <a:lumMod val="75000"/>
                  </a:schemeClr>
                </a:solidFill>
              </a:rPr>
              <a:t>Proceeding</a:t>
            </a:r>
            <a:r>
              <a:rPr lang="hr-HR" sz="2000" b="1" spc="-150" dirty="0">
                <a:solidFill>
                  <a:schemeClr val="accent6">
                    <a:lumMod val="75000"/>
                  </a:schemeClr>
                </a:solidFill>
              </a:rPr>
              <a:t> </a:t>
            </a:r>
            <a:r>
              <a:rPr lang="hr-HR" sz="2000" b="1" spc="-150" dirty="0" err="1">
                <a:solidFill>
                  <a:schemeClr val="accent6">
                    <a:lumMod val="75000"/>
                  </a:schemeClr>
                </a:solidFill>
              </a:rPr>
              <a:t>Act</a:t>
            </a:r>
            <a:r>
              <a:rPr lang="hr-HR" sz="2000" b="1" spc="-150" dirty="0">
                <a:solidFill>
                  <a:schemeClr val="accent6">
                    <a:lumMod val="75000"/>
                  </a:schemeClr>
                </a:solidFill>
              </a:rPr>
              <a:t>, </a:t>
            </a:r>
            <a:r>
              <a:rPr lang="hr-HR" sz="2000" spc="-150" dirty="0" err="1">
                <a:solidFill>
                  <a:schemeClr val="accent1">
                    <a:lumMod val="50000"/>
                  </a:schemeClr>
                </a:solidFill>
              </a:rPr>
              <a:t>everyone</a:t>
            </a:r>
            <a:r>
              <a:rPr lang="hr-HR" sz="2000" spc="-150" dirty="0">
                <a:solidFill>
                  <a:schemeClr val="accent1">
                    <a:lumMod val="50000"/>
                  </a:schemeClr>
                </a:solidFill>
              </a:rPr>
              <a:t> </a:t>
            </a:r>
            <a:r>
              <a:rPr lang="hr-HR" sz="2000" spc="-150" dirty="0" err="1">
                <a:solidFill>
                  <a:schemeClr val="accent1">
                    <a:lumMod val="50000"/>
                  </a:schemeClr>
                </a:solidFill>
              </a:rPr>
              <a:t>is</a:t>
            </a:r>
            <a:r>
              <a:rPr lang="hr-HR" sz="2000" spc="-150" dirty="0">
                <a:solidFill>
                  <a:schemeClr val="accent1">
                    <a:lumMod val="50000"/>
                  </a:schemeClr>
                </a:solidFill>
              </a:rPr>
              <a:t> </a:t>
            </a:r>
            <a:r>
              <a:rPr lang="hr-HR" sz="2000" spc="-150" dirty="0" err="1">
                <a:solidFill>
                  <a:schemeClr val="accent1">
                    <a:lumMod val="50000"/>
                  </a:schemeClr>
                </a:solidFill>
              </a:rPr>
              <a:t>obliged</a:t>
            </a:r>
            <a:r>
              <a:rPr lang="hr-HR" sz="2000" spc="-150" dirty="0">
                <a:solidFill>
                  <a:schemeClr val="accent1">
                    <a:lumMod val="50000"/>
                  </a:schemeClr>
                </a:solidFill>
              </a:rPr>
              <a:t> to </a:t>
            </a:r>
            <a:r>
              <a:rPr lang="hr-HR" sz="2000" spc="-150" dirty="0" err="1">
                <a:solidFill>
                  <a:schemeClr val="accent1">
                    <a:lumMod val="50000"/>
                  </a:schemeClr>
                </a:solidFill>
              </a:rPr>
              <a:t>report</a:t>
            </a:r>
            <a:r>
              <a:rPr lang="hr-HR" sz="2000" spc="-150" dirty="0">
                <a:solidFill>
                  <a:schemeClr val="accent1">
                    <a:lumMod val="50000"/>
                  </a:schemeClr>
                </a:solidFill>
              </a:rPr>
              <a:t> on </a:t>
            </a:r>
            <a:r>
              <a:rPr lang="hr-HR" sz="2000" spc="-150" dirty="0" err="1">
                <a:solidFill>
                  <a:schemeClr val="accent1">
                    <a:lumMod val="50000"/>
                  </a:schemeClr>
                </a:solidFill>
              </a:rPr>
              <a:t>criminal</a:t>
            </a:r>
            <a:r>
              <a:rPr lang="hr-HR" sz="2000" spc="-150" dirty="0">
                <a:solidFill>
                  <a:schemeClr val="accent1">
                    <a:lumMod val="50000"/>
                  </a:schemeClr>
                </a:solidFill>
              </a:rPr>
              <a:t> </a:t>
            </a:r>
            <a:r>
              <a:rPr lang="hr-HR" sz="2000" spc="-150" dirty="0" err="1">
                <a:solidFill>
                  <a:schemeClr val="accent1">
                    <a:lumMod val="50000"/>
                  </a:schemeClr>
                </a:solidFill>
              </a:rPr>
              <a:t>act</a:t>
            </a:r>
            <a:r>
              <a:rPr lang="hr-HR" sz="2000" spc="-150" dirty="0">
                <a:solidFill>
                  <a:schemeClr val="accent1">
                    <a:lumMod val="50000"/>
                  </a:schemeClr>
                </a:solidFill>
              </a:rPr>
              <a:t> for </a:t>
            </a:r>
            <a:r>
              <a:rPr lang="hr-HR" sz="2000" spc="-150" dirty="0" err="1">
                <a:solidFill>
                  <a:schemeClr val="accent1">
                    <a:lumMod val="50000"/>
                  </a:schemeClr>
                </a:solidFill>
              </a:rPr>
              <a:t>which</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proceeding</a:t>
            </a:r>
            <a:r>
              <a:rPr lang="hr-HR" sz="2000" spc="-150" dirty="0">
                <a:solidFill>
                  <a:schemeClr val="accent1">
                    <a:lumMod val="50000"/>
                  </a:schemeClr>
                </a:solidFill>
              </a:rPr>
              <a:t> </a:t>
            </a:r>
            <a:r>
              <a:rPr lang="hr-HR" sz="2000" spc="-150" dirty="0" err="1">
                <a:solidFill>
                  <a:schemeClr val="accent1">
                    <a:lumMod val="50000"/>
                  </a:schemeClr>
                </a:solidFill>
              </a:rPr>
              <a:t>is</a:t>
            </a:r>
            <a:r>
              <a:rPr lang="hr-HR" sz="2000" spc="-150" dirty="0">
                <a:solidFill>
                  <a:schemeClr val="accent1">
                    <a:lumMod val="50000"/>
                  </a:schemeClr>
                </a:solidFill>
              </a:rPr>
              <a:t> </a:t>
            </a:r>
            <a:r>
              <a:rPr lang="hr-HR" sz="2000" spc="-150" dirty="0" err="1">
                <a:solidFill>
                  <a:schemeClr val="accent1">
                    <a:lumMod val="50000"/>
                  </a:schemeClr>
                </a:solidFill>
              </a:rPr>
              <a:t>carried</a:t>
            </a:r>
            <a:r>
              <a:rPr lang="hr-HR" sz="2000" spc="-150" dirty="0">
                <a:solidFill>
                  <a:schemeClr val="accent1">
                    <a:lumMod val="50000"/>
                  </a:schemeClr>
                </a:solidFill>
              </a:rPr>
              <a:t> </a:t>
            </a:r>
            <a:r>
              <a:rPr lang="hr-HR" sz="2000" spc="-150" dirty="0" err="1">
                <a:solidFill>
                  <a:schemeClr val="accent1">
                    <a:lumMod val="50000"/>
                  </a:schemeClr>
                </a:solidFill>
              </a:rPr>
              <a:t>out</a:t>
            </a:r>
            <a:r>
              <a:rPr lang="hr-HR" sz="2000" spc="-150" dirty="0">
                <a:solidFill>
                  <a:schemeClr val="accent1">
                    <a:lumMod val="50000"/>
                  </a:schemeClr>
                </a:solidFill>
              </a:rPr>
              <a:t> ex </a:t>
            </a:r>
            <a:r>
              <a:rPr lang="hr-HR" sz="2000" spc="-150" dirty="0" err="1">
                <a:solidFill>
                  <a:schemeClr val="accent1">
                    <a:lumMod val="50000"/>
                  </a:schemeClr>
                </a:solidFill>
              </a:rPr>
              <a:t>officio</a:t>
            </a:r>
            <a:r>
              <a:rPr lang="hr-HR" sz="2000" spc="-150" dirty="0">
                <a:solidFill>
                  <a:schemeClr val="accent1">
                    <a:lumMod val="50000"/>
                  </a:schemeClr>
                </a:solidFill>
              </a:rPr>
              <a:t>. </a:t>
            </a:r>
          </a:p>
          <a:p>
            <a:pPr algn="just"/>
            <a:endParaRPr lang="hr-HR" sz="2000" spc="-150" dirty="0">
              <a:solidFill>
                <a:schemeClr val="accent1">
                  <a:lumMod val="50000"/>
                </a:schemeClr>
              </a:solidFill>
            </a:endParaRPr>
          </a:p>
        </p:txBody>
      </p:sp>
      <p:sp>
        <p:nvSpPr>
          <p:cNvPr id="10" name="TextBox 9"/>
          <p:cNvSpPr txBox="1"/>
          <p:nvPr/>
        </p:nvSpPr>
        <p:spPr>
          <a:xfrm>
            <a:off x="512748" y="1521303"/>
            <a:ext cx="8329642" cy="461665"/>
          </a:xfrm>
          <a:prstGeom prst="rect">
            <a:avLst/>
          </a:prstGeom>
          <a:noFill/>
        </p:spPr>
        <p:txBody>
          <a:bodyPr wrap="square" rtlCol="0">
            <a:spAutoFit/>
          </a:bodyPr>
          <a:lstStyle/>
          <a:p>
            <a:r>
              <a:rPr lang="hr-HR" sz="2400" b="1" dirty="0" err="1">
                <a:solidFill>
                  <a:schemeClr val="accent1">
                    <a:lumMod val="50000"/>
                  </a:schemeClr>
                </a:solidFill>
              </a:rPr>
              <a:t>Criminal</a:t>
            </a:r>
            <a:r>
              <a:rPr lang="hr-HR" sz="2400" b="1" dirty="0">
                <a:solidFill>
                  <a:schemeClr val="accent1">
                    <a:lumMod val="50000"/>
                  </a:schemeClr>
                </a:solidFill>
              </a:rPr>
              <a:t> </a:t>
            </a:r>
            <a:r>
              <a:rPr lang="hr-HR" sz="2400" b="1" dirty="0" err="1">
                <a:solidFill>
                  <a:schemeClr val="accent1">
                    <a:lumMod val="50000"/>
                  </a:schemeClr>
                </a:solidFill>
              </a:rPr>
              <a:t>acts</a:t>
            </a:r>
            <a:r>
              <a:rPr lang="hr-HR" sz="2400" b="1" dirty="0">
                <a:solidFill>
                  <a:schemeClr val="accent1">
                    <a:lumMod val="50000"/>
                  </a:schemeClr>
                </a:solidFill>
              </a:rPr>
              <a:t> </a:t>
            </a:r>
            <a:r>
              <a:rPr lang="hr-HR" sz="2400" b="1" dirty="0" err="1">
                <a:solidFill>
                  <a:schemeClr val="accent1">
                    <a:lumMod val="50000"/>
                  </a:schemeClr>
                </a:solidFill>
              </a:rPr>
              <a:t>related</a:t>
            </a:r>
            <a:r>
              <a:rPr lang="hr-HR" sz="2400" b="1" dirty="0">
                <a:solidFill>
                  <a:schemeClr val="accent1">
                    <a:lumMod val="50000"/>
                  </a:schemeClr>
                </a:solidFill>
              </a:rPr>
              <a:t> to AQM</a:t>
            </a: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11.11 </a:t>
            </a:r>
            <a:r>
              <a:rPr lang="hr-HR" sz="2800" b="1" dirty="0" err="1">
                <a:solidFill>
                  <a:schemeClr val="tx2"/>
                </a:solidFill>
                <a:effectLst>
                  <a:glow>
                    <a:srgbClr val="7F7F7F">
                      <a:alpha val="35000"/>
                    </a:srgbClr>
                  </a:glow>
                </a:effectLst>
              </a:rPr>
              <a:t>Environmental</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inspection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judiciary</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state</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attorney</a:t>
            </a:r>
            <a:r>
              <a:rPr lang="hr-HR" sz="2800" b="1" dirty="0">
                <a:solidFill>
                  <a:schemeClr val="tx2"/>
                </a:solidFill>
                <a:effectLst>
                  <a:glow>
                    <a:srgbClr val="7F7F7F">
                      <a:alpha val="35000"/>
                    </a:srgbClr>
                  </a:glow>
                </a:effectLst>
              </a:rPr>
              <a:t> system</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2" name="TextBox 11"/>
          <p:cNvSpPr txBox="1"/>
          <p:nvPr/>
        </p:nvSpPr>
        <p:spPr>
          <a:xfrm>
            <a:off x="239282" y="1990641"/>
            <a:ext cx="8733802" cy="4401205"/>
          </a:xfrm>
          <a:prstGeom prst="rect">
            <a:avLst/>
          </a:prstGeom>
          <a:noFill/>
        </p:spPr>
        <p:txBody>
          <a:bodyPr wrap="square" rtlCol="0">
            <a:spAutoFit/>
          </a:bodyPr>
          <a:lstStyle/>
          <a:p>
            <a:pPr algn="just"/>
            <a:r>
              <a:rPr lang="hr-HR" sz="2000" spc="-150" dirty="0">
                <a:solidFill>
                  <a:schemeClr val="accent1">
                    <a:lumMod val="50000"/>
                  </a:schemeClr>
                </a:solidFill>
              </a:rPr>
              <a:t>In </a:t>
            </a:r>
            <a:r>
              <a:rPr lang="hr-HR" sz="2000" spc="-150" dirty="0" err="1">
                <a:solidFill>
                  <a:schemeClr val="accent1">
                    <a:lumMod val="50000"/>
                  </a:schemeClr>
                </a:solidFill>
              </a:rPr>
              <a:t>the</a:t>
            </a:r>
            <a:r>
              <a:rPr lang="hr-HR" sz="2000" spc="-150" dirty="0">
                <a:solidFill>
                  <a:schemeClr val="accent1">
                    <a:lumMod val="50000"/>
                  </a:schemeClr>
                </a:solidFill>
              </a:rPr>
              <a:t> Republic </a:t>
            </a:r>
            <a:r>
              <a:rPr lang="hr-HR" sz="2000" spc="-150" dirty="0" err="1">
                <a:solidFill>
                  <a:schemeClr val="accent1">
                    <a:lumMod val="50000"/>
                  </a:schemeClr>
                </a:solidFill>
              </a:rPr>
              <a:t>of</a:t>
            </a:r>
            <a:r>
              <a:rPr lang="hr-HR" sz="2000" spc="-150" dirty="0">
                <a:solidFill>
                  <a:schemeClr val="accent1">
                    <a:lumMod val="50000"/>
                  </a:schemeClr>
                </a:solidFill>
              </a:rPr>
              <a:t> Croatia </a:t>
            </a:r>
            <a:r>
              <a:rPr lang="hr-HR" sz="2000" spc="-150" dirty="0" err="1">
                <a:solidFill>
                  <a:schemeClr val="accent1">
                    <a:lumMod val="50000"/>
                  </a:schemeClr>
                </a:solidFill>
              </a:rPr>
              <a:t>there</a:t>
            </a:r>
            <a:r>
              <a:rPr lang="hr-HR" sz="2000" spc="-150" dirty="0">
                <a:solidFill>
                  <a:schemeClr val="accent1">
                    <a:lumMod val="50000"/>
                  </a:schemeClr>
                </a:solidFill>
              </a:rPr>
              <a:t> are no </a:t>
            </a:r>
            <a:r>
              <a:rPr lang="hr-HR" sz="2000" spc="-150" dirty="0" err="1">
                <a:solidFill>
                  <a:schemeClr val="accent1">
                    <a:lumMod val="50000"/>
                  </a:schemeClr>
                </a:solidFill>
              </a:rPr>
              <a:t>specialized</a:t>
            </a:r>
            <a:r>
              <a:rPr lang="hr-HR" sz="2000" spc="-150" dirty="0">
                <a:solidFill>
                  <a:schemeClr val="accent1">
                    <a:lumMod val="50000"/>
                  </a:schemeClr>
                </a:solidFill>
              </a:rPr>
              <a:t> police </a:t>
            </a:r>
            <a:r>
              <a:rPr lang="hr-HR" sz="2000" spc="-150" dirty="0" err="1">
                <a:solidFill>
                  <a:schemeClr val="accent1">
                    <a:lumMod val="50000"/>
                  </a:schemeClr>
                </a:solidFill>
              </a:rPr>
              <a:t>units</a:t>
            </a:r>
            <a:r>
              <a:rPr lang="hr-HR" sz="2000" spc="-150" dirty="0">
                <a:solidFill>
                  <a:schemeClr val="accent1">
                    <a:lumMod val="50000"/>
                  </a:schemeClr>
                </a:solidFill>
              </a:rPr>
              <a:t> </a:t>
            </a:r>
            <a:r>
              <a:rPr lang="hr-HR" sz="2000" spc="-150" dirty="0" err="1">
                <a:solidFill>
                  <a:schemeClr val="accent1">
                    <a:lumMod val="50000"/>
                  </a:schemeClr>
                </a:solidFill>
              </a:rPr>
              <a:t>dealing</a:t>
            </a:r>
            <a:r>
              <a:rPr lang="hr-HR" sz="2000" spc="-150" dirty="0">
                <a:solidFill>
                  <a:schemeClr val="accent1">
                    <a:lumMod val="50000"/>
                  </a:schemeClr>
                </a:solidFill>
              </a:rPr>
              <a:t> </a:t>
            </a:r>
            <a:r>
              <a:rPr lang="hr-HR" sz="2000" spc="-150" dirty="0" err="1">
                <a:solidFill>
                  <a:schemeClr val="accent1">
                    <a:lumMod val="50000"/>
                  </a:schemeClr>
                </a:solidFill>
              </a:rPr>
              <a:t>with</a:t>
            </a:r>
            <a:r>
              <a:rPr lang="hr-HR" sz="2000" spc="-150" dirty="0">
                <a:solidFill>
                  <a:schemeClr val="accent1">
                    <a:lumMod val="50000"/>
                  </a:schemeClr>
                </a:solidFill>
              </a:rPr>
              <a:t> </a:t>
            </a:r>
            <a:r>
              <a:rPr lang="hr-HR" sz="2000" spc="-150" dirty="0" err="1">
                <a:solidFill>
                  <a:schemeClr val="accent1">
                    <a:lumMod val="50000"/>
                  </a:schemeClr>
                </a:solidFill>
              </a:rPr>
              <a:t>environmental</a:t>
            </a:r>
            <a:r>
              <a:rPr lang="hr-HR" sz="2000" spc="-150" dirty="0">
                <a:solidFill>
                  <a:schemeClr val="accent1">
                    <a:lumMod val="50000"/>
                  </a:schemeClr>
                </a:solidFill>
              </a:rPr>
              <a:t> </a:t>
            </a:r>
            <a:r>
              <a:rPr lang="hr-HR" sz="2000" spc="-150" dirty="0" err="1">
                <a:solidFill>
                  <a:schemeClr val="accent1">
                    <a:lumMod val="50000"/>
                  </a:schemeClr>
                </a:solidFill>
              </a:rPr>
              <a:t>criminal</a:t>
            </a:r>
            <a:r>
              <a:rPr lang="hr-HR" sz="2000" spc="-150" dirty="0">
                <a:solidFill>
                  <a:schemeClr val="accent1">
                    <a:lumMod val="50000"/>
                  </a:schemeClr>
                </a:solidFill>
              </a:rPr>
              <a:t> </a:t>
            </a:r>
            <a:r>
              <a:rPr lang="hr-HR" sz="2000" b="1" spc="-150" dirty="0" err="1">
                <a:solidFill>
                  <a:schemeClr val="accent1">
                    <a:lumMod val="50000"/>
                  </a:schemeClr>
                </a:solidFill>
              </a:rPr>
              <a:t>nor</a:t>
            </a:r>
            <a:r>
              <a:rPr lang="hr-HR" sz="2000" b="1" spc="-150" dirty="0">
                <a:solidFill>
                  <a:schemeClr val="accent1">
                    <a:lumMod val="50000"/>
                  </a:schemeClr>
                </a:solidFill>
              </a:rPr>
              <a:t> </a:t>
            </a:r>
            <a:r>
              <a:rPr lang="hr-HR" sz="2000" b="1" spc="-150" dirty="0" err="1">
                <a:solidFill>
                  <a:schemeClr val="accent1">
                    <a:lumMod val="50000"/>
                  </a:schemeClr>
                </a:solidFill>
              </a:rPr>
              <a:t>there</a:t>
            </a:r>
            <a:r>
              <a:rPr lang="hr-HR" sz="2000" b="1" spc="-150" dirty="0">
                <a:solidFill>
                  <a:schemeClr val="accent1">
                    <a:lumMod val="50000"/>
                  </a:schemeClr>
                </a:solidFill>
              </a:rPr>
              <a:t> </a:t>
            </a:r>
            <a:r>
              <a:rPr lang="hr-HR" sz="2000" b="1" spc="-150" dirty="0" err="1">
                <a:solidFill>
                  <a:schemeClr val="accent1">
                    <a:lumMod val="50000"/>
                  </a:schemeClr>
                </a:solidFill>
              </a:rPr>
              <a:t>is</a:t>
            </a:r>
            <a:r>
              <a:rPr lang="hr-HR" sz="2000" b="1" spc="-150" dirty="0">
                <a:solidFill>
                  <a:schemeClr val="accent1">
                    <a:lumMod val="50000"/>
                  </a:schemeClr>
                </a:solidFill>
              </a:rPr>
              <a:t> a </a:t>
            </a:r>
            <a:r>
              <a:rPr lang="hr-HR" sz="2000" b="1" spc="-150" dirty="0" err="1">
                <a:solidFill>
                  <a:schemeClr val="accent1">
                    <a:lumMod val="50000"/>
                  </a:schemeClr>
                </a:solidFill>
              </a:rPr>
              <a:t>special</a:t>
            </a:r>
            <a:r>
              <a:rPr lang="hr-HR" sz="2000" b="1" spc="-150" dirty="0">
                <a:solidFill>
                  <a:schemeClr val="accent1">
                    <a:lumMod val="50000"/>
                  </a:schemeClr>
                </a:solidFill>
              </a:rPr>
              <a:t> </a:t>
            </a:r>
            <a:r>
              <a:rPr lang="hr-HR" sz="2000" b="1" spc="-150" dirty="0" err="1">
                <a:solidFill>
                  <a:schemeClr val="accent1">
                    <a:lumMod val="50000"/>
                  </a:schemeClr>
                </a:solidFill>
              </a:rPr>
              <a:t>department</a:t>
            </a:r>
            <a:r>
              <a:rPr lang="hr-HR" sz="2000" b="1" spc="-150" dirty="0">
                <a:solidFill>
                  <a:schemeClr val="accent1">
                    <a:lumMod val="50000"/>
                  </a:schemeClr>
                </a:solidFill>
              </a:rPr>
              <a:t> for </a:t>
            </a:r>
            <a:r>
              <a:rPr lang="hr-HR" sz="2000" b="1" spc="-150" dirty="0" err="1">
                <a:solidFill>
                  <a:schemeClr val="accent1">
                    <a:lumMod val="50000"/>
                  </a:schemeClr>
                </a:solidFill>
              </a:rPr>
              <a:t>environmental</a:t>
            </a:r>
            <a:r>
              <a:rPr lang="hr-HR" sz="2000" b="1" spc="-150" dirty="0">
                <a:solidFill>
                  <a:schemeClr val="accent1">
                    <a:lumMod val="50000"/>
                  </a:schemeClr>
                </a:solidFill>
              </a:rPr>
              <a:t> </a:t>
            </a:r>
            <a:r>
              <a:rPr lang="hr-HR" sz="2000" b="1" spc="-150" dirty="0" err="1">
                <a:solidFill>
                  <a:schemeClr val="accent1">
                    <a:lumMod val="50000"/>
                  </a:schemeClr>
                </a:solidFill>
              </a:rPr>
              <a:t>criminal</a:t>
            </a:r>
            <a:r>
              <a:rPr lang="hr-HR" sz="2000" b="1" spc="-150" dirty="0">
                <a:solidFill>
                  <a:schemeClr val="accent1">
                    <a:lumMod val="50000"/>
                  </a:schemeClr>
                </a:solidFill>
              </a:rPr>
              <a:t> </a:t>
            </a:r>
            <a:r>
              <a:rPr lang="hr-HR" sz="2000" b="1" spc="-150" dirty="0" err="1">
                <a:solidFill>
                  <a:schemeClr val="accent1">
                    <a:lumMod val="50000"/>
                  </a:schemeClr>
                </a:solidFill>
              </a:rPr>
              <a:t>within</a:t>
            </a:r>
            <a:r>
              <a:rPr lang="hr-HR" sz="2000" b="1" spc="-150" dirty="0">
                <a:solidFill>
                  <a:schemeClr val="accent1">
                    <a:lumMod val="50000"/>
                  </a:schemeClr>
                </a:solidFill>
              </a:rPr>
              <a:t> </a:t>
            </a:r>
            <a:r>
              <a:rPr lang="hr-HR" sz="2000" b="1" spc="-150" dirty="0" err="1">
                <a:solidFill>
                  <a:schemeClr val="accent1">
                    <a:lumMod val="50000"/>
                  </a:schemeClr>
                </a:solidFill>
              </a:rPr>
              <a:t>the</a:t>
            </a:r>
            <a:r>
              <a:rPr lang="hr-HR" sz="2000" b="1" spc="-150" dirty="0">
                <a:solidFill>
                  <a:schemeClr val="accent1">
                    <a:lumMod val="50000"/>
                  </a:schemeClr>
                </a:solidFill>
              </a:rPr>
              <a:t> </a:t>
            </a:r>
            <a:r>
              <a:rPr lang="hr-HR" sz="2000" b="1" spc="-150" dirty="0" err="1">
                <a:solidFill>
                  <a:schemeClr val="accent1">
                    <a:lumMod val="50000"/>
                  </a:schemeClr>
                </a:solidFill>
              </a:rPr>
              <a:t>state</a:t>
            </a:r>
            <a:r>
              <a:rPr lang="hr-HR" sz="2000" b="1" spc="-150" dirty="0">
                <a:solidFill>
                  <a:schemeClr val="accent1">
                    <a:lumMod val="50000"/>
                  </a:schemeClr>
                </a:solidFill>
              </a:rPr>
              <a:t> </a:t>
            </a:r>
            <a:r>
              <a:rPr lang="hr-HR" sz="2000" b="1" spc="-150" dirty="0" err="1">
                <a:solidFill>
                  <a:schemeClr val="accent1">
                    <a:lumMod val="50000"/>
                  </a:schemeClr>
                </a:solidFill>
              </a:rPr>
              <a:t>attorney</a:t>
            </a:r>
            <a:r>
              <a:rPr lang="hr-HR" sz="2000" b="1" spc="-150" dirty="0">
                <a:solidFill>
                  <a:schemeClr val="accent1">
                    <a:lumMod val="50000"/>
                  </a:schemeClr>
                </a:solidFill>
              </a:rPr>
              <a:t> </a:t>
            </a:r>
            <a:r>
              <a:rPr lang="hr-HR" sz="2000" b="1" spc="-150" dirty="0" err="1">
                <a:solidFill>
                  <a:schemeClr val="accent1">
                    <a:lumMod val="50000"/>
                  </a:schemeClr>
                </a:solidFill>
              </a:rPr>
              <a:t>office</a:t>
            </a:r>
            <a:r>
              <a:rPr lang="hr-HR" sz="2000" spc="-150" dirty="0">
                <a:solidFill>
                  <a:schemeClr val="accent1">
                    <a:lumMod val="50000"/>
                  </a:schemeClr>
                </a:solidFill>
              </a:rPr>
              <a:t>. A </a:t>
            </a:r>
            <a:r>
              <a:rPr lang="hr-HR" sz="2000" spc="-150" dirty="0" err="1">
                <a:solidFill>
                  <a:schemeClr val="accent1">
                    <a:lumMod val="50000"/>
                  </a:schemeClr>
                </a:solidFill>
              </a:rPr>
              <a:t>criminal</a:t>
            </a:r>
            <a:r>
              <a:rPr lang="hr-HR" sz="2000" spc="-150" dirty="0">
                <a:solidFill>
                  <a:schemeClr val="accent1">
                    <a:lumMod val="50000"/>
                  </a:schemeClr>
                </a:solidFill>
              </a:rPr>
              <a:t> </a:t>
            </a:r>
            <a:r>
              <a:rPr lang="hr-HR" sz="2000" spc="-150" dirty="0" err="1">
                <a:solidFill>
                  <a:schemeClr val="accent1">
                    <a:lumMod val="50000"/>
                  </a:schemeClr>
                </a:solidFill>
              </a:rPr>
              <a:t>prosecution</a:t>
            </a:r>
            <a:r>
              <a:rPr lang="hr-HR" sz="2000" spc="-150" dirty="0">
                <a:solidFill>
                  <a:schemeClr val="accent1">
                    <a:lumMod val="50000"/>
                  </a:schemeClr>
                </a:solidFill>
              </a:rPr>
              <a:t>, </a:t>
            </a:r>
            <a:r>
              <a:rPr lang="hr-HR" sz="2000" spc="-150" dirty="0" err="1">
                <a:solidFill>
                  <a:schemeClr val="accent1">
                    <a:lumMod val="50000"/>
                  </a:schemeClr>
                </a:solidFill>
              </a:rPr>
              <a:t>since</a:t>
            </a:r>
            <a:r>
              <a:rPr lang="hr-HR" sz="2000" spc="-150" dirty="0">
                <a:solidFill>
                  <a:schemeClr val="accent1">
                    <a:lumMod val="50000"/>
                  </a:schemeClr>
                </a:solidFill>
              </a:rPr>
              <a:t> for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majority</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criminal</a:t>
            </a:r>
            <a:r>
              <a:rPr lang="hr-HR" sz="2000" spc="-150" dirty="0">
                <a:solidFill>
                  <a:schemeClr val="accent1">
                    <a:lumMod val="50000"/>
                  </a:schemeClr>
                </a:solidFill>
              </a:rPr>
              <a:t> </a:t>
            </a:r>
            <a:r>
              <a:rPr lang="hr-HR" sz="2000" spc="-150" dirty="0" err="1">
                <a:solidFill>
                  <a:schemeClr val="accent1">
                    <a:lumMod val="50000"/>
                  </a:schemeClr>
                </a:solidFill>
              </a:rPr>
              <a:t>acts</a:t>
            </a:r>
            <a:r>
              <a:rPr lang="hr-HR" sz="2000" spc="-150" dirty="0">
                <a:solidFill>
                  <a:schemeClr val="accent1">
                    <a:lumMod val="50000"/>
                  </a:schemeClr>
                </a:solidFill>
              </a:rPr>
              <a:t> </a:t>
            </a:r>
            <a:r>
              <a:rPr lang="hr-HR" sz="2000" spc="-150" dirty="0" err="1">
                <a:solidFill>
                  <a:schemeClr val="accent1">
                    <a:lumMod val="50000"/>
                  </a:schemeClr>
                </a:solidFill>
              </a:rPr>
              <a:t>from</a:t>
            </a:r>
            <a:r>
              <a:rPr lang="hr-HR" sz="2000" spc="-150" dirty="0">
                <a:solidFill>
                  <a:schemeClr val="accent1">
                    <a:lumMod val="50000"/>
                  </a:schemeClr>
                </a:solidFill>
              </a:rPr>
              <a:t> </a:t>
            </a:r>
            <a:r>
              <a:rPr lang="hr-HR" sz="2000" spc="-150" dirty="0" err="1">
                <a:solidFill>
                  <a:schemeClr val="accent1">
                    <a:lumMod val="50000"/>
                  </a:schemeClr>
                </a:solidFill>
              </a:rPr>
              <a:t>Head</a:t>
            </a:r>
            <a:r>
              <a:rPr lang="hr-HR" sz="2000" spc="-150" dirty="0">
                <a:solidFill>
                  <a:schemeClr val="accent1">
                    <a:lumMod val="50000"/>
                  </a:schemeClr>
                </a:solidFill>
              </a:rPr>
              <a:t> XX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b="1" spc="-150" dirty="0" err="1">
                <a:solidFill>
                  <a:schemeClr val="accent6">
                    <a:lumMod val="75000"/>
                  </a:schemeClr>
                </a:solidFill>
              </a:rPr>
              <a:t>Criminal</a:t>
            </a:r>
            <a:r>
              <a:rPr lang="hr-HR" sz="2000" b="1" spc="-150" dirty="0">
                <a:solidFill>
                  <a:schemeClr val="accent6">
                    <a:lumMod val="75000"/>
                  </a:schemeClr>
                </a:solidFill>
              </a:rPr>
              <a:t> </a:t>
            </a:r>
            <a:r>
              <a:rPr lang="hr-HR" sz="2000" b="1" spc="-150" dirty="0" err="1">
                <a:solidFill>
                  <a:schemeClr val="accent6">
                    <a:lumMod val="75000"/>
                  </a:schemeClr>
                </a:solidFill>
              </a:rPr>
              <a:t>Act</a:t>
            </a:r>
            <a:r>
              <a:rPr lang="hr-HR" sz="2000" b="1" spc="-150" dirty="0">
                <a:solidFill>
                  <a:schemeClr val="accent6">
                    <a:lumMod val="75000"/>
                  </a:schemeClr>
                </a:solidFill>
              </a:rPr>
              <a:t> </a:t>
            </a:r>
            <a:r>
              <a:rPr lang="hr-HR" sz="2000" b="1" spc="-150" dirty="0" err="1">
                <a:solidFill>
                  <a:schemeClr val="accent1">
                    <a:lumMod val="50000"/>
                  </a:schemeClr>
                </a:solidFill>
              </a:rPr>
              <a:t>the</a:t>
            </a:r>
            <a:r>
              <a:rPr lang="hr-HR" sz="2000" b="1" spc="-150" dirty="0">
                <a:solidFill>
                  <a:schemeClr val="accent1">
                    <a:lumMod val="50000"/>
                  </a:schemeClr>
                </a:solidFill>
              </a:rPr>
              <a:t> </a:t>
            </a:r>
            <a:r>
              <a:rPr lang="hr-HR" sz="2000" b="1" spc="-150" dirty="0" err="1">
                <a:solidFill>
                  <a:schemeClr val="accent1">
                    <a:lumMod val="50000"/>
                  </a:schemeClr>
                </a:solidFill>
              </a:rPr>
              <a:t>imprisonment</a:t>
            </a:r>
            <a:r>
              <a:rPr lang="hr-HR" sz="2000" b="1" spc="-150" dirty="0">
                <a:solidFill>
                  <a:schemeClr val="accent1">
                    <a:lumMod val="50000"/>
                  </a:schemeClr>
                </a:solidFill>
              </a:rPr>
              <a:t> </a:t>
            </a:r>
            <a:r>
              <a:rPr lang="hr-HR" sz="2000" b="1" spc="-150" dirty="0" err="1">
                <a:solidFill>
                  <a:schemeClr val="accent1">
                    <a:lumMod val="50000"/>
                  </a:schemeClr>
                </a:solidFill>
              </a:rPr>
              <a:t>of</a:t>
            </a:r>
            <a:r>
              <a:rPr lang="hr-HR" sz="2000" b="1" spc="-150" dirty="0">
                <a:solidFill>
                  <a:schemeClr val="accent1">
                    <a:lumMod val="50000"/>
                  </a:schemeClr>
                </a:solidFill>
              </a:rPr>
              <a:t> </a:t>
            </a:r>
            <a:r>
              <a:rPr lang="hr-HR" sz="2000" b="1" spc="-150" dirty="0" err="1">
                <a:solidFill>
                  <a:schemeClr val="accent1">
                    <a:lumMod val="50000"/>
                  </a:schemeClr>
                </a:solidFill>
              </a:rPr>
              <a:t>up</a:t>
            </a:r>
            <a:r>
              <a:rPr lang="hr-HR" sz="2000" b="1" spc="-150" dirty="0">
                <a:solidFill>
                  <a:schemeClr val="accent1">
                    <a:lumMod val="50000"/>
                  </a:schemeClr>
                </a:solidFill>
              </a:rPr>
              <a:t> to </a:t>
            </a:r>
            <a:r>
              <a:rPr lang="hr-HR" sz="2000" b="1" spc="-150" dirty="0" err="1">
                <a:solidFill>
                  <a:schemeClr val="accent1">
                    <a:lumMod val="50000"/>
                  </a:schemeClr>
                </a:solidFill>
              </a:rPr>
              <a:t>five</a:t>
            </a:r>
            <a:r>
              <a:rPr lang="hr-HR" sz="2000" b="1" spc="-150" dirty="0">
                <a:solidFill>
                  <a:schemeClr val="accent1">
                    <a:lumMod val="50000"/>
                  </a:schemeClr>
                </a:solidFill>
              </a:rPr>
              <a:t> </a:t>
            </a:r>
            <a:r>
              <a:rPr lang="hr-HR" sz="2000" b="1" spc="-150" dirty="0" err="1">
                <a:solidFill>
                  <a:schemeClr val="accent1">
                    <a:lumMod val="50000"/>
                  </a:schemeClr>
                </a:solidFill>
              </a:rPr>
              <a:t>years</a:t>
            </a:r>
            <a:r>
              <a:rPr lang="hr-HR" sz="2000" b="1" spc="-150" dirty="0">
                <a:solidFill>
                  <a:schemeClr val="accent1">
                    <a:lumMod val="50000"/>
                  </a:schemeClr>
                </a:solidFill>
              </a:rPr>
              <a:t> </a:t>
            </a:r>
            <a:r>
              <a:rPr lang="hr-HR" sz="2000" b="1" spc="-150" dirty="0" err="1">
                <a:solidFill>
                  <a:schemeClr val="accent1">
                    <a:lumMod val="50000"/>
                  </a:schemeClr>
                </a:solidFill>
              </a:rPr>
              <a:t>is</a:t>
            </a:r>
            <a:r>
              <a:rPr lang="hr-HR" sz="2000" b="1" spc="-150" dirty="0">
                <a:solidFill>
                  <a:schemeClr val="accent1">
                    <a:lumMod val="50000"/>
                  </a:schemeClr>
                </a:solidFill>
              </a:rPr>
              <a:t> </a:t>
            </a:r>
            <a:r>
              <a:rPr lang="hr-HR" sz="2000" b="1" spc="-150" dirty="0" err="1">
                <a:solidFill>
                  <a:schemeClr val="accent1">
                    <a:lumMod val="50000"/>
                  </a:schemeClr>
                </a:solidFill>
              </a:rPr>
              <a:t>being</a:t>
            </a:r>
            <a:r>
              <a:rPr lang="hr-HR" sz="2000" b="1" spc="-150" dirty="0">
                <a:solidFill>
                  <a:schemeClr val="accent1">
                    <a:lumMod val="50000"/>
                  </a:schemeClr>
                </a:solidFill>
              </a:rPr>
              <a:t> </a:t>
            </a:r>
            <a:r>
              <a:rPr lang="hr-HR" sz="2000" b="1" spc="-150" dirty="0" err="1">
                <a:solidFill>
                  <a:schemeClr val="accent1">
                    <a:lumMod val="50000"/>
                  </a:schemeClr>
                </a:solidFill>
              </a:rPr>
              <a:t>prescribed</a:t>
            </a:r>
            <a:r>
              <a:rPr lang="hr-HR" sz="2000" b="1" spc="-150" dirty="0">
                <a:solidFill>
                  <a:schemeClr val="accent1">
                    <a:lumMod val="50000"/>
                  </a:schemeClr>
                </a:solidFill>
              </a:rPr>
              <a:t>, for </a:t>
            </a:r>
            <a:r>
              <a:rPr lang="hr-HR" sz="2000" b="1" spc="-150" dirty="0" err="1">
                <a:solidFill>
                  <a:schemeClr val="accent1">
                    <a:lumMod val="50000"/>
                  </a:schemeClr>
                </a:solidFill>
              </a:rPr>
              <a:t>criminal</a:t>
            </a:r>
            <a:r>
              <a:rPr lang="hr-HR" sz="2000" b="1" spc="-150" dirty="0">
                <a:solidFill>
                  <a:schemeClr val="accent1">
                    <a:lumMod val="50000"/>
                  </a:schemeClr>
                </a:solidFill>
              </a:rPr>
              <a:t> </a:t>
            </a:r>
            <a:r>
              <a:rPr lang="hr-HR" sz="2000" b="1" spc="-150" dirty="0" err="1">
                <a:solidFill>
                  <a:schemeClr val="accent1">
                    <a:lumMod val="50000"/>
                  </a:schemeClr>
                </a:solidFill>
              </a:rPr>
              <a:t>acts</a:t>
            </a:r>
            <a:r>
              <a:rPr lang="hr-HR" sz="2000" b="1" spc="-150" dirty="0">
                <a:solidFill>
                  <a:schemeClr val="accent1">
                    <a:lumMod val="50000"/>
                  </a:schemeClr>
                </a:solidFill>
              </a:rPr>
              <a:t> </a:t>
            </a:r>
            <a:r>
              <a:rPr lang="hr-HR" sz="2000" b="1" spc="-150" dirty="0" err="1">
                <a:solidFill>
                  <a:schemeClr val="accent1">
                    <a:lumMod val="50000"/>
                  </a:schemeClr>
                </a:solidFill>
              </a:rPr>
              <a:t>against</a:t>
            </a:r>
            <a:r>
              <a:rPr lang="hr-HR" sz="2000" b="1" spc="-150" dirty="0">
                <a:solidFill>
                  <a:schemeClr val="accent1">
                    <a:lumMod val="50000"/>
                  </a:schemeClr>
                </a:solidFill>
              </a:rPr>
              <a:t> </a:t>
            </a:r>
            <a:r>
              <a:rPr lang="hr-HR" sz="2000" b="1" spc="-150" dirty="0" err="1">
                <a:solidFill>
                  <a:schemeClr val="accent1">
                    <a:lumMod val="50000"/>
                  </a:schemeClr>
                </a:solidFill>
              </a:rPr>
              <a:t>the</a:t>
            </a:r>
            <a:r>
              <a:rPr lang="hr-HR" sz="2000" b="1" spc="-150" dirty="0">
                <a:solidFill>
                  <a:schemeClr val="accent1">
                    <a:lumMod val="50000"/>
                  </a:schemeClr>
                </a:solidFill>
              </a:rPr>
              <a:t> </a:t>
            </a:r>
            <a:r>
              <a:rPr lang="hr-HR" sz="2000" b="1" spc="-150" dirty="0" err="1">
                <a:solidFill>
                  <a:schemeClr val="accent1">
                    <a:lumMod val="50000"/>
                  </a:schemeClr>
                </a:solidFill>
              </a:rPr>
              <a:t>environment</a:t>
            </a:r>
            <a:r>
              <a:rPr lang="hr-HR" sz="2000" b="1" spc="-150" dirty="0">
                <a:solidFill>
                  <a:schemeClr val="accent1">
                    <a:lumMod val="50000"/>
                  </a:schemeClr>
                </a:solidFill>
              </a:rPr>
              <a:t>, a </a:t>
            </a:r>
            <a:r>
              <a:rPr lang="hr-HR" sz="2000" b="1" spc="-150" dirty="0" err="1">
                <a:solidFill>
                  <a:schemeClr val="accent1">
                    <a:lumMod val="50000"/>
                  </a:schemeClr>
                </a:solidFill>
              </a:rPr>
              <a:t>criminal</a:t>
            </a:r>
            <a:r>
              <a:rPr lang="hr-HR" sz="2000" b="1" spc="-150" dirty="0">
                <a:solidFill>
                  <a:schemeClr val="accent1">
                    <a:lumMod val="50000"/>
                  </a:schemeClr>
                </a:solidFill>
              </a:rPr>
              <a:t> </a:t>
            </a:r>
            <a:r>
              <a:rPr lang="hr-HR" sz="2000" b="1" spc="-150" dirty="0" err="1">
                <a:solidFill>
                  <a:schemeClr val="accent1">
                    <a:lumMod val="50000"/>
                  </a:schemeClr>
                </a:solidFill>
              </a:rPr>
              <a:t>proceeding</a:t>
            </a:r>
            <a:r>
              <a:rPr lang="hr-HR" sz="2000" b="1" spc="-150" dirty="0">
                <a:solidFill>
                  <a:schemeClr val="accent1">
                    <a:lumMod val="50000"/>
                  </a:schemeClr>
                </a:solidFill>
              </a:rPr>
              <a:t> </a:t>
            </a:r>
            <a:r>
              <a:rPr lang="hr-HR" sz="2000" b="1" spc="-150" dirty="0" err="1">
                <a:solidFill>
                  <a:schemeClr val="accent1">
                    <a:lumMod val="50000"/>
                  </a:schemeClr>
                </a:solidFill>
              </a:rPr>
              <a:t>with</a:t>
            </a:r>
            <a:r>
              <a:rPr lang="hr-HR" sz="2000" b="1" spc="-150" dirty="0">
                <a:solidFill>
                  <a:schemeClr val="accent1">
                    <a:lumMod val="50000"/>
                  </a:schemeClr>
                </a:solidFill>
              </a:rPr>
              <a:t> </a:t>
            </a:r>
            <a:r>
              <a:rPr lang="hr-HR" sz="2000" b="1" spc="-150" dirty="0" err="1">
                <a:solidFill>
                  <a:schemeClr val="accent1">
                    <a:lumMod val="50000"/>
                  </a:schemeClr>
                </a:solidFill>
              </a:rPr>
              <a:t>simplefied</a:t>
            </a:r>
            <a:r>
              <a:rPr lang="hr-HR" sz="2000" b="1" spc="-150" dirty="0">
                <a:solidFill>
                  <a:schemeClr val="accent1">
                    <a:lumMod val="50000"/>
                  </a:schemeClr>
                </a:solidFill>
              </a:rPr>
              <a:t> </a:t>
            </a:r>
            <a:r>
              <a:rPr lang="hr-HR" sz="2000" b="1" spc="-150" dirty="0" err="1">
                <a:solidFill>
                  <a:schemeClr val="accent1">
                    <a:lumMod val="50000"/>
                  </a:schemeClr>
                </a:solidFill>
              </a:rPr>
              <a:t>process</a:t>
            </a:r>
            <a:r>
              <a:rPr lang="hr-HR" sz="2000" b="1" spc="-150" dirty="0">
                <a:solidFill>
                  <a:schemeClr val="accent1">
                    <a:lumMod val="50000"/>
                  </a:schemeClr>
                </a:solidFill>
              </a:rPr>
              <a:t> </a:t>
            </a:r>
            <a:r>
              <a:rPr lang="hr-HR" sz="2000" b="1" spc="-150" dirty="0" err="1">
                <a:solidFill>
                  <a:schemeClr val="accent1">
                    <a:lumMod val="50000"/>
                  </a:schemeClr>
                </a:solidFill>
              </a:rPr>
              <a:t>forms</a:t>
            </a:r>
            <a:r>
              <a:rPr lang="hr-HR" sz="2000" b="1" spc="-150" dirty="0">
                <a:solidFill>
                  <a:schemeClr val="accent1">
                    <a:lumMod val="50000"/>
                  </a:schemeClr>
                </a:solidFill>
              </a:rPr>
              <a:t> </a:t>
            </a:r>
            <a:r>
              <a:rPr lang="hr-HR" sz="2000" b="1" spc="-150" dirty="0" err="1">
                <a:solidFill>
                  <a:schemeClr val="accent1">
                    <a:lumMod val="50000"/>
                  </a:schemeClr>
                </a:solidFill>
              </a:rPr>
              <a:t>will</a:t>
            </a:r>
            <a:r>
              <a:rPr lang="hr-HR" sz="2000" b="1" spc="-150" dirty="0">
                <a:solidFill>
                  <a:schemeClr val="accent1">
                    <a:lumMod val="50000"/>
                  </a:schemeClr>
                </a:solidFill>
              </a:rPr>
              <a:t> </a:t>
            </a:r>
            <a:r>
              <a:rPr lang="hr-HR" sz="2000" b="1" spc="-150" dirty="0" err="1">
                <a:solidFill>
                  <a:schemeClr val="accent1">
                    <a:lumMod val="50000"/>
                  </a:schemeClr>
                </a:solidFill>
              </a:rPr>
              <a:t>be</a:t>
            </a:r>
            <a:r>
              <a:rPr lang="hr-HR" sz="2000" b="1" spc="-150" dirty="0">
                <a:solidFill>
                  <a:schemeClr val="accent1">
                    <a:lumMod val="50000"/>
                  </a:schemeClr>
                </a:solidFill>
              </a:rPr>
              <a:t> </a:t>
            </a:r>
            <a:r>
              <a:rPr lang="hr-HR" sz="2000" b="1" spc="-150" dirty="0" err="1">
                <a:solidFill>
                  <a:schemeClr val="accent1">
                    <a:lumMod val="50000"/>
                  </a:schemeClr>
                </a:solidFill>
              </a:rPr>
              <a:t>conducted</a:t>
            </a:r>
            <a:r>
              <a:rPr lang="hr-HR" sz="2000" b="1" spc="-150" dirty="0">
                <a:solidFill>
                  <a:schemeClr val="accent1">
                    <a:lumMod val="50000"/>
                  </a:schemeClr>
                </a:solidFill>
              </a:rPr>
              <a:t> </a:t>
            </a:r>
            <a:r>
              <a:rPr lang="hr-HR" sz="2000" spc="-150" dirty="0" err="1">
                <a:solidFill>
                  <a:schemeClr val="accent1">
                    <a:lumMod val="50000"/>
                  </a:schemeClr>
                </a:solidFill>
              </a:rPr>
              <a:t>in</a:t>
            </a:r>
            <a:r>
              <a:rPr lang="hr-HR" sz="2000" spc="-150" dirty="0">
                <a:solidFill>
                  <a:schemeClr val="accent1">
                    <a:lumMod val="50000"/>
                  </a:schemeClr>
                </a:solidFill>
              </a:rPr>
              <a:t> general</a:t>
            </a:r>
            <a:r>
              <a:rPr lang="hr-HR" sz="2000" b="1" spc="-150" dirty="0">
                <a:solidFill>
                  <a:schemeClr val="accent1">
                    <a:lumMod val="50000"/>
                  </a:schemeClr>
                </a:solidFill>
              </a:rPr>
              <a:t>. </a:t>
            </a:r>
            <a:r>
              <a:rPr lang="hr-HR" sz="2000" spc="-150" dirty="0" err="1">
                <a:solidFill>
                  <a:schemeClr val="accent1">
                    <a:lumMod val="50000"/>
                  </a:schemeClr>
                </a:solidFill>
              </a:rPr>
              <a:t>It</a:t>
            </a:r>
            <a:r>
              <a:rPr lang="hr-HR" sz="2000" spc="-150" dirty="0">
                <a:solidFill>
                  <a:schemeClr val="accent1">
                    <a:lumMod val="50000"/>
                  </a:schemeClr>
                </a:solidFill>
              </a:rPr>
              <a:t> </a:t>
            </a:r>
            <a:r>
              <a:rPr lang="hr-HR" sz="2000" spc="-150" dirty="0" err="1">
                <a:solidFill>
                  <a:schemeClr val="accent1">
                    <a:lumMod val="50000"/>
                  </a:schemeClr>
                </a:solidFill>
              </a:rPr>
              <a:t>means</a:t>
            </a:r>
            <a:r>
              <a:rPr lang="hr-HR" sz="2000" spc="-150" dirty="0">
                <a:solidFill>
                  <a:schemeClr val="accent1">
                    <a:lumMod val="50000"/>
                  </a:schemeClr>
                </a:solidFill>
              </a:rPr>
              <a:t> </a:t>
            </a:r>
            <a:r>
              <a:rPr lang="hr-HR" sz="2000" spc="-150" dirty="0" err="1">
                <a:solidFill>
                  <a:schemeClr val="accent1">
                    <a:lumMod val="50000"/>
                  </a:schemeClr>
                </a:solidFill>
              </a:rPr>
              <a:t>that</a:t>
            </a:r>
            <a:r>
              <a:rPr lang="hr-HR" sz="2000" spc="-150" dirty="0">
                <a:solidFill>
                  <a:schemeClr val="accent1">
                    <a:lumMod val="50000"/>
                  </a:schemeClr>
                </a:solidFill>
              </a:rPr>
              <a:t> for </a:t>
            </a:r>
            <a:r>
              <a:rPr lang="hr-HR" sz="2000" b="1" spc="-150" dirty="0" err="1">
                <a:solidFill>
                  <a:schemeClr val="accent1">
                    <a:lumMod val="50000"/>
                  </a:schemeClr>
                </a:solidFill>
              </a:rPr>
              <a:t>these</a:t>
            </a:r>
            <a:r>
              <a:rPr lang="hr-HR" sz="2000" b="1" spc="-150" dirty="0">
                <a:solidFill>
                  <a:schemeClr val="accent1">
                    <a:lumMod val="50000"/>
                  </a:schemeClr>
                </a:solidFill>
              </a:rPr>
              <a:t> </a:t>
            </a:r>
            <a:r>
              <a:rPr lang="hr-HR" sz="2000" b="1" spc="-150" dirty="0" err="1">
                <a:solidFill>
                  <a:schemeClr val="accent1">
                    <a:lumMod val="50000"/>
                  </a:schemeClr>
                </a:solidFill>
              </a:rPr>
              <a:t>criminal</a:t>
            </a:r>
            <a:r>
              <a:rPr lang="hr-HR" sz="2000" b="1" spc="-150" dirty="0">
                <a:solidFill>
                  <a:schemeClr val="accent1">
                    <a:lumMod val="50000"/>
                  </a:schemeClr>
                </a:solidFill>
              </a:rPr>
              <a:t> </a:t>
            </a:r>
            <a:r>
              <a:rPr lang="hr-HR" sz="2000" b="1" spc="-150" dirty="0" err="1">
                <a:solidFill>
                  <a:schemeClr val="accent1">
                    <a:lumMod val="50000"/>
                  </a:schemeClr>
                </a:solidFill>
              </a:rPr>
              <a:t>acts</a:t>
            </a:r>
            <a:r>
              <a:rPr lang="hr-HR" sz="2000" b="1" spc="-150" dirty="0">
                <a:solidFill>
                  <a:schemeClr val="accent1">
                    <a:lumMod val="50000"/>
                  </a:schemeClr>
                </a:solidFill>
              </a:rPr>
              <a:t> no </a:t>
            </a:r>
            <a:r>
              <a:rPr lang="hr-HR" sz="2000" b="1" spc="-150" dirty="0" err="1">
                <a:solidFill>
                  <a:schemeClr val="accent1">
                    <a:lumMod val="50000"/>
                  </a:schemeClr>
                </a:solidFill>
              </a:rPr>
              <a:t>investigations</a:t>
            </a:r>
            <a:r>
              <a:rPr lang="hr-HR" sz="2000" b="1" spc="-150" dirty="0">
                <a:solidFill>
                  <a:schemeClr val="accent1">
                    <a:lumMod val="50000"/>
                  </a:schemeClr>
                </a:solidFill>
              </a:rPr>
              <a:t> </a:t>
            </a:r>
            <a:r>
              <a:rPr lang="hr-HR" sz="2000" b="1" spc="-150" dirty="0" err="1">
                <a:solidFill>
                  <a:schemeClr val="accent1">
                    <a:lumMod val="50000"/>
                  </a:schemeClr>
                </a:solidFill>
              </a:rPr>
              <a:t>is</a:t>
            </a:r>
            <a:r>
              <a:rPr lang="hr-HR" sz="2000" b="1" spc="-150" dirty="0">
                <a:solidFill>
                  <a:schemeClr val="accent1">
                    <a:lumMod val="50000"/>
                  </a:schemeClr>
                </a:solidFill>
              </a:rPr>
              <a:t> </a:t>
            </a:r>
            <a:r>
              <a:rPr lang="hr-HR" sz="2000" b="1" spc="-150" dirty="0" err="1">
                <a:solidFill>
                  <a:schemeClr val="accent1">
                    <a:lumMod val="50000"/>
                  </a:schemeClr>
                </a:solidFill>
              </a:rPr>
              <a:t>carried</a:t>
            </a:r>
            <a:r>
              <a:rPr lang="hr-HR" sz="2000" b="1" spc="-150" dirty="0">
                <a:solidFill>
                  <a:schemeClr val="accent1">
                    <a:lumMod val="50000"/>
                  </a:schemeClr>
                </a:solidFill>
              </a:rPr>
              <a:t> </a:t>
            </a:r>
            <a:r>
              <a:rPr lang="hr-HR" sz="2000" b="1" spc="-150" dirty="0" err="1">
                <a:solidFill>
                  <a:schemeClr val="accent1">
                    <a:lumMod val="50000"/>
                  </a:schemeClr>
                </a:solidFill>
              </a:rPr>
              <a:t>out</a:t>
            </a:r>
            <a:r>
              <a:rPr lang="hr-HR" sz="2000" b="1" spc="-150" dirty="0">
                <a:solidFill>
                  <a:schemeClr val="accent1">
                    <a:lumMod val="50000"/>
                  </a:schemeClr>
                </a:solidFill>
              </a:rPr>
              <a:t>, but </a:t>
            </a:r>
            <a:r>
              <a:rPr lang="hr-HR" sz="2000" b="1" spc="-150" dirty="0" err="1">
                <a:solidFill>
                  <a:schemeClr val="accent1">
                    <a:lumMod val="50000"/>
                  </a:schemeClr>
                </a:solidFill>
              </a:rPr>
              <a:t>the</a:t>
            </a:r>
            <a:r>
              <a:rPr lang="hr-HR" sz="2000" b="1" spc="-150" dirty="0">
                <a:solidFill>
                  <a:schemeClr val="accent1">
                    <a:lumMod val="50000"/>
                  </a:schemeClr>
                </a:solidFill>
              </a:rPr>
              <a:t> </a:t>
            </a:r>
            <a:r>
              <a:rPr lang="hr-HR" sz="2000" b="1" spc="-150" dirty="0" err="1">
                <a:solidFill>
                  <a:schemeClr val="accent1">
                    <a:lumMod val="50000"/>
                  </a:schemeClr>
                </a:solidFill>
              </a:rPr>
              <a:t>state</a:t>
            </a:r>
            <a:r>
              <a:rPr lang="hr-HR" sz="2000" b="1" spc="-150" dirty="0">
                <a:solidFill>
                  <a:schemeClr val="accent1">
                    <a:lumMod val="50000"/>
                  </a:schemeClr>
                </a:solidFill>
              </a:rPr>
              <a:t> </a:t>
            </a:r>
            <a:r>
              <a:rPr lang="hr-HR" sz="2000" b="1" spc="-150" dirty="0" err="1">
                <a:solidFill>
                  <a:schemeClr val="accent1">
                    <a:lumMod val="50000"/>
                  </a:schemeClr>
                </a:solidFill>
              </a:rPr>
              <a:t>attorney</a:t>
            </a:r>
            <a:r>
              <a:rPr lang="hr-HR" sz="2000" b="1" spc="-150" dirty="0">
                <a:solidFill>
                  <a:schemeClr val="accent1">
                    <a:lumMod val="50000"/>
                  </a:schemeClr>
                </a:solidFill>
              </a:rPr>
              <a:t> </a:t>
            </a:r>
            <a:r>
              <a:rPr lang="hr-HR" sz="2000" b="1" spc="-150" dirty="0" err="1">
                <a:solidFill>
                  <a:schemeClr val="accent1">
                    <a:lumMod val="50000"/>
                  </a:schemeClr>
                </a:solidFill>
              </a:rPr>
              <a:t>may</a:t>
            </a:r>
            <a:r>
              <a:rPr lang="hr-HR" sz="2000" b="1" spc="-150" dirty="0">
                <a:solidFill>
                  <a:schemeClr val="accent1">
                    <a:lumMod val="50000"/>
                  </a:schemeClr>
                </a:solidFill>
              </a:rPr>
              <a:t> </a:t>
            </a:r>
            <a:r>
              <a:rPr lang="hr-HR" sz="2000" b="1" spc="-150" dirty="0" err="1">
                <a:solidFill>
                  <a:schemeClr val="accent1">
                    <a:lumMod val="50000"/>
                  </a:schemeClr>
                </a:solidFill>
              </a:rPr>
              <a:t>order</a:t>
            </a:r>
            <a:r>
              <a:rPr lang="hr-HR" sz="2000" b="1" spc="-150" dirty="0">
                <a:solidFill>
                  <a:schemeClr val="accent1">
                    <a:lumMod val="50000"/>
                  </a:schemeClr>
                </a:solidFill>
              </a:rPr>
              <a:t> </a:t>
            </a:r>
            <a:r>
              <a:rPr lang="hr-HR" sz="2000" b="1" spc="-150" dirty="0" err="1">
                <a:solidFill>
                  <a:schemeClr val="accent1">
                    <a:lumMod val="50000"/>
                  </a:schemeClr>
                </a:solidFill>
              </a:rPr>
              <a:t>the</a:t>
            </a:r>
            <a:r>
              <a:rPr lang="hr-HR" sz="2000" b="1" spc="-150" dirty="0">
                <a:solidFill>
                  <a:schemeClr val="accent1">
                    <a:lumMod val="50000"/>
                  </a:schemeClr>
                </a:solidFill>
              </a:rPr>
              <a:t> </a:t>
            </a:r>
            <a:r>
              <a:rPr lang="hr-HR" sz="2000" b="1" spc="-150" dirty="0" err="1">
                <a:solidFill>
                  <a:schemeClr val="accent1">
                    <a:lumMod val="50000"/>
                  </a:schemeClr>
                </a:solidFill>
              </a:rPr>
              <a:t>investigator</a:t>
            </a:r>
            <a:r>
              <a:rPr lang="hr-HR" sz="2000" b="1" spc="-150" dirty="0">
                <a:solidFill>
                  <a:schemeClr val="accent1">
                    <a:lumMod val="50000"/>
                  </a:schemeClr>
                </a:solidFill>
              </a:rPr>
              <a:t> to </a:t>
            </a:r>
            <a:r>
              <a:rPr lang="hr-HR" sz="2000" b="1" spc="-150" dirty="0" err="1">
                <a:solidFill>
                  <a:schemeClr val="accent1">
                    <a:lumMod val="50000"/>
                  </a:schemeClr>
                </a:solidFill>
              </a:rPr>
              <a:t>carry</a:t>
            </a:r>
            <a:r>
              <a:rPr lang="hr-HR" sz="2000" b="1" spc="-150" dirty="0">
                <a:solidFill>
                  <a:schemeClr val="accent1">
                    <a:lumMod val="50000"/>
                  </a:schemeClr>
                </a:solidFill>
              </a:rPr>
              <a:t> </a:t>
            </a:r>
            <a:r>
              <a:rPr lang="hr-HR" sz="2000" b="1" spc="-150" dirty="0" err="1">
                <a:solidFill>
                  <a:schemeClr val="accent1">
                    <a:lumMod val="50000"/>
                  </a:schemeClr>
                </a:solidFill>
              </a:rPr>
              <a:t>out</a:t>
            </a:r>
            <a:r>
              <a:rPr lang="hr-HR" sz="2000" b="1" spc="-150" dirty="0">
                <a:solidFill>
                  <a:schemeClr val="accent1">
                    <a:lumMod val="50000"/>
                  </a:schemeClr>
                </a:solidFill>
              </a:rPr>
              <a:t> </a:t>
            </a:r>
            <a:r>
              <a:rPr lang="hr-HR" sz="2000" b="1" spc="-150" dirty="0" err="1">
                <a:solidFill>
                  <a:schemeClr val="accent1">
                    <a:lumMod val="50000"/>
                  </a:schemeClr>
                </a:solidFill>
              </a:rPr>
              <a:t>the</a:t>
            </a:r>
            <a:r>
              <a:rPr lang="hr-HR" sz="2000" b="1" spc="-150" dirty="0">
                <a:solidFill>
                  <a:schemeClr val="accent1">
                    <a:lumMod val="50000"/>
                  </a:schemeClr>
                </a:solidFill>
              </a:rPr>
              <a:t> </a:t>
            </a:r>
            <a:r>
              <a:rPr lang="hr-HR" sz="2000" b="1" spc="-150" dirty="0" err="1">
                <a:solidFill>
                  <a:schemeClr val="accent1">
                    <a:lumMod val="50000"/>
                  </a:schemeClr>
                </a:solidFill>
              </a:rPr>
              <a:t>evidence-based</a:t>
            </a:r>
            <a:r>
              <a:rPr lang="hr-HR" sz="2000" b="1" spc="-150" dirty="0">
                <a:solidFill>
                  <a:schemeClr val="accent1">
                    <a:lumMod val="50000"/>
                  </a:schemeClr>
                </a:solidFill>
              </a:rPr>
              <a:t> </a:t>
            </a:r>
            <a:r>
              <a:rPr lang="hr-HR" sz="2000" b="1" spc="-150" dirty="0" err="1">
                <a:solidFill>
                  <a:schemeClr val="accent1">
                    <a:lumMod val="50000"/>
                  </a:schemeClr>
                </a:solidFill>
              </a:rPr>
              <a:t>activities</a:t>
            </a:r>
            <a:r>
              <a:rPr lang="hr-HR" sz="2000" b="1" spc="-150" dirty="0">
                <a:solidFill>
                  <a:schemeClr val="accent1">
                    <a:lumMod val="50000"/>
                  </a:schemeClr>
                </a:solidFill>
              </a:rPr>
              <a:t> </a:t>
            </a:r>
            <a:r>
              <a:rPr lang="hr-HR" sz="2000" b="1" spc="-150" dirty="0" err="1">
                <a:solidFill>
                  <a:schemeClr val="accent1">
                    <a:lumMod val="50000"/>
                  </a:schemeClr>
                </a:solidFill>
              </a:rPr>
              <a:t>purposeful</a:t>
            </a:r>
            <a:r>
              <a:rPr lang="hr-HR" sz="2000" b="1" spc="-150" dirty="0">
                <a:solidFill>
                  <a:schemeClr val="accent1">
                    <a:lumMod val="50000"/>
                  </a:schemeClr>
                </a:solidFill>
              </a:rPr>
              <a:t> for </a:t>
            </a:r>
            <a:r>
              <a:rPr lang="hr-HR" sz="2000" b="1" spc="-150" dirty="0" err="1">
                <a:solidFill>
                  <a:schemeClr val="accent1">
                    <a:lumMod val="50000"/>
                  </a:schemeClr>
                </a:solidFill>
              </a:rPr>
              <a:t>indictment</a:t>
            </a:r>
            <a:r>
              <a:rPr lang="hr-HR" sz="2000" spc="-150" dirty="0">
                <a:solidFill>
                  <a:schemeClr val="accent1">
                    <a:lumMod val="50000"/>
                  </a:schemeClr>
                </a:solidFill>
              </a:rPr>
              <a:t>. </a:t>
            </a:r>
            <a:r>
              <a:rPr lang="hr-HR" sz="2000" b="1" spc="-150" dirty="0" err="1">
                <a:solidFill>
                  <a:schemeClr val="accent1">
                    <a:lumMod val="50000"/>
                  </a:schemeClr>
                </a:solidFill>
              </a:rPr>
              <a:t>Investigation</a:t>
            </a:r>
            <a:r>
              <a:rPr lang="hr-HR" sz="2000" b="1" spc="-150" dirty="0">
                <a:solidFill>
                  <a:schemeClr val="accent1">
                    <a:lumMod val="50000"/>
                  </a:schemeClr>
                </a:solidFill>
              </a:rPr>
              <a:t>, as </a:t>
            </a:r>
            <a:r>
              <a:rPr lang="hr-HR" sz="2000" b="1" spc="-150" dirty="0" err="1">
                <a:solidFill>
                  <a:schemeClr val="accent1">
                    <a:lumMod val="50000"/>
                  </a:schemeClr>
                </a:solidFill>
              </a:rPr>
              <a:t>the</a:t>
            </a:r>
            <a:r>
              <a:rPr lang="hr-HR" sz="2000" b="1" spc="-150" dirty="0">
                <a:solidFill>
                  <a:schemeClr val="accent1">
                    <a:lumMod val="50000"/>
                  </a:schemeClr>
                </a:solidFill>
              </a:rPr>
              <a:t> </a:t>
            </a:r>
            <a:r>
              <a:rPr lang="hr-HR" sz="2000" b="1" spc="-150" dirty="0" err="1">
                <a:solidFill>
                  <a:schemeClr val="accent1">
                    <a:lumMod val="50000"/>
                  </a:schemeClr>
                </a:solidFill>
              </a:rPr>
              <a:t>special</a:t>
            </a:r>
            <a:r>
              <a:rPr lang="hr-HR" sz="2000" b="1" spc="-150" dirty="0">
                <a:solidFill>
                  <a:schemeClr val="accent1">
                    <a:lumMod val="50000"/>
                  </a:schemeClr>
                </a:solidFill>
              </a:rPr>
              <a:t> </a:t>
            </a:r>
            <a:r>
              <a:rPr lang="hr-HR" sz="2000" b="1" spc="-150" dirty="0" err="1">
                <a:solidFill>
                  <a:schemeClr val="accent1">
                    <a:lumMod val="50000"/>
                  </a:schemeClr>
                </a:solidFill>
              </a:rPr>
              <a:t>stage</a:t>
            </a:r>
            <a:r>
              <a:rPr lang="hr-HR" sz="2000" b="1" spc="-150" dirty="0">
                <a:solidFill>
                  <a:schemeClr val="accent1">
                    <a:lumMod val="50000"/>
                  </a:schemeClr>
                </a:solidFill>
              </a:rPr>
              <a:t> </a:t>
            </a:r>
            <a:r>
              <a:rPr lang="hr-HR" sz="2000" b="1" spc="-150" dirty="0" err="1">
                <a:solidFill>
                  <a:schemeClr val="accent1">
                    <a:lumMod val="50000"/>
                  </a:schemeClr>
                </a:solidFill>
              </a:rPr>
              <a:t>of</a:t>
            </a:r>
            <a:r>
              <a:rPr lang="hr-HR" sz="2000" b="1" spc="-150" dirty="0">
                <a:solidFill>
                  <a:schemeClr val="accent1">
                    <a:lumMod val="50000"/>
                  </a:schemeClr>
                </a:solidFill>
              </a:rPr>
              <a:t> </a:t>
            </a:r>
            <a:r>
              <a:rPr lang="hr-HR" sz="2000" b="1" spc="-150" dirty="0" err="1">
                <a:solidFill>
                  <a:schemeClr val="accent1">
                    <a:lumMod val="50000"/>
                  </a:schemeClr>
                </a:solidFill>
              </a:rPr>
              <a:t>criminal</a:t>
            </a:r>
            <a:r>
              <a:rPr lang="hr-HR" sz="2000" b="1" spc="-150" dirty="0">
                <a:solidFill>
                  <a:schemeClr val="accent1">
                    <a:lumMod val="50000"/>
                  </a:schemeClr>
                </a:solidFill>
              </a:rPr>
              <a:t> </a:t>
            </a:r>
            <a:r>
              <a:rPr lang="hr-HR" sz="2000" b="1" spc="-150" dirty="0" err="1">
                <a:solidFill>
                  <a:schemeClr val="accent1">
                    <a:lumMod val="50000"/>
                  </a:schemeClr>
                </a:solidFill>
              </a:rPr>
              <a:t>proceeding</a:t>
            </a:r>
            <a:r>
              <a:rPr lang="hr-HR" sz="2000" b="1" spc="-150" dirty="0">
                <a:solidFill>
                  <a:schemeClr val="accent1">
                    <a:lumMod val="50000"/>
                  </a:schemeClr>
                </a:solidFill>
              </a:rPr>
              <a:t>, </a:t>
            </a:r>
            <a:r>
              <a:rPr lang="hr-HR" sz="2000" b="1" spc="-150" dirty="0" err="1">
                <a:solidFill>
                  <a:schemeClr val="accent1">
                    <a:lumMod val="50000"/>
                  </a:schemeClr>
                </a:solidFill>
              </a:rPr>
              <a:t>can</a:t>
            </a:r>
            <a:r>
              <a:rPr lang="hr-HR" sz="2000" b="1" spc="-150" dirty="0">
                <a:solidFill>
                  <a:schemeClr val="accent1">
                    <a:lumMod val="50000"/>
                  </a:schemeClr>
                </a:solidFill>
              </a:rPr>
              <a:t> </a:t>
            </a:r>
            <a:r>
              <a:rPr lang="hr-HR" sz="2000" b="1" spc="-150" dirty="0" err="1">
                <a:solidFill>
                  <a:schemeClr val="accent1">
                    <a:lumMod val="50000"/>
                  </a:schemeClr>
                </a:solidFill>
              </a:rPr>
              <a:t>be</a:t>
            </a:r>
            <a:r>
              <a:rPr lang="hr-HR" sz="2000" b="1" spc="-150" dirty="0">
                <a:solidFill>
                  <a:schemeClr val="accent1">
                    <a:lumMod val="50000"/>
                  </a:schemeClr>
                </a:solidFill>
              </a:rPr>
              <a:t> </a:t>
            </a:r>
            <a:r>
              <a:rPr lang="hr-HR" sz="2000" b="1" spc="-150" dirty="0" err="1">
                <a:solidFill>
                  <a:schemeClr val="accent1">
                    <a:lumMod val="50000"/>
                  </a:schemeClr>
                </a:solidFill>
              </a:rPr>
              <a:t>carried</a:t>
            </a:r>
            <a:r>
              <a:rPr lang="hr-HR" sz="2000" b="1" spc="-150" dirty="0">
                <a:solidFill>
                  <a:schemeClr val="accent1">
                    <a:lumMod val="50000"/>
                  </a:schemeClr>
                </a:solidFill>
              </a:rPr>
              <a:t> </a:t>
            </a:r>
            <a:r>
              <a:rPr lang="hr-HR" sz="2000" b="1" spc="-150" dirty="0" err="1">
                <a:solidFill>
                  <a:schemeClr val="accent1">
                    <a:lumMod val="50000"/>
                  </a:schemeClr>
                </a:solidFill>
              </a:rPr>
              <a:t>out</a:t>
            </a:r>
            <a:r>
              <a:rPr lang="hr-HR" sz="2000" b="1" spc="-150" dirty="0">
                <a:solidFill>
                  <a:schemeClr val="accent1">
                    <a:lumMod val="50000"/>
                  </a:schemeClr>
                </a:solidFill>
              </a:rPr>
              <a:t> for </a:t>
            </a:r>
            <a:r>
              <a:rPr lang="hr-HR" sz="2000" b="1" spc="-150" dirty="0" err="1">
                <a:solidFill>
                  <a:schemeClr val="accent1">
                    <a:lumMod val="50000"/>
                  </a:schemeClr>
                </a:solidFill>
              </a:rPr>
              <a:t>the</a:t>
            </a:r>
            <a:r>
              <a:rPr lang="hr-HR" sz="2000" b="1" spc="-150" dirty="0">
                <a:solidFill>
                  <a:schemeClr val="accent1">
                    <a:lumMod val="50000"/>
                  </a:schemeClr>
                </a:solidFill>
              </a:rPr>
              <a:t> </a:t>
            </a:r>
            <a:r>
              <a:rPr lang="hr-HR" sz="2000" b="1" spc="-150" dirty="0" err="1">
                <a:solidFill>
                  <a:schemeClr val="accent1">
                    <a:lumMod val="50000"/>
                  </a:schemeClr>
                </a:solidFill>
              </a:rPr>
              <a:t>criminal</a:t>
            </a:r>
            <a:r>
              <a:rPr lang="hr-HR" sz="2000" b="1" spc="-150" dirty="0">
                <a:solidFill>
                  <a:schemeClr val="accent1">
                    <a:lumMod val="50000"/>
                  </a:schemeClr>
                </a:solidFill>
              </a:rPr>
              <a:t> </a:t>
            </a:r>
            <a:r>
              <a:rPr lang="hr-HR" sz="2000" b="1" spc="-150" dirty="0" err="1">
                <a:solidFill>
                  <a:schemeClr val="accent1">
                    <a:lumMod val="50000"/>
                  </a:schemeClr>
                </a:solidFill>
              </a:rPr>
              <a:t>act</a:t>
            </a:r>
            <a:r>
              <a:rPr lang="hr-HR" sz="2000" b="1" spc="-150" dirty="0">
                <a:solidFill>
                  <a:schemeClr val="accent1">
                    <a:lumMod val="50000"/>
                  </a:schemeClr>
                </a:solidFill>
              </a:rPr>
              <a:t> </a:t>
            </a:r>
            <a:r>
              <a:rPr lang="hr-HR" sz="2000" b="1" spc="-150" dirty="0" err="1">
                <a:solidFill>
                  <a:schemeClr val="accent1">
                    <a:lumMod val="50000"/>
                  </a:schemeClr>
                </a:solidFill>
              </a:rPr>
              <a:t>of</a:t>
            </a:r>
            <a:r>
              <a:rPr lang="hr-HR" sz="2000" b="1" spc="-150" dirty="0">
                <a:solidFill>
                  <a:schemeClr val="accent1">
                    <a:lumMod val="50000"/>
                  </a:schemeClr>
                </a:solidFill>
              </a:rPr>
              <a:t> </a:t>
            </a:r>
            <a:r>
              <a:rPr lang="hr-HR" sz="2000" b="1" spc="-150" dirty="0" err="1">
                <a:solidFill>
                  <a:schemeClr val="accent1">
                    <a:lumMod val="50000"/>
                  </a:schemeClr>
                </a:solidFill>
              </a:rPr>
              <a:t>environmental</a:t>
            </a:r>
            <a:r>
              <a:rPr lang="hr-HR" sz="2000" b="1" spc="-150" dirty="0">
                <a:solidFill>
                  <a:schemeClr val="accent1">
                    <a:lumMod val="50000"/>
                  </a:schemeClr>
                </a:solidFill>
              </a:rPr>
              <a:t> </a:t>
            </a:r>
            <a:r>
              <a:rPr lang="hr-HR" sz="2000" b="1" spc="-150" dirty="0" err="1">
                <a:solidFill>
                  <a:schemeClr val="accent1">
                    <a:lumMod val="50000"/>
                  </a:schemeClr>
                </a:solidFill>
              </a:rPr>
              <a:t>pollution</a:t>
            </a:r>
            <a:r>
              <a:rPr lang="hr-HR" sz="2000" b="1" spc="-150" dirty="0">
                <a:solidFill>
                  <a:schemeClr val="accent1">
                    <a:lumMod val="50000"/>
                  </a:schemeClr>
                </a:solidFill>
              </a:rPr>
              <a:t>, </a:t>
            </a:r>
            <a:r>
              <a:rPr lang="hr-HR" sz="2000" b="1" spc="-150" dirty="0" err="1">
                <a:solidFill>
                  <a:schemeClr val="accent1">
                    <a:lumMod val="50000"/>
                  </a:schemeClr>
                </a:solidFill>
              </a:rPr>
              <a:t>Article</a:t>
            </a:r>
            <a:r>
              <a:rPr lang="hr-HR" sz="2000" b="1" spc="-150" dirty="0">
                <a:solidFill>
                  <a:schemeClr val="accent1">
                    <a:lumMod val="50000"/>
                  </a:schemeClr>
                </a:solidFill>
              </a:rPr>
              <a:t> 193 </a:t>
            </a:r>
            <a:r>
              <a:rPr lang="hr-HR" sz="2000" b="1" spc="-150" dirty="0" err="1">
                <a:solidFill>
                  <a:schemeClr val="accent1">
                    <a:lumMod val="50000"/>
                  </a:schemeClr>
                </a:solidFill>
              </a:rPr>
              <a:t>paragraph</a:t>
            </a:r>
            <a:r>
              <a:rPr lang="hr-HR" sz="2000" b="1" spc="-150" dirty="0">
                <a:solidFill>
                  <a:schemeClr val="accent1">
                    <a:lumMod val="50000"/>
                  </a:schemeClr>
                </a:solidFill>
              </a:rPr>
              <a:t> 2 </a:t>
            </a:r>
            <a:r>
              <a:rPr lang="hr-HR" sz="2000" b="1" spc="-150" dirty="0" err="1">
                <a:solidFill>
                  <a:schemeClr val="accent1">
                    <a:lumMod val="50000"/>
                  </a:schemeClr>
                </a:solidFill>
              </a:rPr>
              <a:t>of</a:t>
            </a:r>
            <a:r>
              <a:rPr lang="hr-HR" sz="2000" b="1" spc="-150" dirty="0">
                <a:solidFill>
                  <a:schemeClr val="accent1">
                    <a:lumMod val="50000"/>
                  </a:schemeClr>
                </a:solidFill>
              </a:rPr>
              <a:t> </a:t>
            </a:r>
            <a:r>
              <a:rPr lang="hr-HR" sz="2000" b="1" spc="-150" dirty="0" err="1">
                <a:solidFill>
                  <a:schemeClr val="accent1">
                    <a:lumMod val="50000"/>
                  </a:schemeClr>
                </a:solidFill>
              </a:rPr>
              <a:t>the</a:t>
            </a:r>
            <a:r>
              <a:rPr lang="hr-HR" sz="2000" b="1" spc="-150" dirty="0">
                <a:solidFill>
                  <a:schemeClr val="accent1">
                    <a:lumMod val="50000"/>
                  </a:schemeClr>
                </a:solidFill>
              </a:rPr>
              <a:t> </a:t>
            </a:r>
            <a:r>
              <a:rPr lang="hr-HR" sz="2000" b="1" spc="-150" dirty="0" err="1">
                <a:solidFill>
                  <a:schemeClr val="accent6">
                    <a:lumMod val="75000"/>
                  </a:schemeClr>
                </a:solidFill>
              </a:rPr>
              <a:t>Criminal</a:t>
            </a:r>
            <a:r>
              <a:rPr lang="hr-HR" sz="2000" b="1" spc="-150" dirty="0">
                <a:solidFill>
                  <a:schemeClr val="accent6">
                    <a:lumMod val="75000"/>
                  </a:schemeClr>
                </a:solidFill>
              </a:rPr>
              <a:t> </a:t>
            </a:r>
            <a:r>
              <a:rPr lang="hr-HR" sz="2000" b="1" spc="-150" dirty="0" err="1">
                <a:solidFill>
                  <a:schemeClr val="accent6">
                    <a:lumMod val="75000"/>
                  </a:schemeClr>
                </a:solidFill>
              </a:rPr>
              <a:t>Act</a:t>
            </a:r>
            <a:r>
              <a:rPr lang="hr-HR" sz="2000" b="1" spc="-150" dirty="0">
                <a:solidFill>
                  <a:schemeClr val="accent1">
                    <a:lumMod val="50000"/>
                  </a:schemeClr>
                </a:solidFill>
              </a:rPr>
              <a:t>, </a:t>
            </a:r>
            <a:r>
              <a:rPr lang="hr-HR" sz="2000" b="1" spc="-150" dirty="0" err="1">
                <a:solidFill>
                  <a:schemeClr val="accent1">
                    <a:lumMod val="50000"/>
                  </a:schemeClr>
                </a:solidFill>
              </a:rPr>
              <a:t>when</a:t>
            </a:r>
            <a:r>
              <a:rPr lang="hr-HR" sz="2000" b="1" spc="-150" dirty="0">
                <a:solidFill>
                  <a:schemeClr val="accent1">
                    <a:lumMod val="50000"/>
                  </a:schemeClr>
                </a:solidFill>
              </a:rPr>
              <a:t> </a:t>
            </a:r>
            <a:r>
              <a:rPr lang="hr-HR" sz="2000" b="1" spc="-150" dirty="0" err="1">
                <a:solidFill>
                  <a:schemeClr val="accent1">
                    <a:lumMod val="50000"/>
                  </a:schemeClr>
                </a:solidFill>
              </a:rPr>
              <a:t>there</a:t>
            </a:r>
            <a:r>
              <a:rPr lang="hr-HR" sz="2000" b="1" spc="-150" dirty="0">
                <a:solidFill>
                  <a:schemeClr val="accent1">
                    <a:lumMod val="50000"/>
                  </a:schemeClr>
                </a:solidFill>
              </a:rPr>
              <a:t> </a:t>
            </a:r>
            <a:r>
              <a:rPr lang="hr-HR" sz="2000" b="1" spc="-150" dirty="0" err="1">
                <a:solidFill>
                  <a:schemeClr val="accent1">
                    <a:lumMod val="50000"/>
                  </a:schemeClr>
                </a:solidFill>
              </a:rPr>
              <a:t>was</a:t>
            </a:r>
            <a:r>
              <a:rPr lang="hr-HR" sz="2000" b="1" spc="-150" dirty="0">
                <a:solidFill>
                  <a:schemeClr val="accent1">
                    <a:lumMod val="50000"/>
                  </a:schemeClr>
                </a:solidFill>
              </a:rPr>
              <a:t> human </a:t>
            </a:r>
            <a:r>
              <a:rPr lang="hr-HR" sz="2000" b="1" spc="-150" dirty="0" err="1">
                <a:solidFill>
                  <a:schemeClr val="accent1">
                    <a:lumMod val="50000"/>
                  </a:schemeClr>
                </a:solidFill>
              </a:rPr>
              <a:t>life</a:t>
            </a:r>
            <a:r>
              <a:rPr lang="hr-HR" sz="2000" b="1" spc="-150" dirty="0">
                <a:solidFill>
                  <a:schemeClr val="accent1">
                    <a:lumMod val="50000"/>
                  </a:schemeClr>
                </a:solidFill>
              </a:rPr>
              <a:t> </a:t>
            </a:r>
            <a:r>
              <a:rPr lang="hr-HR" sz="2000" b="1" spc="-150" dirty="0" err="1">
                <a:solidFill>
                  <a:schemeClr val="accent1">
                    <a:lumMod val="50000"/>
                  </a:schemeClr>
                </a:solidFill>
              </a:rPr>
              <a:t>and</a:t>
            </a:r>
            <a:r>
              <a:rPr lang="hr-HR" sz="2000" b="1" spc="-150" dirty="0">
                <a:solidFill>
                  <a:schemeClr val="accent1">
                    <a:lumMod val="50000"/>
                  </a:schemeClr>
                </a:solidFill>
              </a:rPr>
              <a:t> </a:t>
            </a:r>
            <a:r>
              <a:rPr lang="hr-HR" sz="2000" b="1" spc="-150" dirty="0" err="1">
                <a:solidFill>
                  <a:schemeClr val="accent1">
                    <a:lumMod val="50000"/>
                  </a:schemeClr>
                </a:solidFill>
              </a:rPr>
              <a:t>health</a:t>
            </a:r>
            <a:r>
              <a:rPr lang="hr-HR" sz="2000" b="1" spc="-150" dirty="0">
                <a:solidFill>
                  <a:schemeClr val="accent1">
                    <a:lumMod val="50000"/>
                  </a:schemeClr>
                </a:solidFill>
              </a:rPr>
              <a:t> </a:t>
            </a:r>
            <a:r>
              <a:rPr lang="hr-HR" sz="2000" b="1" spc="-150" dirty="0" err="1">
                <a:solidFill>
                  <a:schemeClr val="accent1">
                    <a:lumMod val="50000"/>
                  </a:schemeClr>
                </a:solidFill>
              </a:rPr>
              <a:t>endangered</a:t>
            </a:r>
            <a:r>
              <a:rPr lang="hr-HR" sz="2000" b="1" spc="-150" dirty="0">
                <a:solidFill>
                  <a:schemeClr val="accent1">
                    <a:lumMod val="50000"/>
                  </a:schemeClr>
                </a:solidFill>
              </a:rPr>
              <a:t> </a:t>
            </a:r>
            <a:r>
              <a:rPr lang="hr-HR" sz="2000" spc="-150" dirty="0" err="1">
                <a:solidFill>
                  <a:schemeClr val="accent1">
                    <a:lumMod val="50000"/>
                  </a:schemeClr>
                </a:solidFill>
              </a:rPr>
              <a:t>and</a:t>
            </a:r>
            <a:r>
              <a:rPr lang="hr-HR" sz="2000" spc="-150" dirty="0">
                <a:solidFill>
                  <a:schemeClr val="accent1">
                    <a:lumMod val="50000"/>
                  </a:schemeClr>
                </a:solidFill>
              </a:rPr>
              <a:t> for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forms</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heavy </a:t>
            </a:r>
            <a:r>
              <a:rPr lang="hr-HR" sz="2000" spc="-150" dirty="0" err="1">
                <a:solidFill>
                  <a:schemeClr val="accent1">
                    <a:lumMod val="50000"/>
                  </a:schemeClr>
                </a:solidFill>
              </a:rPr>
              <a:t>criminal</a:t>
            </a:r>
            <a:r>
              <a:rPr lang="hr-HR" sz="2000" spc="-150" dirty="0">
                <a:solidFill>
                  <a:schemeClr val="accent1">
                    <a:lumMod val="50000"/>
                  </a:schemeClr>
                </a:solidFill>
              </a:rPr>
              <a:t> </a:t>
            </a:r>
            <a:r>
              <a:rPr lang="hr-HR" sz="2000" spc="-150" dirty="0" err="1">
                <a:solidFill>
                  <a:schemeClr val="accent1">
                    <a:lumMod val="50000"/>
                  </a:schemeClr>
                </a:solidFill>
              </a:rPr>
              <a:t>acts</a:t>
            </a:r>
            <a:r>
              <a:rPr lang="hr-HR" sz="2000" spc="-150" dirty="0">
                <a:solidFill>
                  <a:schemeClr val="accent1">
                    <a:lumMod val="50000"/>
                  </a:schemeClr>
                </a:solidFill>
              </a:rPr>
              <a:t> </a:t>
            </a:r>
            <a:r>
              <a:rPr lang="hr-HR" sz="2000" spc="-150" dirty="0" err="1">
                <a:solidFill>
                  <a:schemeClr val="accent1">
                    <a:lumMod val="50000"/>
                  </a:schemeClr>
                </a:solidFill>
              </a:rPr>
              <a:t>against</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environment</a:t>
            </a:r>
            <a:r>
              <a:rPr lang="hr-HR" sz="2000" spc="-150" dirty="0">
                <a:solidFill>
                  <a:schemeClr val="accent1">
                    <a:lumMod val="50000"/>
                  </a:schemeClr>
                </a:solidFill>
              </a:rPr>
              <a:t> </a:t>
            </a:r>
            <a:r>
              <a:rPr lang="hr-HR" sz="2000" spc="-150" dirty="0" err="1">
                <a:solidFill>
                  <a:schemeClr val="accent1">
                    <a:lumMod val="50000"/>
                  </a:schemeClr>
                </a:solidFill>
              </a:rPr>
              <a:t>prescribed</a:t>
            </a:r>
            <a:r>
              <a:rPr lang="hr-HR" sz="2000" spc="-150" dirty="0">
                <a:solidFill>
                  <a:schemeClr val="accent1">
                    <a:lumMod val="50000"/>
                  </a:schemeClr>
                </a:solidFill>
              </a:rPr>
              <a:t> </a:t>
            </a:r>
            <a:r>
              <a:rPr lang="hr-HR" sz="2000" spc="-150" dirty="0" err="1">
                <a:solidFill>
                  <a:schemeClr val="accent1">
                    <a:lumMod val="50000"/>
                  </a:schemeClr>
                </a:solidFill>
              </a:rPr>
              <a:t>in</a:t>
            </a:r>
            <a:r>
              <a:rPr lang="hr-HR" sz="2000" spc="-150" dirty="0">
                <a:solidFill>
                  <a:schemeClr val="accent1">
                    <a:lumMod val="50000"/>
                  </a:schemeClr>
                </a:solidFill>
              </a:rPr>
              <a:t> </a:t>
            </a:r>
            <a:r>
              <a:rPr lang="hr-HR" sz="2000" b="1" spc="-150" dirty="0" err="1">
                <a:solidFill>
                  <a:schemeClr val="accent1">
                    <a:lumMod val="50000"/>
                  </a:schemeClr>
                </a:solidFill>
              </a:rPr>
              <a:t>Article</a:t>
            </a:r>
            <a:r>
              <a:rPr lang="hr-HR" sz="2000" b="1" spc="-150" dirty="0">
                <a:solidFill>
                  <a:schemeClr val="accent1">
                    <a:lumMod val="50000"/>
                  </a:schemeClr>
                </a:solidFill>
              </a:rPr>
              <a:t> 214 </a:t>
            </a:r>
            <a:r>
              <a:rPr lang="hr-HR" sz="2000" b="1" spc="-150" dirty="0" err="1">
                <a:solidFill>
                  <a:schemeClr val="accent1">
                    <a:lumMod val="50000"/>
                  </a:schemeClr>
                </a:solidFill>
              </a:rPr>
              <a:t>paragraph</a:t>
            </a:r>
            <a:r>
              <a:rPr lang="hr-HR" sz="2000" b="1" spc="-150" dirty="0">
                <a:solidFill>
                  <a:schemeClr val="accent1">
                    <a:lumMod val="50000"/>
                  </a:schemeClr>
                </a:solidFill>
              </a:rPr>
              <a:t> 1, 2 </a:t>
            </a:r>
            <a:r>
              <a:rPr lang="hr-HR" sz="2000" b="1" spc="-150" dirty="0" err="1">
                <a:solidFill>
                  <a:schemeClr val="accent1">
                    <a:lumMod val="50000"/>
                  </a:schemeClr>
                </a:solidFill>
              </a:rPr>
              <a:t>and</a:t>
            </a:r>
            <a:r>
              <a:rPr lang="hr-HR" sz="2000" b="1" spc="-150" dirty="0">
                <a:solidFill>
                  <a:schemeClr val="accent1">
                    <a:lumMod val="50000"/>
                  </a:schemeClr>
                </a:solidFill>
              </a:rPr>
              <a:t> 5</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b="1" spc="-150" dirty="0" err="1">
                <a:solidFill>
                  <a:schemeClr val="accent6">
                    <a:lumMod val="75000"/>
                  </a:schemeClr>
                </a:solidFill>
              </a:rPr>
              <a:t>Criminal</a:t>
            </a:r>
            <a:r>
              <a:rPr lang="hr-HR" sz="2000" b="1" spc="-150" dirty="0">
                <a:solidFill>
                  <a:schemeClr val="accent6">
                    <a:lumMod val="75000"/>
                  </a:schemeClr>
                </a:solidFill>
              </a:rPr>
              <a:t> </a:t>
            </a:r>
            <a:r>
              <a:rPr lang="hr-HR" sz="2000" b="1" spc="-150" dirty="0" err="1">
                <a:solidFill>
                  <a:schemeClr val="accent6">
                    <a:lumMod val="75000"/>
                  </a:schemeClr>
                </a:solidFill>
              </a:rPr>
              <a:t>Act</a:t>
            </a:r>
            <a:r>
              <a:rPr lang="hr-HR" sz="2000" spc="-150" dirty="0">
                <a:solidFill>
                  <a:schemeClr val="accent1">
                    <a:lumMod val="50000"/>
                  </a:schemeClr>
                </a:solidFill>
              </a:rPr>
              <a:t>. </a:t>
            </a:r>
            <a:r>
              <a:rPr lang="hr-HR" sz="2000" spc="-150" dirty="0" err="1">
                <a:solidFill>
                  <a:schemeClr val="accent1">
                    <a:lumMod val="50000"/>
                  </a:schemeClr>
                </a:solidFill>
              </a:rPr>
              <a:t>Investigation</a:t>
            </a:r>
            <a:r>
              <a:rPr lang="hr-HR" sz="2000" spc="-150" dirty="0">
                <a:solidFill>
                  <a:schemeClr val="accent1">
                    <a:lumMod val="50000"/>
                  </a:schemeClr>
                </a:solidFill>
              </a:rPr>
              <a:t> </a:t>
            </a:r>
            <a:r>
              <a:rPr lang="hr-HR" sz="2000" spc="-150" dirty="0" err="1">
                <a:solidFill>
                  <a:schemeClr val="accent1">
                    <a:lumMod val="50000"/>
                  </a:schemeClr>
                </a:solidFill>
              </a:rPr>
              <a:t>is</a:t>
            </a:r>
            <a:r>
              <a:rPr lang="hr-HR" sz="2000" spc="-150" dirty="0">
                <a:solidFill>
                  <a:schemeClr val="accent1">
                    <a:lumMod val="50000"/>
                  </a:schemeClr>
                </a:solidFill>
              </a:rPr>
              <a:t> </a:t>
            </a:r>
            <a:r>
              <a:rPr lang="hr-HR" sz="2000" spc="-150" dirty="0" err="1">
                <a:solidFill>
                  <a:schemeClr val="accent1">
                    <a:lumMod val="50000"/>
                  </a:schemeClr>
                </a:solidFill>
              </a:rPr>
              <a:t>not</a:t>
            </a:r>
            <a:r>
              <a:rPr lang="hr-HR" sz="2000" spc="-150" dirty="0">
                <a:solidFill>
                  <a:schemeClr val="accent1">
                    <a:lumMod val="50000"/>
                  </a:schemeClr>
                </a:solidFill>
              </a:rPr>
              <a:t> </a:t>
            </a:r>
            <a:r>
              <a:rPr lang="hr-HR" sz="2000" spc="-150" dirty="0" err="1">
                <a:solidFill>
                  <a:schemeClr val="accent1">
                    <a:lumMod val="50000"/>
                  </a:schemeClr>
                </a:solidFill>
              </a:rPr>
              <a:t>obliged</a:t>
            </a:r>
            <a:r>
              <a:rPr lang="hr-HR" sz="2000" spc="-150" dirty="0">
                <a:solidFill>
                  <a:schemeClr val="accent1">
                    <a:lumMod val="50000"/>
                  </a:schemeClr>
                </a:solidFill>
              </a:rPr>
              <a:t> for none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these</a:t>
            </a:r>
            <a:r>
              <a:rPr lang="hr-HR" sz="2000" spc="-150" dirty="0">
                <a:solidFill>
                  <a:schemeClr val="accent1">
                    <a:lumMod val="50000"/>
                  </a:schemeClr>
                </a:solidFill>
              </a:rPr>
              <a:t> </a:t>
            </a:r>
            <a:r>
              <a:rPr lang="hr-HR" sz="2000" spc="-150" dirty="0" err="1">
                <a:solidFill>
                  <a:schemeClr val="accent1">
                    <a:lumMod val="50000"/>
                  </a:schemeClr>
                </a:solidFill>
              </a:rPr>
              <a:t>criminal</a:t>
            </a:r>
            <a:r>
              <a:rPr lang="hr-HR" sz="2000" spc="-150" dirty="0">
                <a:solidFill>
                  <a:schemeClr val="accent1">
                    <a:lumMod val="50000"/>
                  </a:schemeClr>
                </a:solidFill>
              </a:rPr>
              <a:t> </a:t>
            </a:r>
            <a:r>
              <a:rPr lang="hr-HR" sz="2000" spc="-150" dirty="0" err="1">
                <a:solidFill>
                  <a:schemeClr val="accent1">
                    <a:lumMod val="50000"/>
                  </a:schemeClr>
                </a:solidFill>
              </a:rPr>
              <a:t>acts</a:t>
            </a:r>
            <a:r>
              <a:rPr lang="hr-HR" sz="2000" spc="-150" dirty="0">
                <a:solidFill>
                  <a:schemeClr val="accent1">
                    <a:lumMod val="50000"/>
                  </a:schemeClr>
                </a:solidFill>
              </a:rPr>
              <a:t> </a:t>
            </a:r>
            <a:r>
              <a:rPr lang="hr-HR" sz="2000" spc="-150" dirty="0" err="1">
                <a:solidFill>
                  <a:schemeClr val="accent1">
                    <a:lumMod val="50000"/>
                  </a:schemeClr>
                </a:solidFill>
              </a:rPr>
              <a:t>and</a:t>
            </a:r>
            <a:r>
              <a:rPr lang="hr-HR" sz="2000" spc="-150" dirty="0">
                <a:solidFill>
                  <a:schemeClr val="accent1">
                    <a:lumMod val="50000"/>
                  </a:schemeClr>
                </a:solidFill>
              </a:rPr>
              <a:t> </a:t>
            </a:r>
            <a:r>
              <a:rPr lang="hr-HR" sz="2000" spc="-150" dirty="0" err="1">
                <a:solidFill>
                  <a:schemeClr val="accent1">
                    <a:lumMod val="50000"/>
                  </a:schemeClr>
                </a:solidFill>
              </a:rPr>
              <a:t>state</a:t>
            </a:r>
            <a:r>
              <a:rPr lang="hr-HR" sz="2000" spc="-150" dirty="0">
                <a:solidFill>
                  <a:schemeClr val="accent1">
                    <a:lumMod val="50000"/>
                  </a:schemeClr>
                </a:solidFill>
              </a:rPr>
              <a:t> </a:t>
            </a:r>
            <a:r>
              <a:rPr lang="hr-HR" sz="2000" spc="-150" dirty="0" err="1">
                <a:solidFill>
                  <a:schemeClr val="accent1">
                    <a:lumMod val="50000"/>
                  </a:schemeClr>
                </a:solidFill>
              </a:rPr>
              <a:t>attorney</a:t>
            </a:r>
            <a:r>
              <a:rPr lang="hr-HR" sz="2000" spc="-150" dirty="0">
                <a:solidFill>
                  <a:schemeClr val="accent1">
                    <a:lumMod val="50000"/>
                  </a:schemeClr>
                </a:solidFill>
              </a:rPr>
              <a:t> </a:t>
            </a:r>
            <a:r>
              <a:rPr lang="hr-HR" sz="2000" spc="-150" dirty="0" err="1">
                <a:solidFill>
                  <a:schemeClr val="accent1">
                    <a:lumMod val="50000"/>
                  </a:schemeClr>
                </a:solidFill>
              </a:rPr>
              <a:t>may</a:t>
            </a:r>
            <a:r>
              <a:rPr lang="hr-HR" sz="2000" spc="-150" dirty="0">
                <a:solidFill>
                  <a:schemeClr val="accent1">
                    <a:lumMod val="50000"/>
                  </a:schemeClr>
                </a:solidFill>
              </a:rPr>
              <a:t>, </a:t>
            </a:r>
            <a:r>
              <a:rPr lang="hr-HR" sz="2000" spc="-150" dirty="0" err="1">
                <a:solidFill>
                  <a:schemeClr val="accent1">
                    <a:lumMod val="50000"/>
                  </a:schemeClr>
                </a:solidFill>
              </a:rPr>
              <a:t>pursuant</a:t>
            </a:r>
            <a:r>
              <a:rPr lang="hr-HR" sz="2000" spc="-150" dirty="0">
                <a:solidFill>
                  <a:schemeClr val="accent1">
                    <a:lumMod val="50000"/>
                  </a:schemeClr>
                </a:solidFill>
              </a:rPr>
              <a:t> to </a:t>
            </a:r>
            <a:r>
              <a:rPr lang="hr-HR" sz="2000" spc="-150" dirty="0" err="1">
                <a:solidFill>
                  <a:schemeClr val="accent1">
                    <a:lumMod val="50000"/>
                  </a:schemeClr>
                </a:solidFill>
              </a:rPr>
              <a:t>Article</a:t>
            </a:r>
            <a:r>
              <a:rPr lang="hr-HR" sz="2000" spc="-150" dirty="0">
                <a:solidFill>
                  <a:schemeClr val="accent1">
                    <a:lumMod val="50000"/>
                  </a:schemeClr>
                </a:solidFill>
              </a:rPr>
              <a:t> 341 </a:t>
            </a:r>
            <a:r>
              <a:rPr lang="hr-HR" sz="2000" spc="-150" dirty="0" err="1">
                <a:solidFill>
                  <a:schemeClr val="accent1">
                    <a:lumMod val="50000"/>
                  </a:schemeClr>
                </a:solidFill>
              </a:rPr>
              <a:t>paragraph</a:t>
            </a:r>
            <a:r>
              <a:rPr lang="hr-HR" sz="2000" spc="-150" dirty="0">
                <a:solidFill>
                  <a:schemeClr val="accent1">
                    <a:lumMod val="50000"/>
                  </a:schemeClr>
                </a:solidFill>
              </a:rPr>
              <a:t> 3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b="1" spc="-150" dirty="0" err="1" smtClean="0">
                <a:solidFill>
                  <a:schemeClr val="accent6">
                    <a:lumMod val="75000"/>
                  </a:schemeClr>
                </a:solidFill>
              </a:rPr>
              <a:t>Criminal</a:t>
            </a:r>
            <a:r>
              <a:rPr lang="hr-HR" sz="2000" b="1" spc="-150" dirty="0" smtClean="0">
                <a:solidFill>
                  <a:schemeClr val="accent6">
                    <a:lumMod val="75000"/>
                  </a:schemeClr>
                </a:solidFill>
              </a:rPr>
              <a:t> </a:t>
            </a:r>
            <a:r>
              <a:rPr lang="hr-HR" sz="2000" b="1" spc="-150" dirty="0" err="1">
                <a:solidFill>
                  <a:schemeClr val="accent6">
                    <a:lumMod val="75000"/>
                  </a:schemeClr>
                </a:solidFill>
              </a:rPr>
              <a:t>Proceeding</a:t>
            </a:r>
            <a:r>
              <a:rPr lang="hr-HR" sz="2000" b="1" spc="-150" dirty="0">
                <a:solidFill>
                  <a:schemeClr val="accent6">
                    <a:lumMod val="75000"/>
                  </a:schemeClr>
                </a:solidFill>
              </a:rPr>
              <a:t> </a:t>
            </a:r>
            <a:r>
              <a:rPr lang="hr-HR" sz="2000" b="1" spc="-150" dirty="0" err="1">
                <a:solidFill>
                  <a:schemeClr val="accent6">
                    <a:lumMod val="75000"/>
                  </a:schemeClr>
                </a:solidFill>
              </a:rPr>
              <a:t>Act</a:t>
            </a:r>
            <a:r>
              <a:rPr lang="hr-HR" sz="2000" spc="-150" dirty="0">
                <a:solidFill>
                  <a:schemeClr val="accent1">
                    <a:lumMod val="50000"/>
                  </a:schemeClr>
                </a:solidFill>
              </a:rPr>
              <a:t>,  file </a:t>
            </a:r>
            <a:r>
              <a:rPr lang="hr-HR" sz="2000" spc="-150" dirty="0" err="1">
                <a:solidFill>
                  <a:schemeClr val="accent1">
                    <a:lumMod val="50000"/>
                  </a:schemeClr>
                </a:solidFill>
              </a:rPr>
              <a:t>an</a:t>
            </a:r>
            <a:r>
              <a:rPr lang="hr-HR" sz="2000" spc="-150" dirty="0">
                <a:solidFill>
                  <a:schemeClr val="accent1">
                    <a:lumMod val="50000"/>
                  </a:schemeClr>
                </a:solidFill>
              </a:rPr>
              <a:t> </a:t>
            </a:r>
            <a:r>
              <a:rPr lang="hr-HR" sz="2000" spc="-150" dirty="0" err="1">
                <a:solidFill>
                  <a:schemeClr val="accent1">
                    <a:lumMod val="50000"/>
                  </a:schemeClr>
                </a:solidFill>
              </a:rPr>
              <a:t>immediate</a:t>
            </a:r>
            <a:r>
              <a:rPr lang="hr-HR" sz="2000" spc="-150" dirty="0">
                <a:solidFill>
                  <a:schemeClr val="accent1">
                    <a:lumMod val="50000"/>
                  </a:schemeClr>
                </a:solidFill>
              </a:rPr>
              <a:t> </a:t>
            </a:r>
            <a:r>
              <a:rPr lang="hr-HR" sz="2000" spc="-150" dirty="0" err="1">
                <a:solidFill>
                  <a:schemeClr val="accent1">
                    <a:lumMod val="50000"/>
                  </a:schemeClr>
                </a:solidFill>
              </a:rPr>
              <a:t>indictment</a:t>
            </a:r>
            <a:r>
              <a:rPr lang="hr-HR" sz="2000" spc="-150" dirty="0">
                <a:solidFill>
                  <a:schemeClr val="accent1">
                    <a:lumMod val="50000"/>
                  </a:schemeClr>
                </a:solidFill>
              </a:rPr>
              <a:t>.</a:t>
            </a:r>
          </a:p>
          <a:p>
            <a:pPr algn="just"/>
            <a:endParaRPr lang="hr-HR" sz="2000" dirty="0">
              <a:solidFill>
                <a:schemeClr val="accent1">
                  <a:lumMod val="50000"/>
                </a:schemeClr>
              </a:solidFill>
            </a:endParaRPr>
          </a:p>
        </p:txBody>
      </p:sp>
      <p:sp>
        <p:nvSpPr>
          <p:cNvPr id="10" name="TextBox 9"/>
          <p:cNvSpPr txBox="1"/>
          <p:nvPr/>
        </p:nvSpPr>
        <p:spPr>
          <a:xfrm>
            <a:off x="512748" y="1521303"/>
            <a:ext cx="8329642" cy="461665"/>
          </a:xfrm>
          <a:prstGeom prst="rect">
            <a:avLst/>
          </a:prstGeom>
          <a:noFill/>
        </p:spPr>
        <p:txBody>
          <a:bodyPr wrap="square" rtlCol="0">
            <a:spAutoFit/>
          </a:bodyPr>
          <a:lstStyle/>
          <a:p>
            <a:r>
              <a:rPr lang="hr-HR" sz="2400" b="1" dirty="0" err="1">
                <a:solidFill>
                  <a:schemeClr val="accent1">
                    <a:lumMod val="50000"/>
                  </a:schemeClr>
                </a:solidFill>
              </a:rPr>
              <a:t>Criminal</a:t>
            </a:r>
            <a:r>
              <a:rPr lang="hr-HR" sz="2400" b="1" dirty="0">
                <a:solidFill>
                  <a:schemeClr val="accent1">
                    <a:lumMod val="50000"/>
                  </a:schemeClr>
                </a:solidFill>
              </a:rPr>
              <a:t> </a:t>
            </a:r>
            <a:r>
              <a:rPr lang="hr-HR" sz="2400" b="1" dirty="0" err="1">
                <a:solidFill>
                  <a:schemeClr val="accent1">
                    <a:lumMod val="50000"/>
                  </a:schemeClr>
                </a:solidFill>
              </a:rPr>
              <a:t>acts</a:t>
            </a:r>
            <a:r>
              <a:rPr lang="hr-HR" sz="2400" b="1" dirty="0">
                <a:solidFill>
                  <a:schemeClr val="accent1">
                    <a:lumMod val="50000"/>
                  </a:schemeClr>
                </a:solidFill>
              </a:rPr>
              <a:t> </a:t>
            </a:r>
            <a:r>
              <a:rPr lang="hr-HR" sz="2400" b="1" dirty="0" err="1">
                <a:solidFill>
                  <a:schemeClr val="accent1">
                    <a:lumMod val="50000"/>
                  </a:schemeClr>
                </a:solidFill>
              </a:rPr>
              <a:t>related</a:t>
            </a:r>
            <a:r>
              <a:rPr lang="hr-HR" sz="2400" b="1" dirty="0">
                <a:solidFill>
                  <a:schemeClr val="accent1">
                    <a:lumMod val="50000"/>
                  </a:schemeClr>
                </a:solidFill>
              </a:rPr>
              <a:t> to AQM</a:t>
            </a:r>
          </a:p>
        </p:txBody>
      </p:sp>
      <p:sp>
        <p:nvSpPr>
          <p:cNvPr id="1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4" name="Group 3"/>
          <p:cNvGrpSpPr>
            <a:grpSpLocks noChangeAspect="1"/>
          </p:cNvGrpSpPr>
          <p:nvPr/>
        </p:nvGrpSpPr>
        <p:grpSpPr bwMode="auto">
          <a:xfrm>
            <a:off x="442354" y="6362429"/>
            <a:ext cx="4500798" cy="411137"/>
            <a:chOff x="14858" y="6031800"/>
            <a:chExt cx="7310482" cy="703818"/>
          </a:xfrm>
        </p:grpSpPr>
        <p:pic>
          <p:nvPicPr>
            <p:cNvPr id="1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376238" y="493713"/>
            <a:ext cx="8767761"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11.8 </a:t>
            </a:r>
            <a:r>
              <a:rPr lang="hr-HR" sz="2800" b="1" dirty="0" err="1">
                <a:solidFill>
                  <a:schemeClr val="tx2"/>
                </a:solidFill>
                <a:effectLst>
                  <a:glow>
                    <a:srgbClr val="7F7F7F">
                      <a:alpha val="35000"/>
                    </a:srgbClr>
                  </a:glow>
                </a:effectLst>
              </a:rPr>
              <a:t>discussion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based</a:t>
            </a:r>
            <a:r>
              <a:rPr lang="hr-HR" sz="2800" b="1" dirty="0">
                <a:solidFill>
                  <a:schemeClr val="tx2"/>
                </a:solidFill>
                <a:effectLst>
                  <a:glow>
                    <a:srgbClr val="7F7F7F">
                      <a:alpha val="35000"/>
                    </a:srgbClr>
                  </a:glow>
                </a:effectLst>
              </a:rPr>
              <a:t> on Cl. 33 APA – </a:t>
            </a:r>
            <a:r>
              <a:rPr lang="hr-HR" sz="2400" b="1" dirty="0" err="1">
                <a:solidFill>
                  <a:schemeClr val="tx2"/>
                </a:solidFill>
                <a:effectLst>
                  <a:glow>
                    <a:srgbClr val="7F7F7F">
                      <a:alpha val="35000"/>
                    </a:srgbClr>
                  </a:glow>
                </a:effectLst>
              </a:rPr>
              <a:t>examples</a:t>
            </a:r>
            <a:r>
              <a:rPr lang="hr-HR" sz="2400" b="1" dirty="0">
                <a:solidFill>
                  <a:schemeClr val="tx2"/>
                </a:solidFill>
                <a:effectLst>
                  <a:glow>
                    <a:srgbClr val="7F7F7F">
                      <a:alpha val="35000"/>
                    </a:srgbClr>
                  </a:glow>
                </a:effectLst>
              </a:rPr>
              <a:t> </a:t>
            </a:r>
            <a:r>
              <a:rPr lang="hr-HR" sz="2400" b="1" dirty="0" err="1">
                <a:solidFill>
                  <a:schemeClr val="tx2"/>
                </a:solidFill>
                <a:effectLst>
                  <a:glow>
                    <a:srgbClr val="7F7F7F">
                      <a:alpha val="35000"/>
                    </a:srgbClr>
                  </a:glow>
                </a:effectLst>
              </a:rPr>
              <a:t>in</a:t>
            </a:r>
            <a:r>
              <a:rPr lang="hr-HR" sz="2400" b="1" dirty="0">
                <a:solidFill>
                  <a:schemeClr val="tx2"/>
                </a:solidFill>
                <a:effectLst>
                  <a:glow>
                    <a:srgbClr val="7F7F7F">
                      <a:alpha val="35000"/>
                    </a:srgbClr>
                  </a:glow>
                </a:effectLst>
              </a:rPr>
              <a:t> </a:t>
            </a:r>
            <a:r>
              <a:rPr lang="hr-HR" sz="2400" b="1" dirty="0" err="1">
                <a:solidFill>
                  <a:schemeClr val="tx2"/>
                </a:solidFill>
                <a:effectLst>
                  <a:glow>
                    <a:srgbClr val="7F7F7F">
                      <a:alpha val="35000"/>
                    </a:srgbClr>
                  </a:glow>
                </a:effectLst>
              </a:rPr>
              <a:t>practice</a:t>
            </a:r>
            <a:r>
              <a:rPr lang="hr-HR" sz="2400" b="1" dirty="0">
                <a:solidFill>
                  <a:schemeClr val="tx2"/>
                </a:solidFill>
                <a:effectLst>
                  <a:glow>
                    <a:srgbClr val="7F7F7F">
                      <a:alpha val="35000"/>
                    </a:srgbClr>
                  </a:glow>
                </a:effectLst>
              </a:rPr>
              <a:t> </a:t>
            </a: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0" name="TextBox 9"/>
          <p:cNvSpPr txBox="1"/>
          <p:nvPr/>
        </p:nvSpPr>
        <p:spPr>
          <a:xfrm>
            <a:off x="376239" y="2500893"/>
            <a:ext cx="8658478" cy="830997"/>
          </a:xfrm>
          <a:prstGeom prst="rect">
            <a:avLst/>
          </a:prstGeom>
          <a:noFill/>
        </p:spPr>
        <p:txBody>
          <a:bodyPr wrap="square" rtlCol="0">
            <a:spAutoFit/>
          </a:bodyPr>
          <a:lstStyle/>
          <a:p>
            <a:pPr algn="just"/>
            <a:r>
              <a:rPr lang="hr-HR" sz="2400" b="1" spc="-150" dirty="0" err="1">
                <a:solidFill>
                  <a:schemeClr val="accent1">
                    <a:lumMod val="50000"/>
                  </a:schemeClr>
                </a:solidFill>
              </a:rPr>
              <a:t>The</a:t>
            </a:r>
            <a:r>
              <a:rPr lang="hr-HR" sz="2400" b="1" spc="-150" dirty="0">
                <a:solidFill>
                  <a:schemeClr val="accent1">
                    <a:lumMod val="50000"/>
                  </a:schemeClr>
                </a:solidFill>
              </a:rPr>
              <a:t> </a:t>
            </a:r>
            <a:r>
              <a:rPr lang="hr-HR" sz="2400" b="1" spc="-150" dirty="0" err="1">
                <a:solidFill>
                  <a:schemeClr val="accent1">
                    <a:lumMod val="50000"/>
                  </a:schemeClr>
                </a:solidFill>
              </a:rPr>
              <a:t>case</a:t>
            </a:r>
            <a:r>
              <a:rPr lang="hr-HR" sz="2400" b="1" spc="-150" dirty="0">
                <a:solidFill>
                  <a:schemeClr val="accent1">
                    <a:lumMod val="50000"/>
                  </a:schemeClr>
                </a:solidFill>
              </a:rPr>
              <a:t> </a:t>
            </a:r>
            <a:r>
              <a:rPr lang="hr-HR" sz="2400" b="1" spc="-150" dirty="0" err="1">
                <a:solidFill>
                  <a:schemeClr val="accent1">
                    <a:lumMod val="50000"/>
                  </a:schemeClr>
                </a:solidFill>
              </a:rPr>
              <a:t>study</a:t>
            </a:r>
            <a:r>
              <a:rPr lang="hr-HR" sz="2400" b="1" spc="-150" dirty="0">
                <a:solidFill>
                  <a:schemeClr val="accent1">
                    <a:lumMod val="50000"/>
                  </a:schemeClr>
                </a:solidFill>
              </a:rPr>
              <a:t> </a:t>
            </a:r>
            <a:r>
              <a:rPr lang="hr-HR" sz="2400" b="1" spc="-150" dirty="0" err="1">
                <a:solidFill>
                  <a:schemeClr val="accent1">
                    <a:lumMod val="50000"/>
                  </a:schemeClr>
                </a:solidFill>
              </a:rPr>
              <a:t>referred</a:t>
            </a:r>
            <a:r>
              <a:rPr lang="hr-HR" sz="2400" b="1" spc="-150" dirty="0">
                <a:solidFill>
                  <a:schemeClr val="accent1">
                    <a:lumMod val="50000"/>
                  </a:schemeClr>
                </a:solidFill>
              </a:rPr>
              <a:t> to </a:t>
            </a:r>
            <a:r>
              <a:rPr lang="hr-HR" sz="2400" b="1" spc="-150" dirty="0" err="1">
                <a:solidFill>
                  <a:schemeClr val="accent1">
                    <a:lumMod val="50000"/>
                  </a:schemeClr>
                </a:solidFill>
              </a:rPr>
              <a:t>the</a:t>
            </a:r>
            <a:r>
              <a:rPr lang="hr-HR" sz="2400" b="1" spc="-150" dirty="0">
                <a:solidFill>
                  <a:schemeClr val="accent1">
                    <a:lumMod val="50000"/>
                  </a:schemeClr>
                </a:solidFill>
              </a:rPr>
              <a:t> </a:t>
            </a:r>
            <a:r>
              <a:rPr lang="hr-HR" sz="2400" b="1" spc="-150" dirty="0" err="1">
                <a:solidFill>
                  <a:schemeClr val="accent1">
                    <a:lumMod val="50000"/>
                  </a:schemeClr>
                </a:solidFill>
              </a:rPr>
              <a:t>expansion</a:t>
            </a:r>
            <a:r>
              <a:rPr lang="hr-HR" sz="2400" b="1" spc="-150" dirty="0">
                <a:solidFill>
                  <a:schemeClr val="accent1">
                    <a:lumMod val="50000"/>
                  </a:schemeClr>
                </a:solidFill>
              </a:rPr>
              <a:t> </a:t>
            </a:r>
            <a:r>
              <a:rPr lang="hr-HR" sz="2400" b="1" spc="-150" dirty="0" err="1">
                <a:solidFill>
                  <a:schemeClr val="accent1">
                    <a:lumMod val="50000"/>
                  </a:schemeClr>
                </a:solidFill>
              </a:rPr>
              <a:t>of</a:t>
            </a:r>
            <a:r>
              <a:rPr lang="hr-HR" sz="2400" b="1" spc="-150" dirty="0">
                <a:solidFill>
                  <a:schemeClr val="accent1">
                    <a:lumMod val="50000"/>
                  </a:schemeClr>
                </a:solidFill>
              </a:rPr>
              <a:t> </a:t>
            </a:r>
            <a:r>
              <a:rPr lang="hr-HR" sz="2400" b="1" spc="-150" dirty="0" err="1">
                <a:solidFill>
                  <a:schemeClr val="accent1">
                    <a:lumMod val="50000"/>
                  </a:schemeClr>
                </a:solidFill>
              </a:rPr>
              <a:t>unpleasant</a:t>
            </a:r>
            <a:r>
              <a:rPr lang="hr-HR" sz="2400" b="1" spc="-150" dirty="0">
                <a:solidFill>
                  <a:schemeClr val="accent1">
                    <a:lumMod val="50000"/>
                  </a:schemeClr>
                </a:solidFill>
              </a:rPr>
              <a:t> </a:t>
            </a:r>
            <a:r>
              <a:rPr lang="hr-HR" sz="2400" b="1" spc="-150" dirty="0" err="1">
                <a:solidFill>
                  <a:schemeClr val="accent1">
                    <a:lumMod val="50000"/>
                  </a:schemeClr>
                </a:solidFill>
              </a:rPr>
              <a:t>odour</a:t>
            </a:r>
            <a:r>
              <a:rPr lang="hr-HR" sz="2400" b="1" spc="-150" dirty="0">
                <a:solidFill>
                  <a:schemeClr val="accent1">
                    <a:lumMod val="50000"/>
                  </a:schemeClr>
                </a:solidFill>
              </a:rPr>
              <a:t> </a:t>
            </a:r>
            <a:r>
              <a:rPr lang="hr-HR" sz="2400" b="1" spc="-150" dirty="0" err="1">
                <a:solidFill>
                  <a:schemeClr val="accent1">
                    <a:lumMod val="50000"/>
                  </a:schemeClr>
                </a:solidFill>
              </a:rPr>
              <a:t>and</a:t>
            </a:r>
            <a:r>
              <a:rPr lang="hr-HR" sz="2400" b="1" spc="-150" dirty="0">
                <a:solidFill>
                  <a:schemeClr val="accent1">
                    <a:lumMod val="50000"/>
                  </a:schemeClr>
                </a:solidFill>
              </a:rPr>
              <a:t> smoke </a:t>
            </a:r>
            <a:r>
              <a:rPr lang="hr-HR" sz="2400" b="1" spc="-150" dirty="0" err="1">
                <a:solidFill>
                  <a:schemeClr val="accent1">
                    <a:lumMod val="50000"/>
                  </a:schemeClr>
                </a:solidFill>
              </a:rPr>
              <a:t>from</a:t>
            </a:r>
            <a:r>
              <a:rPr lang="hr-HR" sz="2400" b="1" spc="-150" dirty="0">
                <a:solidFill>
                  <a:schemeClr val="accent1">
                    <a:lumMod val="50000"/>
                  </a:schemeClr>
                </a:solidFill>
              </a:rPr>
              <a:t> </a:t>
            </a:r>
            <a:r>
              <a:rPr lang="hr-HR" sz="2400" b="1" spc="-150" dirty="0" err="1">
                <a:solidFill>
                  <a:schemeClr val="accent1">
                    <a:lumMod val="50000"/>
                  </a:schemeClr>
                </a:solidFill>
              </a:rPr>
              <a:t>the</a:t>
            </a:r>
            <a:r>
              <a:rPr lang="hr-HR" sz="2400" b="1" spc="-150" dirty="0">
                <a:solidFill>
                  <a:schemeClr val="accent1">
                    <a:lumMod val="50000"/>
                  </a:schemeClr>
                </a:solidFill>
              </a:rPr>
              <a:t> </a:t>
            </a:r>
            <a:r>
              <a:rPr lang="hr-HR" sz="2400" b="1" spc="-150" dirty="0" err="1">
                <a:solidFill>
                  <a:schemeClr val="accent1">
                    <a:lumMod val="50000"/>
                  </a:schemeClr>
                </a:solidFill>
              </a:rPr>
              <a:t>unknown</a:t>
            </a:r>
            <a:r>
              <a:rPr lang="hr-HR" sz="2400" b="1" spc="-150" dirty="0">
                <a:solidFill>
                  <a:schemeClr val="accent1">
                    <a:lumMod val="50000"/>
                  </a:schemeClr>
                </a:solidFill>
              </a:rPr>
              <a:t> </a:t>
            </a:r>
            <a:r>
              <a:rPr lang="hr-HR" sz="2400" b="1" spc="-150" dirty="0" err="1">
                <a:solidFill>
                  <a:schemeClr val="accent1">
                    <a:lumMod val="50000"/>
                  </a:schemeClr>
                </a:solidFill>
              </a:rPr>
              <a:t>source</a:t>
            </a:r>
            <a:r>
              <a:rPr lang="hr-HR" sz="2400" b="1" spc="-150" dirty="0">
                <a:solidFill>
                  <a:schemeClr val="accent1">
                    <a:lumMod val="50000"/>
                  </a:schemeClr>
                </a:solidFill>
              </a:rPr>
              <a:t> </a:t>
            </a:r>
            <a:r>
              <a:rPr lang="hr-HR" sz="2400" b="1" spc="-150" dirty="0" err="1">
                <a:solidFill>
                  <a:schemeClr val="accent1">
                    <a:lumMod val="50000"/>
                  </a:schemeClr>
                </a:solidFill>
              </a:rPr>
              <a:t>in</a:t>
            </a:r>
            <a:r>
              <a:rPr lang="hr-HR" sz="2400" b="1" spc="-150" dirty="0">
                <a:solidFill>
                  <a:schemeClr val="accent1">
                    <a:lumMod val="50000"/>
                  </a:schemeClr>
                </a:solidFill>
              </a:rPr>
              <a:t> </a:t>
            </a:r>
            <a:r>
              <a:rPr lang="hr-HR" sz="2400" b="1" spc="-150" dirty="0" err="1">
                <a:solidFill>
                  <a:schemeClr val="accent1">
                    <a:lumMod val="50000"/>
                  </a:schemeClr>
                </a:solidFill>
              </a:rPr>
              <a:t>Istria</a:t>
            </a:r>
            <a:r>
              <a:rPr lang="hr-HR" sz="2400" b="1" spc="-150" dirty="0">
                <a:solidFill>
                  <a:schemeClr val="accent1">
                    <a:lumMod val="50000"/>
                  </a:schemeClr>
                </a:solidFill>
              </a:rPr>
              <a:t> </a:t>
            </a:r>
            <a:r>
              <a:rPr lang="hr-HR" sz="2400" b="1" spc="-150" dirty="0" err="1">
                <a:solidFill>
                  <a:schemeClr val="accent1">
                    <a:lumMod val="50000"/>
                  </a:schemeClr>
                </a:solidFill>
              </a:rPr>
              <a:t>will</a:t>
            </a:r>
            <a:r>
              <a:rPr lang="hr-HR" sz="2400" b="1" spc="-150" dirty="0">
                <a:solidFill>
                  <a:schemeClr val="accent1">
                    <a:lumMod val="50000"/>
                  </a:schemeClr>
                </a:solidFill>
              </a:rPr>
              <a:t> </a:t>
            </a:r>
            <a:r>
              <a:rPr lang="hr-HR" sz="2400" b="1" spc="-150" dirty="0" err="1">
                <a:solidFill>
                  <a:schemeClr val="accent1">
                    <a:lumMod val="50000"/>
                  </a:schemeClr>
                </a:solidFill>
              </a:rPr>
              <a:t>be</a:t>
            </a:r>
            <a:r>
              <a:rPr lang="hr-HR" sz="2400" b="1" spc="-150" dirty="0">
                <a:solidFill>
                  <a:schemeClr val="accent1">
                    <a:lumMod val="50000"/>
                  </a:schemeClr>
                </a:solidFill>
              </a:rPr>
              <a:t> </a:t>
            </a:r>
            <a:r>
              <a:rPr lang="hr-HR" sz="2400" b="1" spc="-150" dirty="0" err="1">
                <a:solidFill>
                  <a:schemeClr val="accent1">
                    <a:lumMod val="50000"/>
                  </a:schemeClr>
                </a:solidFill>
              </a:rPr>
              <a:t>shown</a:t>
            </a:r>
            <a:r>
              <a:rPr lang="hr-HR" sz="2400" b="1" spc="-150" dirty="0">
                <a:solidFill>
                  <a:schemeClr val="accent1">
                    <a:lumMod val="50000"/>
                  </a:schemeClr>
                </a:solidFill>
              </a:rPr>
              <a:t> as </a:t>
            </a:r>
            <a:r>
              <a:rPr lang="hr-HR" sz="2400" b="1" spc="-150" dirty="0" err="1">
                <a:solidFill>
                  <a:schemeClr val="accent1">
                    <a:lumMod val="50000"/>
                  </a:schemeClr>
                </a:solidFill>
              </a:rPr>
              <a:t>incentives</a:t>
            </a:r>
            <a:r>
              <a:rPr lang="hr-HR" sz="2400" b="1" spc="-150" dirty="0">
                <a:solidFill>
                  <a:schemeClr val="accent1">
                    <a:lumMod val="50000"/>
                  </a:schemeClr>
                </a:solidFill>
              </a:rPr>
              <a:t> to </a:t>
            </a:r>
            <a:r>
              <a:rPr lang="hr-HR" sz="2400" b="1" spc="-150" dirty="0" err="1">
                <a:solidFill>
                  <a:schemeClr val="accent1">
                    <a:lumMod val="50000"/>
                  </a:schemeClr>
                </a:solidFill>
              </a:rPr>
              <a:t>discussion</a:t>
            </a:r>
            <a:r>
              <a:rPr lang="hr-HR" sz="2400" b="1" spc="-150" dirty="0">
                <a:solidFill>
                  <a:schemeClr val="accent1">
                    <a:lumMod val="50000"/>
                  </a:schemeClr>
                </a:solidFill>
              </a:rPr>
              <a:t>.</a:t>
            </a:r>
            <a:endParaRPr lang="hr-HR" sz="2000" dirty="0">
              <a:latin typeface="+mn-lt"/>
            </a:endParaRP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433701297"/>
      </p:ext>
    </p:extLst>
  </p:cSld>
  <p:clrMapOvr>
    <a:masterClrMapping/>
  </p:clrMapOvr>
  <p:transition spd="med">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11.11 </a:t>
            </a:r>
            <a:r>
              <a:rPr lang="hr-HR" sz="2800" b="1" dirty="0" err="1">
                <a:solidFill>
                  <a:schemeClr val="tx2"/>
                </a:solidFill>
                <a:effectLst>
                  <a:glow>
                    <a:srgbClr val="7F7F7F">
                      <a:alpha val="35000"/>
                    </a:srgbClr>
                  </a:glow>
                </a:effectLst>
              </a:rPr>
              <a:t>Environmental</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inspection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judiciary</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state</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attorney</a:t>
            </a:r>
            <a:r>
              <a:rPr lang="hr-HR" sz="2800" b="1" dirty="0">
                <a:solidFill>
                  <a:schemeClr val="tx2"/>
                </a:solidFill>
                <a:effectLst>
                  <a:glow>
                    <a:srgbClr val="7F7F7F">
                      <a:alpha val="35000"/>
                    </a:srgbClr>
                  </a:glow>
                </a:effectLst>
              </a:rPr>
              <a:t> system</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512748" y="2338822"/>
            <a:ext cx="8197232" cy="2246769"/>
          </a:xfrm>
          <a:prstGeom prst="rect">
            <a:avLst/>
          </a:prstGeom>
          <a:noFill/>
        </p:spPr>
        <p:txBody>
          <a:bodyPr wrap="square" rtlCol="0">
            <a:spAutoFit/>
          </a:bodyPr>
          <a:lstStyle/>
          <a:p>
            <a:pPr algn="just"/>
            <a:r>
              <a:rPr lang="hr-HR" sz="2000" spc="-150" dirty="0">
                <a:solidFill>
                  <a:schemeClr val="accent1">
                    <a:lumMod val="50000"/>
                  </a:schemeClr>
                </a:solidFill>
              </a:rPr>
              <a:t>As </a:t>
            </a:r>
            <a:r>
              <a:rPr lang="hr-HR" sz="2000" spc="-150" dirty="0" err="1">
                <a:solidFill>
                  <a:schemeClr val="accent1">
                    <a:lumMod val="50000"/>
                  </a:schemeClr>
                </a:solidFill>
              </a:rPr>
              <a:t>regarding</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prosecution</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criminal</a:t>
            </a:r>
            <a:r>
              <a:rPr lang="hr-HR" sz="2000" spc="-150" dirty="0">
                <a:solidFill>
                  <a:schemeClr val="accent1">
                    <a:lumMod val="50000"/>
                  </a:schemeClr>
                </a:solidFill>
              </a:rPr>
              <a:t> </a:t>
            </a:r>
            <a:r>
              <a:rPr lang="hr-HR" sz="2000" spc="-150" dirty="0" err="1">
                <a:solidFill>
                  <a:schemeClr val="accent1">
                    <a:lumMod val="50000"/>
                  </a:schemeClr>
                </a:solidFill>
              </a:rPr>
              <a:t>acts</a:t>
            </a:r>
            <a:r>
              <a:rPr lang="hr-HR" sz="2000" spc="-150" dirty="0">
                <a:solidFill>
                  <a:schemeClr val="accent1">
                    <a:lumMod val="50000"/>
                  </a:schemeClr>
                </a:solidFill>
              </a:rPr>
              <a:t> </a:t>
            </a:r>
            <a:r>
              <a:rPr lang="hr-HR" sz="2000" spc="-150" dirty="0" err="1">
                <a:solidFill>
                  <a:schemeClr val="accent1">
                    <a:lumMod val="50000"/>
                  </a:schemeClr>
                </a:solidFill>
              </a:rPr>
              <a:t>against</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environment</a:t>
            </a:r>
            <a:r>
              <a:rPr lang="hr-HR" sz="2000" spc="-150" dirty="0">
                <a:solidFill>
                  <a:schemeClr val="accent1">
                    <a:lumMod val="50000"/>
                  </a:schemeClr>
                </a:solidFill>
              </a:rPr>
              <a:t>, </a:t>
            </a:r>
            <a:r>
              <a:rPr lang="hr-HR" sz="2000" spc="-150" dirty="0" err="1">
                <a:solidFill>
                  <a:schemeClr val="accent1">
                    <a:lumMod val="50000"/>
                  </a:schemeClr>
                </a:solidFill>
              </a:rPr>
              <a:t>it</a:t>
            </a:r>
            <a:r>
              <a:rPr lang="hr-HR" sz="2000" spc="-150" dirty="0">
                <a:solidFill>
                  <a:schemeClr val="accent1">
                    <a:lumMod val="50000"/>
                  </a:schemeClr>
                </a:solidFill>
              </a:rPr>
              <a:t> </a:t>
            </a:r>
            <a:r>
              <a:rPr lang="hr-HR" sz="2000" spc="-150" dirty="0" err="1">
                <a:solidFill>
                  <a:schemeClr val="accent1">
                    <a:lumMod val="50000"/>
                  </a:schemeClr>
                </a:solidFill>
              </a:rPr>
              <a:t>is</a:t>
            </a:r>
            <a:r>
              <a:rPr lang="hr-HR" sz="2000" spc="-150" dirty="0">
                <a:solidFill>
                  <a:schemeClr val="accent1">
                    <a:lumMod val="50000"/>
                  </a:schemeClr>
                </a:solidFill>
              </a:rPr>
              <a:t> </a:t>
            </a:r>
            <a:r>
              <a:rPr lang="hr-HR" sz="2000" b="1" spc="-150" dirty="0" err="1">
                <a:solidFill>
                  <a:schemeClr val="accent1">
                    <a:lumMod val="50000"/>
                  </a:schemeClr>
                </a:solidFill>
              </a:rPr>
              <a:t>of</a:t>
            </a:r>
            <a:r>
              <a:rPr lang="hr-HR" sz="2000" b="1" spc="-150" dirty="0">
                <a:solidFill>
                  <a:schemeClr val="accent1">
                    <a:lumMod val="50000"/>
                  </a:schemeClr>
                </a:solidFill>
              </a:rPr>
              <a:t> </a:t>
            </a:r>
            <a:r>
              <a:rPr lang="hr-HR" sz="2000" b="1" spc="-150" dirty="0" err="1">
                <a:solidFill>
                  <a:schemeClr val="accent1">
                    <a:lumMod val="50000"/>
                  </a:schemeClr>
                </a:solidFill>
              </a:rPr>
              <a:t>extreme</a:t>
            </a:r>
            <a:r>
              <a:rPr lang="hr-HR" sz="2000" b="1" spc="-150" dirty="0">
                <a:solidFill>
                  <a:schemeClr val="accent1">
                    <a:lumMod val="50000"/>
                  </a:schemeClr>
                </a:solidFill>
              </a:rPr>
              <a:t> </a:t>
            </a:r>
            <a:r>
              <a:rPr lang="hr-HR" sz="2000" b="1" spc="-150" dirty="0" err="1">
                <a:solidFill>
                  <a:schemeClr val="accent1">
                    <a:lumMod val="50000"/>
                  </a:schemeClr>
                </a:solidFill>
              </a:rPr>
              <a:t>significance</a:t>
            </a:r>
            <a:r>
              <a:rPr lang="hr-HR" sz="2000" b="1" spc="-150" dirty="0">
                <a:solidFill>
                  <a:schemeClr val="accent1">
                    <a:lumMod val="50000"/>
                  </a:schemeClr>
                </a:solidFill>
              </a:rPr>
              <a:t> to file </a:t>
            </a:r>
            <a:r>
              <a:rPr lang="hr-HR" sz="2000" b="1" spc="-150" dirty="0" err="1">
                <a:solidFill>
                  <a:schemeClr val="accent1">
                    <a:lumMod val="50000"/>
                  </a:schemeClr>
                </a:solidFill>
              </a:rPr>
              <a:t>detailed</a:t>
            </a:r>
            <a:r>
              <a:rPr lang="hr-HR" sz="2000" b="1" spc="-150" dirty="0">
                <a:solidFill>
                  <a:schemeClr val="accent1">
                    <a:lumMod val="50000"/>
                  </a:schemeClr>
                </a:solidFill>
              </a:rPr>
              <a:t> </a:t>
            </a:r>
            <a:r>
              <a:rPr lang="hr-HR" sz="2000" b="1" spc="-150" dirty="0" err="1">
                <a:solidFill>
                  <a:schemeClr val="accent1">
                    <a:lumMod val="50000"/>
                  </a:schemeClr>
                </a:solidFill>
              </a:rPr>
              <a:t>and</a:t>
            </a:r>
            <a:r>
              <a:rPr lang="hr-HR" sz="2000" b="1" spc="-150" dirty="0">
                <a:solidFill>
                  <a:schemeClr val="accent1">
                    <a:lumMod val="50000"/>
                  </a:schemeClr>
                </a:solidFill>
              </a:rPr>
              <a:t> </a:t>
            </a:r>
            <a:r>
              <a:rPr lang="hr-HR" sz="2000" b="1" spc="-150" dirty="0" err="1">
                <a:solidFill>
                  <a:schemeClr val="accent1">
                    <a:lumMod val="50000"/>
                  </a:schemeClr>
                </a:solidFill>
              </a:rPr>
              <a:t>qualitative</a:t>
            </a:r>
            <a:r>
              <a:rPr lang="hr-HR" sz="2000" b="1" spc="-150" dirty="0">
                <a:solidFill>
                  <a:schemeClr val="accent1">
                    <a:lumMod val="50000"/>
                  </a:schemeClr>
                </a:solidFill>
              </a:rPr>
              <a:t> </a:t>
            </a:r>
            <a:r>
              <a:rPr lang="hr-HR" sz="2000" b="1" spc="-150" dirty="0" err="1">
                <a:solidFill>
                  <a:schemeClr val="accent1">
                    <a:lumMod val="50000"/>
                  </a:schemeClr>
                </a:solidFill>
              </a:rPr>
              <a:t>criminal</a:t>
            </a:r>
            <a:r>
              <a:rPr lang="hr-HR" sz="2000" b="1" spc="-150" dirty="0">
                <a:solidFill>
                  <a:schemeClr val="accent1">
                    <a:lumMod val="50000"/>
                  </a:schemeClr>
                </a:solidFill>
              </a:rPr>
              <a:t> </a:t>
            </a:r>
            <a:r>
              <a:rPr lang="hr-HR" sz="2000" b="1" spc="-150" dirty="0" err="1">
                <a:solidFill>
                  <a:schemeClr val="accent1">
                    <a:lumMod val="50000"/>
                  </a:schemeClr>
                </a:solidFill>
              </a:rPr>
              <a:t>files</a:t>
            </a:r>
            <a:r>
              <a:rPr lang="hr-HR" sz="2000" spc="-150" dirty="0">
                <a:solidFill>
                  <a:schemeClr val="accent1">
                    <a:lumMod val="50000"/>
                  </a:schemeClr>
                </a:solidFill>
              </a:rPr>
              <a:t>, </a:t>
            </a:r>
            <a:r>
              <a:rPr lang="hr-HR" sz="2000" spc="-150" dirty="0" err="1">
                <a:solidFill>
                  <a:schemeClr val="accent1">
                    <a:lumMod val="50000"/>
                  </a:schemeClr>
                </a:solidFill>
              </a:rPr>
              <a:t>along</a:t>
            </a:r>
            <a:r>
              <a:rPr lang="hr-HR" sz="2000" spc="-150" dirty="0">
                <a:solidFill>
                  <a:schemeClr val="accent1">
                    <a:lumMod val="50000"/>
                  </a:schemeClr>
                </a:solidFill>
              </a:rPr>
              <a:t> </a:t>
            </a:r>
            <a:r>
              <a:rPr lang="hr-HR" sz="2000" spc="-150" dirty="0" err="1">
                <a:solidFill>
                  <a:schemeClr val="accent1">
                    <a:lumMod val="50000"/>
                  </a:schemeClr>
                </a:solidFill>
              </a:rPr>
              <a:t>with</a:t>
            </a:r>
            <a:r>
              <a:rPr lang="hr-HR" sz="2000" spc="-150" dirty="0">
                <a:solidFill>
                  <a:schemeClr val="accent1">
                    <a:lumMod val="50000"/>
                  </a:schemeClr>
                </a:solidFill>
              </a:rPr>
              <a:t> </a:t>
            </a:r>
            <a:r>
              <a:rPr lang="hr-HR" sz="2000" spc="-150" dirty="0" err="1">
                <a:solidFill>
                  <a:schemeClr val="accent1">
                    <a:lumMod val="50000"/>
                  </a:schemeClr>
                </a:solidFill>
              </a:rPr>
              <a:t>indication</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b="1" spc="-150" dirty="0" err="1">
                <a:solidFill>
                  <a:schemeClr val="accent1">
                    <a:lumMod val="50000"/>
                  </a:schemeClr>
                </a:solidFill>
              </a:rPr>
              <a:t>all</a:t>
            </a:r>
            <a:r>
              <a:rPr lang="hr-HR" sz="2000" b="1" spc="-150" dirty="0">
                <a:solidFill>
                  <a:schemeClr val="accent1">
                    <a:lumMod val="50000"/>
                  </a:schemeClr>
                </a:solidFill>
              </a:rPr>
              <a:t> </a:t>
            </a:r>
            <a:r>
              <a:rPr lang="hr-HR" sz="2000" b="1" spc="-150" dirty="0" err="1">
                <a:solidFill>
                  <a:schemeClr val="accent1">
                    <a:lumMod val="50000"/>
                  </a:schemeClr>
                </a:solidFill>
              </a:rPr>
              <a:t>evidence</a:t>
            </a:r>
            <a:r>
              <a:rPr lang="hr-HR" sz="2000" b="1" spc="-150" dirty="0">
                <a:solidFill>
                  <a:schemeClr val="accent1">
                    <a:lumMod val="50000"/>
                  </a:schemeClr>
                </a:solidFill>
              </a:rPr>
              <a:t> </a:t>
            </a:r>
            <a:r>
              <a:rPr lang="hr-HR" sz="2000" b="1" spc="-150" dirty="0" err="1">
                <a:solidFill>
                  <a:schemeClr val="accent1">
                    <a:lumMod val="50000"/>
                  </a:schemeClr>
                </a:solidFill>
              </a:rPr>
              <a:t>available</a:t>
            </a:r>
            <a:r>
              <a:rPr lang="hr-HR" sz="2000" b="1" spc="-150" dirty="0">
                <a:solidFill>
                  <a:schemeClr val="accent1">
                    <a:lumMod val="50000"/>
                  </a:schemeClr>
                </a:solidFill>
              </a:rPr>
              <a:t> to </a:t>
            </a:r>
            <a:r>
              <a:rPr lang="hr-HR" sz="2000" b="1" spc="-150" dirty="0" err="1">
                <a:solidFill>
                  <a:schemeClr val="accent1">
                    <a:lumMod val="50000"/>
                  </a:schemeClr>
                </a:solidFill>
              </a:rPr>
              <a:t>the</a:t>
            </a:r>
            <a:r>
              <a:rPr lang="hr-HR" sz="2000" b="1" spc="-150" dirty="0">
                <a:solidFill>
                  <a:schemeClr val="accent1">
                    <a:lumMod val="50000"/>
                  </a:schemeClr>
                </a:solidFill>
              </a:rPr>
              <a:t> </a:t>
            </a:r>
            <a:r>
              <a:rPr lang="hr-HR" sz="2000" b="1" spc="-150" dirty="0" err="1">
                <a:solidFill>
                  <a:schemeClr val="accent1">
                    <a:lumMod val="50000"/>
                  </a:schemeClr>
                </a:solidFill>
              </a:rPr>
              <a:t>competent</a:t>
            </a:r>
            <a:r>
              <a:rPr lang="hr-HR" sz="2000" b="1" spc="-150" dirty="0">
                <a:solidFill>
                  <a:schemeClr val="accent1">
                    <a:lumMod val="50000"/>
                  </a:schemeClr>
                </a:solidFill>
              </a:rPr>
              <a:t> </a:t>
            </a:r>
            <a:r>
              <a:rPr lang="hr-HR" sz="2000" b="1" spc="-150" dirty="0" err="1">
                <a:solidFill>
                  <a:schemeClr val="accent1">
                    <a:lumMod val="50000"/>
                  </a:schemeClr>
                </a:solidFill>
              </a:rPr>
              <a:t>administrative</a:t>
            </a:r>
            <a:r>
              <a:rPr lang="hr-HR" sz="2000" b="1" spc="-150" dirty="0">
                <a:solidFill>
                  <a:schemeClr val="accent1">
                    <a:lumMod val="50000"/>
                  </a:schemeClr>
                </a:solidFill>
              </a:rPr>
              <a:t> </a:t>
            </a:r>
            <a:r>
              <a:rPr lang="hr-HR" sz="2000" b="1" spc="-150" dirty="0" err="1">
                <a:solidFill>
                  <a:schemeClr val="accent1">
                    <a:lumMod val="50000"/>
                  </a:schemeClr>
                </a:solidFill>
              </a:rPr>
              <a:t>bodies</a:t>
            </a:r>
            <a:r>
              <a:rPr lang="hr-HR" sz="2000" spc="-150" dirty="0">
                <a:solidFill>
                  <a:schemeClr val="accent1">
                    <a:lumMod val="50000"/>
                  </a:schemeClr>
                </a:solidFill>
              </a:rPr>
              <a:t>, as </a:t>
            </a:r>
            <a:r>
              <a:rPr lang="hr-HR" sz="2000" spc="-150" dirty="0" err="1">
                <a:solidFill>
                  <a:schemeClr val="accent1">
                    <a:lumMod val="50000"/>
                  </a:schemeClr>
                </a:solidFill>
              </a:rPr>
              <a:t>well</a:t>
            </a:r>
            <a:r>
              <a:rPr lang="hr-HR" sz="2000" spc="-150" dirty="0">
                <a:solidFill>
                  <a:schemeClr val="accent1">
                    <a:lumMod val="50000"/>
                  </a:schemeClr>
                </a:solidFill>
              </a:rPr>
              <a:t> as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undertaking</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all</a:t>
            </a:r>
            <a:r>
              <a:rPr lang="hr-HR" sz="2000" spc="-150" dirty="0">
                <a:solidFill>
                  <a:schemeClr val="accent1">
                    <a:lumMod val="50000"/>
                  </a:schemeClr>
                </a:solidFill>
              </a:rPr>
              <a:t> </a:t>
            </a:r>
            <a:r>
              <a:rPr lang="hr-HR" sz="2000" spc="-150" dirty="0" err="1">
                <a:solidFill>
                  <a:schemeClr val="accent1">
                    <a:lumMod val="50000"/>
                  </a:schemeClr>
                </a:solidFill>
              </a:rPr>
              <a:t>required</a:t>
            </a:r>
            <a:r>
              <a:rPr lang="hr-HR" sz="2000" spc="-150" dirty="0">
                <a:solidFill>
                  <a:schemeClr val="accent1">
                    <a:lumMod val="50000"/>
                  </a:schemeClr>
                </a:solidFill>
              </a:rPr>
              <a:t> </a:t>
            </a:r>
            <a:r>
              <a:rPr lang="hr-HR" sz="2000" spc="-150" dirty="0" err="1">
                <a:solidFill>
                  <a:schemeClr val="accent1">
                    <a:lumMod val="50000"/>
                  </a:schemeClr>
                </a:solidFill>
              </a:rPr>
              <a:t>activities</a:t>
            </a:r>
            <a:r>
              <a:rPr lang="hr-HR" sz="2000" spc="-150" dirty="0">
                <a:solidFill>
                  <a:schemeClr val="accent1">
                    <a:lumMod val="50000"/>
                  </a:schemeClr>
                </a:solidFill>
              </a:rPr>
              <a:t> </a:t>
            </a:r>
            <a:r>
              <a:rPr lang="hr-HR" sz="2000" b="1" spc="-150" dirty="0">
                <a:solidFill>
                  <a:schemeClr val="accent1">
                    <a:lumMod val="50000"/>
                  </a:schemeClr>
                </a:solidFill>
              </a:rPr>
              <a:t>to </a:t>
            </a:r>
            <a:r>
              <a:rPr lang="hr-HR" sz="2000" b="1" spc="-150" dirty="0" err="1">
                <a:solidFill>
                  <a:schemeClr val="accent1">
                    <a:lumMod val="50000"/>
                  </a:schemeClr>
                </a:solidFill>
              </a:rPr>
              <a:t>keep</a:t>
            </a:r>
            <a:r>
              <a:rPr lang="hr-HR" sz="2000" b="1" spc="-150" dirty="0">
                <a:solidFill>
                  <a:schemeClr val="accent1">
                    <a:lumMod val="50000"/>
                  </a:schemeClr>
                </a:solidFill>
              </a:rPr>
              <a:t> </a:t>
            </a:r>
            <a:r>
              <a:rPr lang="hr-HR" sz="2000" b="1" spc="-150" dirty="0" err="1">
                <a:solidFill>
                  <a:schemeClr val="accent1">
                    <a:lumMod val="50000"/>
                  </a:schemeClr>
                </a:solidFill>
              </a:rPr>
              <a:t>the</a:t>
            </a:r>
            <a:r>
              <a:rPr lang="hr-HR" sz="2000" b="1" spc="-150" dirty="0">
                <a:solidFill>
                  <a:schemeClr val="accent1">
                    <a:lumMod val="50000"/>
                  </a:schemeClr>
                </a:solidFill>
              </a:rPr>
              <a:t> </a:t>
            </a:r>
            <a:r>
              <a:rPr lang="hr-HR" sz="2000" b="1" spc="-150" dirty="0" err="1">
                <a:solidFill>
                  <a:schemeClr val="accent1">
                    <a:lumMod val="50000"/>
                  </a:schemeClr>
                </a:solidFill>
              </a:rPr>
              <a:t>trails</a:t>
            </a:r>
            <a:r>
              <a:rPr lang="hr-HR" sz="2000" b="1" spc="-150" dirty="0">
                <a:solidFill>
                  <a:schemeClr val="accent1">
                    <a:lumMod val="50000"/>
                  </a:schemeClr>
                </a:solidFill>
              </a:rPr>
              <a:t> </a:t>
            </a:r>
            <a:r>
              <a:rPr lang="hr-HR" sz="2000" b="1" spc="-150" dirty="0" err="1">
                <a:solidFill>
                  <a:schemeClr val="accent1">
                    <a:lumMod val="50000"/>
                  </a:schemeClr>
                </a:solidFill>
              </a:rPr>
              <a:t>of</a:t>
            </a:r>
            <a:r>
              <a:rPr lang="hr-HR" sz="2000" b="1" spc="-150" dirty="0">
                <a:solidFill>
                  <a:schemeClr val="accent1">
                    <a:lumMod val="50000"/>
                  </a:schemeClr>
                </a:solidFill>
              </a:rPr>
              <a:t> </a:t>
            </a:r>
            <a:r>
              <a:rPr lang="hr-HR" sz="2000" b="1" spc="-150" dirty="0" err="1">
                <a:solidFill>
                  <a:schemeClr val="accent1">
                    <a:lumMod val="50000"/>
                  </a:schemeClr>
                </a:solidFill>
              </a:rPr>
              <a:t>criminal</a:t>
            </a:r>
            <a:r>
              <a:rPr lang="hr-HR" sz="2000" b="1" spc="-150" dirty="0">
                <a:solidFill>
                  <a:schemeClr val="accent1">
                    <a:lumMod val="50000"/>
                  </a:schemeClr>
                </a:solidFill>
              </a:rPr>
              <a:t> </a:t>
            </a:r>
            <a:r>
              <a:rPr lang="hr-HR" sz="2000" b="1" spc="-150" dirty="0" err="1">
                <a:solidFill>
                  <a:schemeClr val="accent1">
                    <a:lumMod val="50000"/>
                  </a:schemeClr>
                </a:solidFill>
              </a:rPr>
              <a:t>act</a:t>
            </a:r>
            <a:r>
              <a:rPr lang="hr-HR" sz="2000" spc="-150" dirty="0">
                <a:solidFill>
                  <a:schemeClr val="accent1">
                    <a:lumMod val="50000"/>
                  </a:schemeClr>
                </a:solidFill>
              </a:rPr>
              <a:t> </a:t>
            </a:r>
            <a:r>
              <a:rPr lang="hr-HR" sz="2000" spc="-150" dirty="0" err="1">
                <a:solidFill>
                  <a:schemeClr val="accent1">
                    <a:lumMod val="50000"/>
                  </a:schemeClr>
                </a:solidFill>
              </a:rPr>
              <a:t>and</a:t>
            </a:r>
            <a:r>
              <a:rPr lang="hr-HR" sz="2000" spc="-150" dirty="0">
                <a:solidFill>
                  <a:schemeClr val="accent1">
                    <a:lumMod val="50000"/>
                  </a:schemeClr>
                </a:solidFill>
              </a:rPr>
              <a:t> </a:t>
            </a:r>
            <a:r>
              <a:rPr lang="hr-HR" sz="2000" spc="-150" dirty="0" err="1">
                <a:solidFill>
                  <a:schemeClr val="accent1">
                    <a:lumMod val="50000"/>
                  </a:schemeClr>
                </a:solidFill>
              </a:rPr>
              <a:t>other</a:t>
            </a:r>
            <a:r>
              <a:rPr lang="hr-HR" sz="2000" spc="-150" dirty="0">
                <a:solidFill>
                  <a:schemeClr val="accent1">
                    <a:lumMod val="50000"/>
                  </a:schemeClr>
                </a:solidFill>
              </a:rPr>
              <a:t> </a:t>
            </a:r>
            <a:r>
              <a:rPr lang="hr-HR" sz="2000" spc="-150" dirty="0" err="1">
                <a:solidFill>
                  <a:schemeClr val="accent1">
                    <a:lumMod val="50000"/>
                  </a:schemeClr>
                </a:solidFill>
              </a:rPr>
              <a:t>evidence</a:t>
            </a:r>
            <a:r>
              <a:rPr lang="hr-HR" sz="2000" spc="-150" dirty="0">
                <a:solidFill>
                  <a:schemeClr val="accent1">
                    <a:lumMod val="50000"/>
                  </a:schemeClr>
                </a:solidFill>
              </a:rPr>
              <a:t>, </a:t>
            </a:r>
            <a:r>
              <a:rPr lang="hr-HR" sz="2000" spc="-150" dirty="0" err="1">
                <a:solidFill>
                  <a:schemeClr val="accent1">
                    <a:lumMod val="50000"/>
                  </a:schemeClr>
                </a:solidFill>
              </a:rPr>
              <a:t>all</a:t>
            </a:r>
            <a:r>
              <a:rPr lang="hr-HR" sz="2000" spc="-150" dirty="0">
                <a:solidFill>
                  <a:schemeClr val="accent1">
                    <a:lumMod val="50000"/>
                  </a:schemeClr>
                </a:solidFill>
              </a:rPr>
              <a:t> </a:t>
            </a:r>
            <a:r>
              <a:rPr lang="hr-HR" sz="2000" b="1" spc="-150" dirty="0" err="1">
                <a:solidFill>
                  <a:schemeClr val="accent1">
                    <a:lumMod val="50000"/>
                  </a:schemeClr>
                </a:solidFill>
              </a:rPr>
              <a:t>pursuant</a:t>
            </a:r>
            <a:r>
              <a:rPr lang="hr-HR" sz="2000" b="1" spc="-150" dirty="0">
                <a:solidFill>
                  <a:schemeClr val="accent1">
                    <a:lumMod val="50000"/>
                  </a:schemeClr>
                </a:solidFill>
              </a:rPr>
              <a:t> to </a:t>
            </a:r>
            <a:r>
              <a:rPr lang="hr-HR" sz="2000" b="1" spc="-150" dirty="0" err="1">
                <a:solidFill>
                  <a:schemeClr val="accent1">
                    <a:lumMod val="50000"/>
                  </a:schemeClr>
                </a:solidFill>
              </a:rPr>
              <a:t>Article</a:t>
            </a:r>
            <a:r>
              <a:rPr lang="hr-HR" sz="2000" b="1" spc="-150" dirty="0">
                <a:solidFill>
                  <a:schemeClr val="accent1">
                    <a:lumMod val="50000"/>
                  </a:schemeClr>
                </a:solidFill>
              </a:rPr>
              <a:t> 204 </a:t>
            </a:r>
            <a:r>
              <a:rPr lang="hr-HR" sz="2000" b="1" spc="-150" dirty="0" err="1">
                <a:solidFill>
                  <a:schemeClr val="accent1">
                    <a:lumMod val="50000"/>
                  </a:schemeClr>
                </a:solidFill>
              </a:rPr>
              <a:t>of</a:t>
            </a:r>
            <a:r>
              <a:rPr lang="hr-HR" sz="2000" b="1" spc="-150" dirty="0">
                <a:solidFill>
                  <a:schemeClr val="accent1">
                    <a:lumMod val="50000"/>
                  </a:schemeClr>
                </a:solidFill>
              </a:rPr>
              <a:t> </a:t>
            </a:r>
            <a:r>
              <a:rPr lang="hr-HR" sz="2000" b="1" spc="-150" dirty="0" err="1">
                <a:solidFill>
                  <a:schemeClr val="accent1">
                    <a:lumMod val="50000"/>
                  </a:schemeClr>
                </a:solidFill>
              </a:rPr>
              <a:t>the</a:t>
            </a:r>
            <a:r>
              <a:rPr lang="hr-HR" sz="2000" b="1" spc="-150" dirty="0">
                <a:solidFill>
                  <a:schemeClr val="accent1">
                    <a:lumMod val="50000"/>
                  </a:schemeClr>
                </a:solidFill>
              </a:rPr>
              <a:t> </a:t>
            </a:r>
            <a:r>
              <a:rPr lang="hr-HR" sz="2000" b="1" spc="-150" dirty="0" err="1">
                <a:solidFill>
                  <a:schemeClr val="accent1">
                    <a:lumMod val="50000"/>
                  </a:schemeClr>
                </a:solidFill>
              </a:rPr>
              <a:t>Crminal</a:t>
            </a:r>
            <a:r>
              <a:rPr lang="hr-HR" sz="2000" b="1" spc="-150" dirty="0">
                <a:solidFill>
                  <a:schemeClr val="accent1">
                    <a:lumMod val="50000"/>
                  </a:schemeClr>
                </a:solidFill>
              </a:rPr>
              <a:t> </a:t>
            </a:r>
            <a:r>
              <a:rPr lang="hr-HR" sz="2000" b="1" spc="-150" dirty="0" err="1">
                <a:solidFill>
                  <a:schemeClr val="accent1">
                    <a:lumMod val="50000"/>
                  </a:schemeClr>
                </a:solidFill>
              </a:rPr>
              <a:t>Proceeding</a:t>
            </a:r>
            <a:r>
              <a:rPr lang="hr-HR" sz="2000" b="1" spc="-150" dirty="0">
                <a:solidFill>
                  <a:schemeClr val="accent1">
                    <a:lumMod val="50000"/>
                  </a:schemeClr>
                </a:solidFill>
              </a:rPr>
              <a:t> </a:t>
            </a:r>
            <a:r>
              <a:rPr lang="hr-HR" sz="2000" b="1" spc="-150">
                <a:solidFill>
                  <a:schemeClr val="accent1">
                    <a:lumMod val="50000"/>
                  </a:schemeClr>
                </a:solidFill>
              </a:rPr>
              <a:t>Act. </a:t>
            </a:r>
            <a:endParaRPr lang="hr-HR" sz="2000" b="1" spc="-150" dirty="0">
              <a:solidFill>
                <a:schemeClr val="accent1">
                  <a:lumMod val="50000"/>
                </a:schemeClr>
              </a:solidFill>
            </a:endParaRPr>
          </a:p>
          <a:p>
            <a:pPr algn="just"/>
            <a:endParaRPr lang="hr-HR" sz="2000" spc="-150" dirty="0">
              <a:solidFill>
                <a:schemeClr val="accent1">
                  <a:lumMod val="50000"/>
                </a:schemeClr>
              </a:solidFill>
            </a:endParaRPr>
          </a:p>
          <a:p>
            <a:endParaRPr lang="hr-HR" sz="2000" dirty="0">
              <a:solidFill>
                <a:schemeClr val="accent1">
                  <a:lumMod val="50000"/>
                </a:schemeClr>
              </a:solidFill>
            </a:endParaRPr>
          </a:p>
        </p:txBody>
      </p:sp>
      <p:sp>
        <p:nvSpPr>
          <p:cNvPr id="12" name="TextBox 11"/>
          <p:cNvSpPr txBox="1"/>
          <p:nvPr/>
        </p:nvSpPr>
        <p:spPr>
          <a:xfrm>
            <a:off x="512748" y="1521303"/>
            <a:ext cx="8329642" cy="461665"/>
          </a:xfrm>
          <a:prstGeom prst="rect">
            <a:avLst/>
          </a:prstGeom>
          <a:noFill/>
        </p:spPr>
        <p:txBody>
          <a:bodyPr wrap="square" rtlCol="0">
            <a:spAutoFit/>
          </a:bodyPr>
          <a:lstStyle/>
          <a:p>
            <a:r>
              <a:rPr lang="hr-HR" sz="2400" b="1" dirty="0" err="1">
                <a:solidFill>
                  <a:schemeClr val="accent1">
                    <a:lumMod val="50000"/>
                  </a:schemeClr>
                </a:solidFill>
              </a:rPr>
              <a:t>Criminal</a:t>
            </a:r>
            <a:r>
              <a:rPr lang="hr-HR" sz="2400" b="1" dirty="0">
                <a:solidFill>
                  <a:schemeClr val="accent1">
                    <a:lumMod val="50000"/>
                  </a:schemeClr>
                </a:solidFill>
              </a:rPr>
              <a:t> </a:t>
            </a:r>
            <a:r>
              <a:rPr lang="hr-HR" sz="2400" b="1" dirty="0" err="1">
                <a:solidFill>
                  <a:schemeClr val="accent1">
                    <a:lumMod val="50000"/>
                  </a:schemeClr>
                </a:solidFill>
              </a:rPr>
              <a:t>acts</a:t>
            </a:r>
            <a:r>
              <a:rPr lang="hr-HR" sz="2400" b="1" dirty="0">
                <a:solidFill>
                  <a:schemeClr val="accent1">
                    <a:lumMod val="50000"/>
                  </a:schemeClr>
                </a:solidFill>
              </a:rPr>
              <a:t> </a:t>
            </a:r>
            <a:r>
              <a:rPr lang="hr-HR" sz="2400" b="1" dirty="0" err="1">
                <a:solidFill>
                  <a:schemeClr val="accent1">
                    <a:lumMod val="50000"/>
                  </a:schemeClr>
                </a:solidFill>
              </a:rPr>
              <a:t>related</a:t>
            </a:r>
            <a:r>
              <a:rPr lang="hr-HR" sz="2400" b="1" dirty="0">
                <a:solidFill>
                  <a:schemeClr val="accent1">
                    <a:lumMod val="50000"/>
                  </a:schemeClr>
                </a:solidFill>
              </a:rPr>
              <a:t> to AQM</a:t>
            </a:r>
          </a:p>
        </p:txBody>
      </p:sp>
      <p:sp>
        <p:nvSpPr>
          <p:cNvPr id="1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4" name="Group 3"/>
          <p:cNvGrpSpPr>
            <a:grpSpLocks noChangeAspect="1"/>
          </p:cNvGrpSpPr>
          <p:nvPr/>
        </p:nvGrpSpPr>
        <p:grpSpPr bwMode="auto">
          <a:xfrm>
            <a:off x="442354" y="6362429"/>
            <a:ext cx="4500798" cy="411137"/>
            <a:chOff x="14858" y="6031800"/>
            <a:chExt cx="7310482" cy="703818"/>
          </a:xfrm>
        </p:grpSpPr>
        <p:pic>
          <p:nvPicPr>
            <p:cNvPr id="1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11.11 </a:t>
            </a:r>
            <a:r>
              <a:rPr lang="hr-HR" sz="2800" b="1" dirty="0" err="1">
                <a:solidFill>
                  <a:schemeClr val="tx2"/>
                </a:solidFill>
                <a:effectLst>
                  <a:glow>
                    <a:srgbClr val="7F7F7F">
                      <a:alpha val="35000"/>
                    </a:srgbClr>
                  </a:glow>
                </a:effectLst>
              </a:rPr>
              <a:t>Environmental</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inspection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judiciary</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state</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attorney</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system</a:t>
            </a:r>
            <a:endParaRPr lang="hr-HR" sz="2800" b="1" dirty="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0" name="Rectangle 9"/>
          <p:cNvSpPr/>
          <p:nvPr/>
        </p:nvSpPr>
        <p:spPr>
          <a:xfrm>
            <a:off x="116378" y="2270404"/>
            <a:ext cx="8784861" cy="3477875"/>
          </a:xfrm>
          <a:prstGeom prst="rect">
            <a:avLst/>
          </a:prstGeom>
        </p:spPr>
        <p:txBody>
          <a:bodyPr wrap="square">
            <a:spAutoFit/>
          </a:bodyPr>
          <a:lstStyle/>
          <a:p>
            <a:pPr algn="just"/>
            <a:r>
              <a:rPr lang="hr-HR" sz="2000" spc="-150" dirty="0">
                <a:solidFill>
                  <a:schemeClr val="accent1">
                    <a:lumMod val="50000"/>
                  </a:schemeClr>
                </a:solidFill>
                <a:latin typeface="+mn-lt"/>
                <a:ea typeface="Times New Roman" panose="02020603050405020304" pitchFamily="18" charset="0"/>
              </a:rPr>
              <a:t>For </a:t>
            </a:r>
            <a:r>
              <a:rPr lang="hr-HR" sz="2000" spc="-150" dirty="0" err="1">
                <a:solidFill>
                  <a:schemeClr val="accent1">
                    <a:lumMod val="50000"/>
                  </a:schemeClr>
                </a:solidFill>
                <a:latin typeface="+mn-lt"/>
                <a:ea typeface="Times New Roman" panose="02020603050405020304" pitchFamily="18" charset="0"/>
              </a:rPr>
              <a:t>criminal</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acts</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in</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this</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Head</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of</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the</a:t>
            </a:r>
            <a:r>
              <a:rPr lang="hr-HR" sz="2000" spc="-150" dirty="0">
                <a:solidFill>
                  <a:schemeClr val="accent1">
                    <a:lumMod val="50000"/>
                  </a:schemeClr>
                </a:solidFill>
                <a:latin typeface="+mn-lt"/>
                <a:ea typeface="Times New Roman" panose="02020603050405020304" pitchFamily="18" charset="0"/>
              </a:rPr>
              <a:t> </a:t>
            </a:r>
            <a:r>
              <a:rPr lang="hr-HR" sz="2000" b="1" spc="-150" dirty="0" err="1">
                <a:solidFill>
                  <a:schemeClr val="accent6">
                    <a:lumMod val="75000"/>
                  </a:schemeClr>
                </a:solidFill>
                <a:latin typeface="+mn-lt"/>
                <a:ea typeface="Times New Roman" panose="02020603050405020304" pitchFamily="18" charset="0"/>
              </a:rPr>
              <a:t>Criminal</a:t>
            </a:r>
            <a:r>
              <a:rPr lang="hr-HR" sz="2000" b="1" spc="-150" dirty="0">
                <a:solidFill>
                  <a:schemeClr val="accent6">
                    <a:lumMod val="75000"/>
                  </a:schemeClr>
                </a:solidFill>
                <a:latin typeface="+mn-lt"/>
                <a:ea typeface="Times New Roman" panose="02020603050405020304" pitchFamily="18" charset="0"/>
              </a:rPr>
              <a:t> </a:t>
            </a:r>
            <a:r>
              <a:rPr lang="hr-HR" sz="2000" b="1" spc="-150" dirty="0" err="1">
                <a:solidFill>
                  <a:schemeClr val="accent6">
                    <a:lumMod val="75000"/>
                  </a:schemeClr>
                </a:solidFill>
                <a:latin typeface="+mn-lt"/>
                <a:ea typeface="Times New Roman" panose="02020603050405020304" pitchFamily="18" charset="0"/>
              </a:rPr>
              <a:t>Act</a:t>
            </a:r>
            <a:r>
              <a:rPr lang="hr-HR" sz="2000" b="1" spc="-150" dirty="0">
                <a:solidFill>
                  <a:schemeClr val="accent6">
                    <a:lumMod val="75000"/>
                  </a:schemeClr>
                </a:solidFill>
                <a:latin typeface="+mn-lt"/>
                <a:ea typeface="Times New Roman" panose="02020603050405020304" pitchFamily="18" charset="0"/>
              </a:rPr>
              <a:t>  </a:t>
            </a:r>
            <a:r>
              <a:rPr lang="hr-HR" sz="2000" b="1" spc="-150" dirty="0" err="1">
                <a:solidFill>
                  <a:schemeClr val="accent1">
                    <a:lumMod val="50000"/>
                  </a:schemeClr>
                </a:solidFill>
                <a:latin typeface="+mn-lt"/>
                <a:ea typeface="Times New Roman" panose="02020603050405020304" pitchFamily="18" charset="0"/>
              </a:rPr>
              <a:t>it</a:t>
            </a:r>
            <a:r>
              <a:rPr lang="hr-HR" sz="2000" b="1" spc="-150" dirty="0">
                <a:solidFill>
                  <a:schemeClr val="accent1">
                    <a:lumMod val="50000"/>
                  </a:schemeClr>
                </a:solidFill>
                <a:latin typeface="+mn-lt"/>
                <a:ea typeface="Times New Roman" panose="02020603050405020304" pitchFamily="18" charset="0"/>
              </a:rPr>
              <a:t> is </a:t>
            </a:r>
            <a:r>
              <a:rPr lang="hr-HR" sz="2000" b="1" spc="-150" dirty="0" err="1">
                <a:solidFill>
                  <a:schemeClr val="accent1">
                    <a:lumMod val="50000"/>
                  </a:schemeClr>
                </a:solidFill>
                <a:latin typeface="+mn-lt"/>
                <a:ea typeface="Times New Roman" panose="02020603050405020304" pitchFamily="18" charset="0"/>
              </a:rPr>
              <a:t>not</a:t>
            </a:r>
            <a:r>
              <a:rPr lang="hr-HR" sz="2000" b="1" spc="-150" dirty="0">
                <a:solidFill>
                  <a:schemeClr val="accent1">
                    <a:lumMod val="50000"/>
                  </a:schemeClr>
                </a:solidFill>
                <a:latin typeface="+mn-lt"/>
                <a:ea typeface="Times New Roman" panose="02020603050405020304" pitchFamily="18" charset="0"/>
              </a:rPr>
              <a:t> </a:t>
            </a:r>
            <a:r>
              <a:rPr lang="hr-HR" sz="2000" b="1" spc="-150" dirty="0" err="1">
                <a:solidFill>
                  <a:schemeClr val="accent1">
                    <a:lumMod val="50000"/>
                  </a:schemeClr>
                </a:solidFill>
                <a:latin typeface="+mn-lt"/>
                <a:ea typeface="Times New Roman" panose="02020603050405020304" pitchFamily="18" charset="0"/>
              </a:rPr>
              <a:t>possible</a:t>
            </a:r>
            <a:r>
              <a:rPr lang="hr-HR" sz="2000" b="1" spc="-150" dirty="0">
                <a:solidFill>
                  <a:schemeClr val="accent1">
                    <a:lumMod val="50000"/>
                  </a:schemeClr>
                </a:solidFill>
                <a:latin typeface="+mn-lt"/>
                <a:ea typeface="Times New Roman" panose="02020603050405020304" pitchFamily="18" charset="0"/>
              </a:rPr>
              <a:t> to </a:t>
            </a:r>
            <a:r>
              <a:rPr lang="hr-HR" sz="2000" b="1" spc="-150" dirty="0" err="1">
                <a:solidFill>
                  <a:schemeClr val="accent1">
                    <a:lumMod val="50000"/>
                  </a:schemeClr>
                </a:solidFill>
                <a:latin typeface="+mn-lt"/>
                <a:ea typeface="Times New Roman" panose="02020603050405020304" pitchFamily="18" charset="0"/>
              </a:rPr>
              <a:t>carry</a:t>
            </a:r>
            <a:r>
              <a:rPr lang="hr-HR" sz="2000" b="1" spc="-150" dirty="0">
                <a:solidFill>
                  <a:schemeClr val="accent1">
                    <a:lumMod val="50000"/>
                  </a:schemeClr>
                </a:solidFill>
                <a:latin typeface="+mn-lt"/>
                <a:ea typeface="Times New Roman" panose="02020603050405020304" pitchFamily="18" charset="0"/>
              </a:rPr>
              <a:t> </a:t>
            </a:r>
            <a:r>
              <a:rPr lang="hr-HR" sz="2000" b="1" spc="-150" dirty="0" err="1">
                <a:solidFill>
                  <a:schemeClr val="accent1">
                    <a:lumMod val="50000"/>
                  </a:schemeClr>
                </a:solidFill>
                <a:latin typeface="+mn-lt"/>
                <a:ea typeface="Times New Roman" panose="02020603050405020304" pitchFamily="18" charset="0"/>
              </a:rPr>
              <a:t>out</a:t>
            </a:r>
            <a:r>
              <a:rPr lang="hr-HR" sz="2000" b="1" spc="-150" dirty="0">
                <a:solidFill>
                  <a:schemeClr val="accent1">
                    <a:lumMod val="50000"/>
                  </a:schemeClr>
                </a:solidFill>
                <a:latin typeface="+mn-lt"/>
                <a:ea typeface="Times New Roman" panose="02020603050405020304" pitchFamily="18" charset="0"/>
              </a:rPr>
              <a:t> </a:t>
            </a:r>
            <a:r>
              <a:rPr lang="hr-HR" sz="2000" b="1" spc="-150" dirty="0" err="1">
                <a:solidFill>
                  <a:schemeClr val="accent1">
                    <a:lumMod val="50000"/>
                  </a:schemeClr>
                </a:solidFill>
                <a:latin typeface="+mn-lt"/>
                <a:ea typeface="Times New Roman" panose="02020603050405020304" pitchFamily="18" charset="0"/>
              </a:rPr>
              <a:t>special</a:t>
            </a:r>
            <a:r>
              <a:rPr lang="hr-HR" sz="2000" b="1" spc="-150" dirty="0">
                <a:solidFill>
                  <a:schemeClr val="accent1">
                    <a:lumMod val="50000"/>
                  </a:schemeClr>
                </a:solidFill>
                <a:latin typeface="+mn-lt"/>
                <a:ea typeface="Times New Roman" panose="02020603050405020304" pitchFamily="18" charset="0"/>
              </a:rPr>
              <a:t> </a:t>
            </a:r>
            <a:r>
              <a:rPr lang="hr-HR" sz="2000" b="1" spc="-150" dirty="0" err="1">
                <a:solidFill>
                  <a:schemeClr val="accent1">
                    <a:lumMod val="50000"/>
                  </a:schemeClr>
                </a:solidFill>
                <a:latin typeface="+mn-lt"/>
                <a:ea typeface="Times New Roman" panose="02020603050405020304" pitchFamily="18" charset="0"/>
              </a:rPr>
              <a:t>activities</a:t>
            </a:r>
            <a:r>
              <a:rPr lang="hr-HR" sz="2000" b="1"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referred</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to</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in</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Article</a:t>
            </a:r>
            <a:r>
              <a:rPr lang="hr-HR" sz="2000" spc="-150" dirty="0">
                <a:solidFill>
                  <a:schemeClr val="accent1">
                    <a:lumMod val="50000"/>
                  </a:schemeClr>
                </a:solidFill>
                <a:latin typeface="+mn-lt"/>
                <a:ea typeface="Times New Roman" panose="02020603050405020304" pitchFamily="18" charset="0"/>
              </a:rPr>
              <a:t> 332 CPA, </a:t>
            </a:r>
            <a:r>
              <a:rPr lang="hr-HR" sz="2000" spc="-150" dirty="0" err="1">
                <a:solidFill>
                  <a:schemeClr val="accent1">
                    <a:lumMod val="50000"/>
                  </a:schemeClr>
                </a:solidFill>
                <a:latin typeface="+mn-lt"/>
                <a:ea typeface="Times New Roman" panose="02020603050405020304" pitchFamily="18" charset="0"/>
              </a:rPr>
              <a:t>which</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include</a:t>
            </a:r>
            <a:r>
              <a:rPr lang="hr-HR" sz="2000" spc="-150" dirty="0">
                <a:solidFill>
                  <a:schemeClr val="accent1">
                    <a:lumMod val="50000"/>
                  </a:schemeClr>
                </a:solidFill>
                <a:latin typeface="+mn-lt"/>
                <a:ea typeface="Times New Roman" panose="02020603050405020304" pitchFamily="18" charset="0"/>
              </a:rPr>
              <a:t>,</a:t>
            </a:r>
            <a:r>
              <a:rPr lang="hr-HR" sz="2000" b="1" spc="-150" dirty="0">
                <a:solidFill>
                  <a:schemeClr val="accent1">
                    <a:lumMod val="50000"/>
                  </a:schemeClr>
                </a:solidFill>
                <a:latin typeface="+mn-lt"/>
                <a:ea typeface="Times New Roman" panose="02020603050405020304" pitchFamily="18" charset="0"/>
              </a:rPr>
              <a:t> </a:t>
            </a:r>
            <a:r>
              <a:rPr lang="hr-HR" sz="2000" b="1" i="1" spc="-150" dirty="0" err="1">
                <a:solidFill>
                  <a:schemeClr val="accent1">
                    <a:lumMod val="50000"/>
                  </a:schemeClr>
                </a:solidFill>
                <a:latin typeface="+mn-lt"/>
                <a:ea typeface="Times New Roman" panose="02020603050405020304" pitchFamily="18" charset="0"/>
              </a:rPr>
              <a:t>among</a:t>
            </a:r>
            <a:r>
              <a:rPr lang="hr-HR" sz="2000" b="1" i="1" spc="-150" dirty="0">
                <a:solidFill>
                  <a:schemeClr val="accent1">
                    <a:lumMod val="50000"/>
                  </a:schemeClr>
                </a:solidFill>
                <a:latin typeface="+mn-lt"/>
                <a:ea typeface="Times New Roman" panose="02020603050405020304" pitchFamily="18" charset="0"/>
              </a:rPr>
              <a:t> </a:t>
            </a:r>
            <a:r>
              <a:rPr lang="hr-HR" sz="2000" b="1" i="1" spc="-150" dirty="0" err="1">
                <a:solidFill>
                  <a:schemeClr val="accent1">
                    <a:lumMod val="50000"/>
                  </a:schemeClr>
                </a:solidFill>
                <a:latin typeface="+mn-lt"/>
                <a:ea typeface="Times New Roman" panose="02020603050405020304" pitchFamily="18" charset="0"/>
              </a:rPr>
              <a:t>other</a:t>
            </a:r>
            <a:r>
              <a:rPr lang="hr-HR" sz="2000" b="1" i="1" spc="-150" dirty="0">
                <a:solidFill>
                  <a:schemeClr val="accent1">
                    <a:lumMod val="50000"/>
                  </a:schemeClr>
                </a:solidFill>
                <a:latin typeface="+mn-lt"/>
                <a:ea typeface="Times New Roman" panose="02020603050405020304" pitchFamily="18" charset="0"/>
              </a:rPr>
              <a:t> </a:t>
            </a:r>
            <a:r>
              <a:rPr lang="hr-HR" sz="2000" b="1" i="1" spc="-150" dirty="0" err="1">
                <a:solidFill>
                  <a:schemeClr val="accent1">
                    <a:lumMod val="50000"/>
                  </a:schemeClr>
                </a:solidFill>
                <a:latin typeface="+mn-lt"/>
                <a:ea typeface="Times New Roman" panose="02020603050405020304" pitchFamily="18" charset="0"/>
              </a:rPr>
              <a:t>things</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surveillance</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and</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technical</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recording</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of</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conversations</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and</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other</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remote</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communication</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interception</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collecting</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and</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recording</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of</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computer</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data</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etc</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unless</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these</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criminal</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acts</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were</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not</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committed</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within</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the</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criminal</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organization</a:t>
            </a:r>
            <a:r>
              <a:rPr lang="hr-HR" sz="2000" spc="-150" dirty="0">
                <a:solidFill>
                  <a:schemeClr val="accent1">
                    <a:lumMod val="50000"/>
                  </a:schemeClr>
                </a:solidFill>
                <a:latin typeface="+mn-lt"/>
                <a:ea typeface="Times New Roman" panose="02020603050405020304" pitchFamily="18" charset="0"/>
              </a:rPr>
              <a:t>. At </a:t>
            </a:r>
            <a:r>
              <a:rPr lang="hr-HR" sz="2000" b="1" spc="-150" dirty="0" err="1">
                <a:solidFill>
                  <a:schemeClr val="accent1">
                    <a:lumMod val="50000"/>
                  </a:schemeClr>
                </a:solidFill>
                <a:latin typeface="+mn-lt"/>
                <a:ea typeface="Times New Roman" panose="02020603050405020304" pitchFamily="18" charset="0"/>
              </a:rPr>
              <a:t>criminal</a:t>
            </a:r>
            <a:r>
              <a:rPr lang="hr-HR" sz="2000" b="1" spc="-150" dirty="0">
                <a:solidFill>
                  <a:schemeClr val="accent1">
                    <a:lumMod val="50000"/>
                  </a:schemeClr>
                </a:solidFill>
                <a:latin typeface="+mn-lt"/>
                <a:ea typeface="Times New Roman" panose="02020603050405020304" pitchFamily="18" charset="0"/>
              </a:rPr>
              <a:t> </a:t>
            </a:r>
            <a:r>
              <a:rPr lang="hr-HR" sz="2000" b="1" spc="-150" dirty="0" err="1">
                <a:solidFill>
                  <a:schemeClr val="accent1">
                    <a:lumMod val="50000"/>
                  </a:schemeClr>
                </a:solidFill>
                <a:latin typeface="+mn-lt"/>
                <a:ea typeface="Times New Roman" panose="02020603050405020304" pitchFamily="18" charset="0"/>
              </a:rPr>
              <a:t>acts</a:t>
            </a:r>
            <a:r>
              <a:rPr lang="hr-HR" sz="2000" b="1" spc="-150" dirty="0">
                <a:solidFill>
                  <a:schemeClr val="accent1">
                    <a:lumMod val="50000"/>
                  </a:schemeClr>
                </a:solidFill>
                <a:latin typeface="+mn-lt"/>
                <a:ea typeface="Times New Roman" panose="02020603050405020304" pitchFamily="18" charset="0"/>
              </a:rPr>
              <a:t> </a:t>
            </a:r>
            <a:r>
              <a:rPr lang="hr-HR" sz="2000" b="1" spc="-150" dirty="0" err="1">
                <a:solidFill>
                  <a:schemeClr val="accent1">
                    <a:lumMod val="50000"/>
                  </a:schemeClr>
                </a:solidFill>
                <a:latin typeface="+mn-lt"/>
                <a:ea typeface="Times New Roman" panose="02020603050405020304" pitchFamily="18" charset="0"/>
              </a:rPr>
              <a:t>against</a:t>
            </a:r>
            <a:r>
              <a:rPr lang="hr-HR" sz="2000" b="1" spc="-150" dirty="0">
                <a:solidFill>
                  <a:schemeClr val="accent1">
                    <a:lumMod val="50000"/>
                  </a:schemeClr>
                </a:solidFill>
                <a:latin typeface="+mn-lt"/>
                <a:ea typeface="Times New Roman" panose="02020603050405020304" pitchFamily="18" charset="0"/>
              </a:rPr>
              <a:t> </a:t>
            </a:r>
            <a:r>
              <a:rPr lang="hr-HR" sz="2000" b="1" spc="-150" dirty="0" err="1">
                <a:solidFill>
                  <a:schemeClr val="accent1">
                    <a:lumMod val="50000"/>
                  </a:schemeClr>
                </a:solidFill>
                <a:latin typeface="+mn-lt"/>
                <a:ea typeface="Times New Roman" panose="02020603050405020304" pitchFamily="18" charset="0"/>
              </a:rPr>
              <a:t>the</a:t>
            </a:r>
            <a:r>
              <a:rPr lang="hr-HR" sz="2000" b="1" spc="-150" dirty="0">
                <a:solidFill>
                  <a:schemeClr val="accent1">
                    <a:lumMod val="50000"/>
                  </a:schemeClr>
                </a:solidFill>
                <a:latin typeface="+mn-lt"/>
                <a:ea typeface="Times New Roman" panose="02020603050405020304" pitchFamily="18" charset="0"/>
              </a:rPr>
              <a:t> </a:t>
            </a:r>
            <a:r>
              <a:rPr lang="hr-HR" sz="2000" b="1" spc="-150" dirty="0" err="1">
                <a:solidFill>
                  <a:schemeClr val="accent1">
                    <a:lumMod val="50000"/>
                  </a:schemeClr>
                </a:solidFill>
                <a:latin typeface="+mn-lt"/>
                <a:ea typeface="Times New Roman" panose="02020603050405020304" pitchFamily="18" charset="0"/>
              </a:rPr>
              <a:t>environment</a:t>
            </a:r>
            <a:r>
              <a:rPr lang="hr-HR" sz="2000" b="1" spc="-150" dirty="0">
                <a:solidFill>
                  <a:schemeClr val="accent1">
                    <a:lumMod val="50000"/>
                  </a:schemeClr>
                </a:solidFill>
                <a:latin typeface="+mn-lt"/>
                <a:ea typeface="Times New Roman" panose="02020603050405020304" pitchFamily="18" charset="0"/>
              </a:rPr>
              <a:t>, </a:t>
            </a:r>
            <a:r>
              <a:rPr lang="hr-HR" sz="2000" b="1" spc="-150" dirty="0" err="1">
                <a:solidFill>
                  <a:schemeClr val="accent1">
                    <a:lumMod val="50000"/>
                  </a:schemeClr>
                </a:solidFill>
                <a:latin typeface="+mn-lt"/>
                <a:ea typeface="Times New Roman" panose="02020603050405020304" pitchFamily="18" charset="0"/>
              </a:rPr>
              <a:t>it</a:t>
            </a:r>
            <a:r>
              <a:rPr lang="hr-HR" sz="2000" b="1" spc="-150" dirty="0">
                <a:solidFill>
                  <a:schemeClr val="accent1">
                    <a:lumMod val="50000"/>
                  </a:schemeClr>
                </a:solidFill>
                <a:latin typeface="+mn-lt"/>
                <a:ea typeface="Times New Roman" panose="02020603050405020304" pitchFamily="18" charset="0"/>
              </a:rPr>
              <a:t> </a:t>
            </a:r>
            <a:r>
              <a:rPr lang="hr-HR" sz="2000" b="1" spc="-150" dirty="0" err="1">
                <a:solidFill>
                  <a:schemeClr val="accent1">
                    <a:lumMod val="50000"/>
                  </a:schemeClr>
                </a:solidFill>
                <a:latin typeface="+mn-lt"/>
                <a:ea typeface="Times New Roman" panose="02020603050405020304" pitchFamily="18" charset="0"/>
              </a:rPr>
              <a:t>will</a:t>
            </a:r>
            <a:r>
              <a:rPr lang="hr-HR" sz="2000" b="1" spc="-150" dirty="0">
                <a:solidFill>
                  <a:schemeClr val="accent1">
                    <a:lumMod val="50000"/>
                  </a:schemeClr>
                </a:solidFill>
                <a:latin typeface="+mn-lt"/>
                <a:ea typeface="Times New Roman" panose="02020603050405020304" pitchFamily="18" charset="0"/>
              </a:rPr>
              <a:t> </a:t>
            </a:r>
            <a:r>
              <a:rPr lang="hr-HR" sz="2000" b="1" spc="-150" dirty="0" err="1">
                <a:solidFill>
                  <a:schemeClr val="accent1">
                    <a:lumMod val="50000"/>
                  </a:schemeClr>
                </a:solidFill>
                <a:latin typeface="+mn-lt"/>
                <a:ea typeface="Times New Roman" panose="02020603050405020304" pitchFamily="18" charset="0"/>
              </a:rPr>
              <a:t>be</a:t>
            </a:r>
            <a:r>
              <a:rPr lang="hr-HR" sz="2000" b="1" spc="-150" dirty="0">
                <a:solidFill>
                  <a:schemeClr val="accent1">
                    <a:lumMod val="50000"/>
                  </a:schemeClr>
                </a:solidFill>
                <a:latin typeface="+mn-lt"/>
                <a:ea typeface="Times New Roman" panose="02020603050405020304" pitchFamily="18" charset="0"/>
              </a:rPr>
              <a:t> </a:t>
            </a:r>
            <a:r>
              <a:rPr lang="hr-HR" sz="2000" b="1" spc="-150" dirty="0" err="1">
                <a:solidFill>
                  <a:schemeClr val="accent1">
                    <a:lumMod val="50000"/>
                  </a:schemeClr>
                </a:solidFill>
                <a:latin typeface="+mn-lt"/>
                <a:ea typeface="Times New Roman" panose="02020603050405020304" pitchFamily="18" charset="0"/>
              </a:rPr>
              <a:t>required</a:t>
            </a:r>
            <a:r>
              <a:rPr lang="hr-HR" sz="2000" b="1" spc="-150" dirty="0">
                <a:solidFill>
                  <a:schemeClr val="accent1">
                    <a:lumMod val="50000"/>
                  </a:schemeClr>
                </a:solidFill>
                <a:latin typeface="+mn-lt"/>
                <a:ea typeface="Times New Roman" panose="02020603050405020304" pitchFamily="18" charset="0"/>
              </a:rPr>
              <a:t> to </a:t>
            </a:r>
            <a:r>
              <a:rPr lang="hr-HR" sz="2000" b="1" spc="-150" dirty="0" err="1">
                <a:solidFill>
                  <a:schemeClr val="accent1">
                    <a:lumMod val="50000"/>
                  </a:schemeClr>
                </a:solidFill>
                <a:latin typeface="+mn-lt"/>
                <a:ea typeface="Times New Roman" panose="02020603050405020304" pitchFamily="18" charset="0"/>
              </a:rPr>
              <a:t>carry</a:t>
            </a:r>
            <a:r>
              <a:rPr lang="hr-HR" sz="2000" b="1" spc="-150" dirty="0">
                <a:solidFill>
                  <a:schemeClr val="accent1">
                    <a:lumMod val="50000"/>
                  </a:schemeClr>
                </a:solidFill>
                <a:latin typeface="+mn-lt"/>
                <a:ea typeface="Times New Roman" panose="02020603050405020304" pitchFamily="18" charset="0"/>
              </a:rPr>
              <a:t> </a:t>
            </a:r>
            <a:r>
              <a:rPr lang="hr-HR" sz="2000" b="1" spc="-150" dirty="0" err="1">
                <a:solidFill>
                  <a:schemeClr val="accent1">
                    <a:lumMod val="50000"/>
                  </a:schemeClr>
                </a:solidFill>
                <a:latin typeface="+mn-lt"/>
                <a:ea typeface="Times New Roman" panose="02020603050405020304" pitchFamily="18" charset="0"/>
              </a:rPr>
              <a:t>out</a:t>
            </a:r>
            <a:r>
              <a:rPr lang="hr-HR" sz="2000" b="1" spc="-150" dirty="0">
                <a:solidFill>
                  <a:schemeClr val="accent1">
                    <a:lumMod val="50000"/>
                  </a:schemeClr>
                </a:solidFill>
                <a:latin typeface="+mn-lt"/>
                <a:ea typeface="Times New Roman" panose="02020603050405020304" pitchFamily="18" charset="0"/>
              </a:rPr>
              <a:t> </a:t>
            </a:r>
            <a:r>
              <a:rPr lang="hr-HR" sz="2000" b="1" spc="-150" dirty="0" err="1">
                <a:solidFill>
                  <a:schemeClr val="accent1">
                    <a:lumMod val="50000"/>
                  </a:schemeClr>
                </a:solidFill>
                <a:latin typeface="+mn-lt"/>
                <a:ea typeface="Times New Roman" panose="02020603050405020304" pitchFamily="18" charset="0"/>
              </a:rPr>
              <a:t>the</a:t>
            </a:r>
            <a:r>
              <a:rPr lang="hr-HR" sz="2000" b="1" spc="-150" dirty="0">
                <a:solidFill>
                  <a:schemeClr val="accent1">
                    <a:lumMod val="50000"/>
                  </a:schemeClr>
                </a:solidFill>
                <a:latin typeface="+mn-lt"/>
                <a:ea typeface="Times New Roman" panose="02020603050405020304" pitchFamily="18" charset="0"/>
              </a:rPr>
              <a:t> </a:t>
            </a:r>
            <a:r>
              <a:rPr lang="hr-HR" sz="2000" b="1" spc="-150" dirty="0" err="1">
                <a:solidFill>
                  <a:schemeClr val="accent1">
                    <a:lumMod val="50000"/>
                  </a:schemeClr>
                </a:solidFill>
                <a:latin typeface="+mn-lt"/>
                <a:ea typeface="Times New Roman" panose="02020603050405020304" pitchFamily="18" charset="0"/>
              </a:rPr>
              <a:t>expertise</a:t>
            </a:r>
            <a:r>
              <a:rPr lang="hr-HR" sz="2000" b="1" spc="-150" dirty="0">
                <a:solidFill>
                  <a:schemeClr val="accent1">
                    <a:lumMod val="50000"/>
                  </a:schemeClr>
                </a:solidFill>
                <a:latin typeface="+mn-lt"/>
                <a:ea typeface="Times New Roman" panose="02020603050405020304" pitchFamily="18" charset="0"/>
              </a:rPr>
              <a:t> </a:t>
            </a:r>
            <a:r>
              <a:rPr lang="hr-HR" sz="2000" b="1" spc="-150" dirty="0" err="1">
                <a:solidFill>
                  <a:schemeClr val="accent1">
                    <a:lumMod val="50000"/>
                  </a:schemeClr>
                </a:solidFill>
                <a:latin typeface="+mn-lt"/>
                <a:ea typeface="Times New Roman" panose="02020603050405020304" pitchFamily="18" charset="0"/>
              </a:rPr>
              <a:t>in</a:t>
            </a:r>
            <a:r>
              <a:rPr lang="hr-HR" sz="2000" b="1" spc="-150" dirty="0">
                <a:solidFill>
                  <a:schemeClr val="accent1">
                    <a:lumMod val="50000"/>
                  </a:schemeClr>
                </a:solidFill>
                <a:latin typeface="+mn-lt"/>
                <a:ea typeface="Times New Roman" panose="02020603050405020304" pitchFamily="18" charset="0"/>
              </a:rPr>
              <a:t> general,</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i.e</a:t>
            </a:r>
            <a:r>
              <a:rPr lang="hr-HR" sz="2000" spc="-150" dirty="0">
                <a:solidFill>
                  <a:schemeClr val="accent1">
                    <a:lumMod val="50000"/>
                  </a:schemeClr>
                </a:solidFill>
                <a:latin typeface="+mn-lt"/>
                <a:ea typeface="Times New Roman" panose="02020603050405020304" pitchFamily="18" charset="0"/>
              </a:rPr>
              <a:t>. to </a:t>
            </a:r>
            <a:r>
              <a:rPr lang="hr-HR" sz="2000" spc="-150" dirty="0" err="1">
                <a:solidFill>
                  <a:schemeClr val="accent1">
                    <a:lumMod val="50000"/>
                  </a:schemeClr>
                </a:solidFill>
                <a:latin typeface="+mn-lt"/>
                <a:ea typeface="Times New Roman" panose="02020603050405020304" pitchFamily="18" charset="0"/>
              </a:rPr>
              <a:t>require</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the</a:t>
            </a:r>
            <a:r>
              <a:rPr lang="hr-HR" sz="2000" spc="-150" dirty="0">
                <a:solidFill>
                  <a:schemeClr val="accent1">
                    <a:lumMod val="50000"/>
                  </a:schemeClr>
                </a:solidFill>
                <a:latin typeface="+mn-lt"/>
                <a:ea typeface="Times New Roman" panose="02020603050405020304" pitchFamily="18" charset="0"/>
              </a:rPr>
              <a:t> </a:t>
            </a:r>
            <a:r>
              <a:rPr lang="hr-HR" sz="2000" b="1" spc="-150" dirty="0" err="1">
                <a:solidFill>
                  <a:schemeClr val="accent1">
                    <a:lumMod val="50000"/>
                  </a:schemeClr>
                </a:solidFill>
                <a:latin typeface="+mn-lt"/>
                <a:ea typeface="Times New Roman" panose="02020603050405020304" pitchFamily="18" charset="0"/>
              </a:rPr>
              <a:t>expert</a:t>
            </a:r>
            <a:r>
              <a:rPr lang="hr-HR" sz="2000" b="1" spc="-150" dirty="0">
                <a:solidFill>
                  <a:schemeClr val="accent1">
                    <a:lumMod val="50000"/>
                  </a:schemeClr>
                </a:solidFill>
                <a:latin typeface="+mn-lt"/>
                <a:ea typeface="Times New Roman" panose="02020603050405020304" pitchFamily="18" charset="0"/>
              </a:rPr>
              <a:t>’s </a:t>
            </a:r>
            <a:r>
              <a:rPr lang="hr-HR" sz="2000" b="1" spc="-150" dirty="0" err="1">
                <a:solidFill>
                  <a:schemeClr val="accent1">
                    <a:lumMod val="50000"/>
                  </a:schemeClr>
                </a:solidFill>
                <a:latin typeface="+mn-lt"/>
                <a:ea typeface="Times New Roman" panose="02020603050405020304" pitchFamily="18" charset="0"/>
              </a:rPr>
              <a:t>finding</a:t>
            </a:r>
            <a:r>
              <a:rPr lang="hr-HR" sz="2000" b="1" spc="-150" dirty="0">
                <a:solidFill>
                  <a:schemeClr val="accent1">
                    <a:lumMod val="50000"/>
                  </a:schemeClr>
                </a:solidFill>
                <a:latin typeface="+mn-lt"/>
                <a:ea typeface="Times New Roman" panose="02020603050405020304" pitchFamily="18" charset="0"/>
              </a:rPr>
              <a:t> </a:t>
            </a:r>
            <a:r>
              <a:rPr lang="hr-HR" sz="2000" b="1" spc="-150" dirty="0" err="1">
                <a:solidFill>
                  <a:schemeClr val="accent1">
                    <a:lumMod val="50000"/>
                  </a:schemeClr>
                </a:solidFill>
                <a:latin typeface="+mn-lt"/>
                <a:ea typeface="Times New Roman" panose="02020603050405020304" pitchFamily="18" charset="0"/>
              </a:rPr>
              <a:t>and</a:t>
            </a:r>
            <a:r>
              <a:rPr lang="hr-HR" sz="2000" b="1" spc="-150" dirty="0">
                <a:solidFill>
                  <a:schemeClr val="accent1">
                    <a:lumMod val="50000"/>
                  </a:schemeClr>
                </a:solidFill>
                <a:latin typeface="+mn-lt"/>
                <a:ea typeface="Times New Roman" panose="02020603050405020304" pitchFamily="18" charset="0"/>
              </a:rPr>
              <a:t> </a:t>
            </a:r>
            <a:r>
              <a:rPr lang="hr-HR" sz="2000" b="1" spc="-150" dirty="0" err="1">
                <a:solidFill>
                  <a:schemeClr val="accent1">
                    <a:lumMod val="50000"/>
                  </a:schemeClr>
                </a:solidFill>
                <a:latin typeface="+mn-lt"/>
                <a:ea typeface="Times New Roman" panose="02020603050405020304" pitchFamily="18" charset="0"/>
              </a:rPr>
              <a:t>opinion</a:t>
            </a:r>
            <a:r>
              <a:rPr lang="hr-HR" sz="2000" b="1" spc="-150" dirty="0">
                <a:solidFill>
                  <a:schemeClr val="accent1">
                    <a:lumMod val="50000"/>
                  </a:schemeClr>
                </a:solidFill>
                <a:latin typeface="+mn-lt"/>
                <a:ea typeface="Times New Roman" panose="02020603050405020304" pitchFamily="18" charset="0"/>
              </a:rPr>
              <a:t> </a:t>
            </a:r>
            <a:r>
              <a:rPr lang="hr-HR" sz="2000" b="1" spc="-150" dirty="0" err="1">
                <a:solidFill>
                  <a:schemeClr val="accent1">
                    <a:lumMod val="50000"/>
                  </a:schemeClr>
                </a:solidFill>
                <a:latin typeface="+mn-lt"/>
                <a:ea typeface="Times New Roman" panose="02020603050405020304" pitchFamily="18" charset="0"/>
              </a:rPr>
              <a:t>in</a:t>
            </a:r>
            <a:r>
              <a:rPr lang="hr-HR" sz="2000" b="1" spc="-150" dirty="0">
                <a:solidFill>
                  <a:schemeClr val="accent1">
                    <a:lumMod val="50000"/>
                  </a:schemeClr>
                </a:solidFill>
                <a:latin typeface="+mn-lt"/>
                <a:ea typeface="Times New Roman" panose="02020603050405020304" pitchFamily="18" charset="0"/>
              </a:rPr>
              <a:t> </a:t>
            </a:r>
            <a:r>
              <a:rPr lang="hr-HR" sz="2000" b="1" spc="-150" dirty="0" err="1">
                <a:solidFill>
                  <a:schemeClr val="accent1">
                    <a:lumMod val="50000"/>
                  </a:schemeClr>
                </a:solidFill>
                <a:latin typeface="+mn-lt"/>
                <a:ea typeface="Times New Roman" panose="02020603050405020304" pitchFamily="18" charset="0"/>
              </a:rPr>
              <a:t>order</a:t>
            </a:r>
            <a:r>
              <a:rPr lang="hr-HR" sz="2000" b="1" spc="-150" dirty="0">
                <a:solidFill>
                  <a:schemeClr val="accent1">
                    <a:lumMod val="50000"/>
                  </a:schemeClr>
                </a:solidFill>
                <a:latin typeface="+mn-lt"/>
                <a:ea typeface="Times New Roman" panose="02020603050405020304" pitchFamily="18" charset="0"/>
              </a:rPr>
              <a:t> to </a:t>
            </a:r>
            <a:r>
              <a:rPr lang="hr-HR" sz="2000" b="1" spc="-150" dirty="0" err="1">
                <a:solidFill>
                  <a:schemeClr val="accent1">
                    <a:lumMod val="50000"/>
                  </a:schemeClr>
                </a:solidFill>
                <a:latin typeface="+mn-lt"/>
                <a:ea typeface="Times New Roman" panose="02020603050405020304" pitchFamily="18" charset="0"/>
              </a:rPr>
              <a:t>determine</a:t>
            </a:r>
            <a:r>
              <a:rPr lang="hr-HR" sz="2000" b="1" spc="-150" dirty="0">
                <a:solidFill>
                  <a:schemeClr val="accent1">
                    <a:lumMod val="50000"/>
                  </a:schemeClr>
                </a:solidFill>
                <a:latin typeface="+mn-lt"/>
                <a:ea typeface="Times New Roman" panose="02020603050405020304" pitchFamily="18" charset="0"/>
              </a:rPr>
              <a:t> </a:t>
            </a:r>
            <a:r>
              <a:rPr lang="hr-HR" sz="2000" b="1" spc="-150" dirty="0" err="1">
                <a:solidFill>
                  <a:schemeClr val="accent1">
                    <a:lumMod val="50000"/>
                  </a:schemeClr>
                </a:solidFill>
                <a:latin typeface="+mn-lt"/>
                <a:ea typeface="Times New Roman" panose="02020603050405020304" pitchFamily="18" charset="0"/>
              </a:rPr>
              <a:t>the</a:t>
            </a:r>
            <a:r>
              <a:rPr lang="hr-HR" sz="2000" b="1" spc="-150" dirty="0">
                <a:solidFill>
                  <a:schemeClr val="accent1">
                    <a:lumMod val="50000"/>
                  </a:schemeClr>
                </a:solidFill>
                <a:latin typeface="+mn-lt"/>
                <a:ea typeface="Times New Roman" panose="02020603050405020304" pitchFamily="18" charset="0"/>
              </a:rPr>
              <a:t> </a:t>
            </a:r>
            <a:r>
              <a:rPr lang="hr-HR" sz="2000" b="1" spc="-150" dirty="0" err="1">
                <a:solidFill>
                  <a:schemeClr val="accent1">
                    <a:lumMod val="50000"/>
                  </a:schemeClr>
                </a:solidFill>
                <a:latin typeface="+mn-lt"/>
                <a:ea typeface="Times New Roman" panose="02020603050405020304" pitchFamily="18" charset="0"/>
              </a:rPr>
              <a:t>existence</a:t>
            </a:r>
            <a:r>
              <a:rPr lang="hr-HR" sz="2000" b="1" spc="-150" dirty="0">
                <a:solidFill>
                  <a:schemeClr val="accent1">
                    <a:lumMod val="50000"/>
                  </a:schemeClr>
                </a:solidFill>
                <a:latin typeface="+mn-lt"/>
                <a:ea typeface="Times New Roman" panose="02020603050405020304" pitchFamily="18" charset="0"/>
              </a:rPr>
              <a:t> </a:t>
            </a:r>
            <a:r>
              <a:rPr lang="hr-HR" sz="2000" b="1" spc="-150" dirty="0" err="1">
                <a:solidFill>
                  <a:schemeClr val="accent1">
                    <a:lumMod val="50000"/>
                  </a:schemeClr>
                </a:solidFill>
                <a:latin typeface="+mn-lt"/>
                <a:ea typeface="Times New Roman" panose="02020603050405020304" pitchFamily="18" charset="0"/>
              </a:rPr>
              <a:t>of</a:t>
            </a:r>
            <a:r>
              <a:rPr lang="hr-HR" sz="2000" b="1" spc="-150" dirty="0">
                <a:solidFill>
                  <a:schemeClr val="accent1">
                    <a:lumMod val="50000"/>
                  </a:schemeClr>
                </a:solidFill>
                <a:latin typeface="+mn-lt"/>
                <a:ea typeface="Times New Roman" panose="02020603050405020304" pitchFamily="18" charset="0"/>
              </a:rPr>
              <a:t> </a:t>
            </a:r>
            <a:r>
              <a:rPr lang="hr-HR" sz="2000" b="1" spc="-150" dirty="0" err="1">
                <a:solidFill>
                  <a:schemeClr val="accent1">
                    <a:lumMod val="50000"/>
                  </a:schemeClr>
                </a:solidFill>
                <a:latin typeface="+mn-lt"/>
                <a:ea typeface="Times New Roman" panose="02020603050405020304" pitchFamily="18" charset="0"/>
              </a:rPr>
              <a:t>criminal</a:t>
            </a:r>
            <a:r>
              <a:rPr lang="hr-HR" sz="2000" b="1" spc="-150" dirty="0">
                <a:solidFill>
                  <a:schemeClr val="accent1">
                    <a:lumMod val="50000"/>
                  </a:schemeClr>
                </a:solidFill>
                <a:latin typeface="+mn-lt"/>
                <a:ea typeface="Times New Roman" panose="02020603050405020304" pitchFamily="18" charset="0"/>
              </a:rPr>
              <a:t> </a:t>
            </a:r>
            <a:r>
              <a:rPr lang="hr-HR" sz="2000" b="1" spc="-150" dirty="0" err="1">
                <a:solidFill>
                  <a:schemeClr val="accent1">
                    <a:lumMod val="50000"/>
                  </a:schemeClr>
                </a:solidFill>
                <a:latin typeface="+mn-lt"/>
                <a:ea typeface="Times New Roman" panose="02020603050405020304" pitchFamily="18" charset="0"/>
              </a:rPr>
              <a:t>act</a:t>
            </a:r>
            <a:r>
              <a:rPr lang="hr-HR" sz="2000" b="1" spc="-150" dirty="0">
                <a:solidFill>
                  <a:schemeClr val="accent1">
                    <a:lumMod val="50000"/>
                  </a:schemeClr>
                </a:solidFill>
                <a:latin typeface="+mn-lt"/>
                <a:ea typeface="Times New Roman" panose="02020603050405020304" pitchFamily="18" charset="0"/>
              </a:rPr>
              <a:t> </a:t>
            </a:r>
            <a:r>
              <a:rPr lang="hr-HR" sz="2000" b="1" spc="-150" dirty="0" err="1">
                <a:solidFill>
                  <a:schemeClr val="accent1">
                    <a:lumMod val="50000"/>
                  </a:schemeClr>
                </a:solidFill>
                <a:latin typeface="+mn-lt"/>
                <a:ea typeface="Times New Roman" panose="02020603050405020304" pitchFamily="18" charset="0"/>
              </a:rPr>
              <a:t>and</a:t>
            </a:r>
            <a:r>
              <a:rPr lang="hr-HR" sz="2000" b="1" spc="-150" dirty="0">
                <a:solidFill>
                  <a:schemeClr val="accent1">
                    <a:lumMod val="50000"/>
                  </a:schemeClr>
                </a:solidFill>
                <a:latin typeface="+mn-lt"/>
                <a:ea typeface="Times New Roman" panose="02020603050405020304" pitchFamily="18" charset="0"/>
              </a:rPr>
              <a:t> </a:t>
            </a:r>
            <a:r>
              <a:rPr lang="hr-HR" sz="2000" b="1" spc="-150" dirty="0" err="1">
                <a:solidFill>
                  <a:schemeClr val="accent1">
                    <a:lumMod val="50000"/>
                  </a:schemeClr>
                </a:solidFill>
                <a:latin typeface="+mn-lt"/>
                <a:ea typeface="Times New Roman" panose="02020603050405020304" pitchFamily="18" charset="0"/>
              </a:rPr>
              <a:t>guilt</a:t>
            </a:r>
            <a:r>
              <a:rPr lang="hr-HR" sz="2000" b="1" spc="-150" dirty="0">
                <a:solidFill>
                  <a:schemeClr val="accent1">
                    <a:lumMod val="50000"/>
                  </a:schemeClr>
                </a:solidFill>
                <a:latin typeface="+mn-lt"/>
                <a:ea typeface="Times New Roman" panose="02020603050405020304" pitchFamily="18" charset="0"/>
              </a:rPr>
              <a:t> </a:t>
            </a:r>
            <a:r>
              <a:rPr lang="hr-HR" sz="2000" b="1" spc="-150" dirty="0" err="1">
                <a:solidFill>
                  <a:schemeClr val="accent1">
                    <a:lumMod val="50000"/>
                  </a:schemeClr>
                </a:solidFill>
                <a:latin typeface="+mn-lt"/>
                <a:ea typeface="Times New Roman" panose="02020603050405020304" pitchFamily="18" charset="0"/>
              </a:rPr>
              <a:t>of</a:t>
            </a:r>
            <a:r>
              <a:rPr lang="hr-HR" sz="2000" b="1" spc="-150" dirty="0">
                <a:solidFill>
                  <a:schemeClr val="accent1">
                    <a:lumMod val="50000"/>
                  </a:schemeClr>
                </a:solidFill>
                <a:latin typeface="+mn-lt"/>
                <a:ea typeface="Times New Roman" panose="02020603050405020304" pitchFamily="18" charset="0"/>
              </a:rPr>
              <a:t> </a:t>
            </a:r>
            <a:r>
              <a:rPr lang="hr-HR" sz="2000" b="1" spc="-150" dirty="0" err="1">
                <a:solidFill>
                  <a:schemeClr val="accent1">
                    <a:lumMod val="50000"/>
                  </a:schemeClr>
                </a:solidFill>
                <a:latin typeface="+mn-lt"/>
                <a:ea typeface="Times New Roman" panose="02020603050405020304" pitchFamily="18" charset="0"/>
              </a:rPr>
              <a:t>accused</a:t>
            </a:r>
            <a:r>
              <a:rPr lang="hr-HR" sz="2000" spc="-150" dirty="0">
                <a:solidFill>
                  <a:schemeClr val="accent1">
                    <a:lumMod val="50000"/>
                  </a:schemeClr>
                </a:solidFill>
                <a:latin typeface="+mn-lt"/>
                <a:ea typeface="Times New Roman" panose="02020603050405020304" pitchFamily="18" charset="0"/>
              </a:rPr>
              <a:t>. Legal </a:t>
            </a:r>
            <a:r>
              <a:rPr lang="hr-HR" sz="2000" spc="-150" dirty="0" err="1">
                <a:solidFill>
                  <a:schemeClr val="accent1">
                    <a:lumMod val="50000"/>
                  </a:schemeClr>
                </a:solidFill>
                <a:latin typeface="+mn-lt"/>
                <a:ea typeface="Times New Roman" panose="02020603050405020304" pitchFamily="18" charset="0"/>
              </a:rPr>
              <a:t>description</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of</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criminal</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acts</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against</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the</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environment</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contains</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terms</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which</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should</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be</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interpreted</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by</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the</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experts</a:t>
            </a:r>
            <a:r>
              <a:rPr lang="hr-HR" sz="2000" spc="-150" dirty="0">
                <a:solidFill>
                  <a:schemeClr val="accent1">
                    <a:lumMod val="50000"/>
                  </a:schemeClr>
                </a:solidFill>
                <a:latin typeface="+mn-lt"/>
                <a:ea typeface="Times New Roman" panose="02020603050405020304" pitchFamily="18" charset="0"/>
              </a:rPr>
              <a:t>, for </a:t>
            </a:r>
            <a:r>
              <a:rPr lang="hr-HR" sz="2000" spc="-150" dirty="0" err="1">
                <a:solidFill>
                  <a:schemeClr val="accent1">
                    <a:lumMod val="50000"/>
                  </a:schemeClr>
                </a:solidFill>
                <a:latin typeface="+mn-lt"/>
                <a:ea typeface="Times New Roman" panose="02020603050405020304" pitchFamily="18" charset="0"/>
              </a:rPr>
              <a:t>example</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biochemist</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and</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meteorologist</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depending</a:t>
            </a:r>
            <a:r>
              <a:rPr lang="hr-HR" sz="2000" spc="-150" dirty="0">
                <a:solidFill>
                  <a:schemeClr val="accent1">
                    <a:lumMod val="50000"/>
                  </a:schemeClr>
                </a:solidFill>
                <a:latin typeface="+mn-lt"/>
                <a:ea typeface="Times New Roman" panose="02020603050405020304" pitchFamily="18" charset="0"/>
              </a:rPr>
              <a:t> on a </a:t>
            </a:r>
            <a:r>
              <a:rPr lang="hr-HR" sz="2000" spc="-150" dirty="0" err="1">
                <a:solidFill>
                  <a:schemeClr val="accent1">
                    <a:lumMod val="50000"/>
                  </a:schemeClr>
                </a:solidFill>
                <a:latin typeface="+mn-lt"/>
                <a:ea typeface="Times New Roman" panose="02020603050405020304" pitchFamily="18" charset="0"/>
              </a:rPr>
              <a:t>type</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of</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criminal</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act</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i.e</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which</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component</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of</a:t>
            </a:r>
            <a:r>
              <a:rPr lang="hr-HR" sz="2000" spc="-150" dirty="0">
                <a:solidFill>
                  <a:schemeClr val="accent1">
                    <a:lumMod val="50000"/>
                  </a:schemeClr>
                </a:solidFill>
                <a:latin typeface="+mn-lt"/>
                <a:ea typeface="Times New Roman" panose="02020603050405020304" pitchFamily="18" charset="0"/>
              </a:rPr>
              <a:t> </a:t>
            </a:r>
            <a:r>
              <a:rPr lang="hr-HR" sz="2000" spc="-150" dirty="0" err="1">
                <a:solidFill>
                  <a:schemeClr val="accent1">
                    <a:lumMod val="50000"/>
                  </a:schemeClr>
                </a:solidFill>
                <a:latin typeface="+mn-lt"/>
                <a:ea typeface="Times New Roman" panose="02020603050405020304" pitchFamily="18" charset="0"/>
              </a:rPr>
              <a:t>environment</a:t>
            </a:r>
            <a:r>
              <a:rPr lang="hr-HR" sz="2000" spc="-150" dirty="0">
                <a:solidFill>
                  <a:schemeClr val="accent1">
                    <a:lumMod val="50000"/>
                  </a:schemeClr>
                </a:solidFill>
                <a:latin typeface="+mn-lt"/>
                <a:ea typeface="Times New Roman" panose="02020603050405020304" pitchFamily="18" charset="0"/>
              </a:rPr>
              <a:t> or </a:t>
            </a:r>
            <a:r>
              <a:rPr lang="hr-HR" sz="2000" spc="-150" dirty="0" err="1">
                <a:solidFill>
                  <a:schemeClr val="accent1">
                    <a:lumMod val="50000"/>
                  </a:schemeClr>
                </a:solidFill>
                <a:latin typeface="+mn-lt"/>
                <a:ea typeface="Times New Roman" panose="02020603050405020304" pitchFamily="18" charset="0"/>
              </a:rPr>
              <a:t>air</a:t>
            </a:r>
            <a:r>
              <a:rPr lang="hr-HR" sz="2000" spc="-150" dirty="0">
                <a:solidFill>
                  <a:schemeClr val="accent1">
                    <a:lumMod val="50000"/>
                  </a:schemeClr>
                </a:solidFill>
                <a:latin typeface="+mn-lt"/>
                <a:ea typeface="Times New Roman" panose="02020603050405020304" pitchFamily="18" charset="0"/>
              </a:rPr>
              <a:t> is </a:t>
            </a:r>
            <a:r>
              <a:rPr lang="hr-HR" sz="2000" spc="-150" dirty="0" err="1">
                <a:solidFill>
                  <a:schemeClr val="accent1">
                    <a:lumMod val="50000"/>
                  </a:schemeClr>
                </a:solidFill>
                <a:latin typeface="+mn-lt"/>
                <a:ea typeface="Times New Roman" panose="02020603050405020304" pitchFamily="18" charset="0"/>
              </a:rPr>
              <a:t>endangered</a:t>
            </a:r>
            <a:r>
              <a:rPr lang="hr-HR" sz="2000" spc="-150" dirty="0">
                <a:solidFill>
                  <a:schemeClr val="accent1">
                    <a:lumMod val="50000"/>
                  </a:schemeClr>
                </a:solidFill>
                <a:latin typeface="+mn-lt"/>
                <a:ea typeface="Times New Roman" panose="02020603050405020304" pitchFamily="18" charset="0"/>
              </a:rPr>
              <a:t>.</a:t>
            </a:r>
          </a:p>
          <a:p>
            <a:pPr algn="just"/>
            <a:endParaRPr lang="hr-HR" sz="2000" spc="-150" dirty="0">
              <a:solidFill>
                <a:schemeClr val="accent1">
                  <a:lumMod val="50000"/>
                </a:schemeClr>
              </a:solidFill>
              <a:latin typeface="+mn-lt"/>
              <a:ea typeface="Times New Roman" panose="02020603050405020304" pitchFamily="18" charset="0"/>
            </a:endParaRPr>
          </a:p>
          <a:p>
            <a:pPr algn="just"/>
            <a:endParaRPr lang="hr-HR" sz="2000" spc="-150" dirty="0">
              <a:solidFill>
                <a:schemeClr val="accent1">
                  <a:lumMod val="50000"/>
                </a:schemeClr>
              </a:solidFill>
              <a:latin typeface="+mn-lt"/>
            </a:endParaRPr>
          </a:p>
        </p:txBody>
      </p:sp>
      <p:sp>
        <p:nvSpPr>
          <p:cNvPr id="12" name="TextBox 11"/>
          <p:cNvSpPr txBox="1"/>
          <p:nvPr/>
        </p:nvSpPr>
        <p:spPr>
          <a:xfrm>
            <a:off x="512748" y="1521303"/>
            <a:ext cx="8329642" cy="461665"/>
          </a:xfrm>
          <a:prstGeom prst="rect">
            <a:avLst/>
          </a:prstGeom>
          <a:noFill/>
        </p:spPr>
        <p:txBody>
          <a:bodyPr wrap="square" rtlCol="0">
            <a:spAutoFit/>
          </a:bodyPr>
          <a:lstStyle/>
          <a:p>
            <a:r>
              <a:rPr lang="hr-HR" sz="2400" b="1" dirty="0" err="1">
                <a:solidFill>
                  <a:schemeClr val="accent1">
                    <a:lumMod val="50000"/>
                  </a:schemeClr>
                </a:solidFill>
              </a:rPr>
              <a:t>Criminal</a:t>
            </a:r>
            <a:r>
              <a:rPr lang="hr-HR" sz="2400" b="1" dirty="0">
                <a:solidFill>
                  <a:schemeClr val="accent1">
                    <a:lumMod val="50000"/>
                  </a:schemeClr>
                </a:solidFill>
              </a:rPr>
              <a:t> </a:t>
            </a:r>
            <a:r>
              <a:rPr lang="hr-HR" sz="2400" b="1" dirty="0" err="1">
                <a:solidFill>
                  <a:schemeClr val="accent1">
                    <a:lumMod val="50000"/>
                  </a:schemeClr>
                </a:solidFill>
              </a:rPr>
              <a:t>acts</a:t>
            </a:r>
            <a:r>
              <a:rPr lang="hr-HR" sz="2400" b="1" dirty="0">
                <a:solidFill>
                  <a:schemeClr val="accent1">
                    <a:lumMod val="50000"/>
                  </a:schemeClr>
                </a:solidFill>
              </a:rPr>
              <a:t> </a:t>
            </a:r>
            <a:r>
              <a:rPr lang="hr-HR" sz="2400" b="1" dirty="0" err="1">
                <a:solidFill>
                  <a:schemeClr val="accent1">
                    <a:lumMod val="50000"/>
                  </a:schemeClr>
                </a:solidFill>
              </a:rPr>
              <a:t>related</a:t>
            </a:r>
            <a:r>
              <a:rPr lang="hr-HR" sz="2400" b="1" dirty="0">
                <a:solidFill>
                  <a:schemeClr val="accent1">
                    <a:lumMod val="50000"/>
                  </a:schemeClr>
                </a:solidFill>
              </a:rPr>
              <a:t> to AQM</a:t>
            </a:r>
          </a:p>
        </p:txBody>
      </p:sp>
      <p:sp>
        <p:nvSpPr>
          <p:cNvPr id="1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4" name="Group 3"/>
          <p:cNvGrpSpPr>
            <a:grpSpLocks noChangeAspect="1"/>
          </p:cNvGrpSpPr>
          <p:nvPr/>
        </p:nvGrpSpPr>
        <p:grpSpPr bwMode="auto">
          <a:xfrm>
            <a:off x="442354" y="6362429"/>
            <a:ext cx="4500798" cy="411137"/>
            <a:chOff x="14858" y="6031800"/>
            <a:chExt cx="7310482" cy="703818"/>
          </a:xfrm>
        </p:grpSpPr>
        <p:pic>
          <p:nvPicPr>
            <p:cNvPr id="1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11.11 </a:t>
            </a:r>
            <a:r>
              <a:rPr lang="hr-HR" sz="2800" b="1" dirty="0" err="1">
                <a:solidFill>
                  <a:schemeClr val="tx2"/>
                </a:solidFill>
                <a:effectLst>
                  <a:glow>
                    <a:srgbClr val="7F7F7F">
                      <a:alpha val="35000"/>
                    </a:srgbClr>
                  </a:glow>
                </a:effectLst>
              </a:rPr>
              <a:t>Environmental</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inspection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judiciary</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state</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attorney</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system</a:t>
            </a:r>
            <a:endParaRPr lang="hr-HR" sz="2800" b="1" dirty="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436970" y="2395242"/>
            <a:ext cx="8326704" cy="1938992"/>
          </a:xfrm>
          <a:prstGeom prst="rect">
            <a:avLst/>
          </a:prstGeom>
          <a:noFill/>
        </p:spPr>
        <p:txBody>
          <a:bodyPr wrap="square" rtlCol="0">
            <a:spAutoFit/>
          </a:bodyPr>
          <a:lstStyle/>
          <a:p>
            <a:pPr algn="just"/>
            <a:r>
              <a:rPr lang="hr-HR" sz="2000" b="1" spc="-150" dirty="0" err="1">
                <a:solidFill>
                  <a:schemeClr val="accent1">
                    <a:lumMod val="50000"/>
                  </a:schemeClr>
                </a:solidFill>
              </a:rPr>
              <a:t>Criminal</a:t>
            </a:r>
            <a:r>
              <a:rPr lang="hr-HR" sz="2000" b="1" spc="-150" dirty="0">
                <a:solidFill>
                  <a:schemeClr val="accent1">
                    <a:lumMod val="50000"/>
                  </a:schemeClr>
                </a:solidFill>
              </a:rPr>
              <a:t> </a:t>
            </a:r>
            <a:r>
              <a:rPr lang="hr-HR" sz="2000" b="1" spc="-150" dirty="0" err="1">
                <a:solidFill>
                  <a:schemeClr val="accent1">
                    <a:lumMod val="50000"/>
                  </a:schemeClr>
                </a:solidFill>
              </a:rPr>
              <a:t>acts</a:t>
            </a:r>
            <a:r>
              <a:rPr lang="hr-HR" sz="2000" b="1" spc="-150" dirty="0">
                <a:solidFill>
                  <a:schemeClr val="accent1">
                    <a:lumMod val="50000"/>
                  </a:schemeClr>
                </a:solidFill>
              </a:rPr>
              <a:t> </a:t>
            </a:r>
            <a:r>
              <a:rPr lang="hr-HR" sz="2000" b="1" spc="-150" dirty="0" err="1">
                <a:solidFill>
                  <a:schemeClr val="accent1">
                    <a:lumMod val="50000"/>
                  </a:schemeClr>
                </a:solidFill>
              </a:rPr>
              <a:t>against</a:t>
            </a:r>
            <a:r>
              <a:rPr lang="hr-HR" sz="2000" b="1" spc="-150" dirty="0">
                <a:solidFill>
                  <a:schemeClr val="accent1">
                    <a:lumMod val="50000"/>
                  </a:schemeClr>
                </a:solidFill>
              </a:rPr>
              <a:t> </a:t>
            </a:r>
            <a:r>
              <a:rPr lang="hr-HR" sz="2000" b="1" spc="-150" dirty="0" err="1">
                <a:solidFill>
                  <a:schemeClr val="accent1">
                    <a:lumMod val="50000"/>
                  </a:schemeClr>
                </a:solidFill>
              </a:rPr>
              <a:t>the</a:t>
            </a:r>
            <a:r>
              <a:rPr lang="hr-HR" sz="2000" b="1" spc="-150" dirty="0">
                <a:solidFill>
                  <a:schemeClr val="accent1">
                    <a:lumMod val="50000"/>
                  </a:schemeClr>
                </a:solidFill>
              </a:rPr>
              <a:t> </a:t>
            </a:r>
            <a:r>
              <a:rPr lang="hr-HR" sz="2000" b="1" spc="-150" dirty="0" err="1">
                <a:solidFill>
                  <a:schemeClr val="accent1">
                    <a:lumMod val="50000"/>
                  </a:schemeClr>
                </a:solidFill>
              </a:rPr>
              <a:t>environment</a:t>
            </a:r>
            <a:r>
              <a:rPr lang="hr-HR" sz="2000" b="1" spc="-150" dirty="0">
                <a:solidFill>
                  <a:schemeClr val="accent1">
                    <a:lumMod val="50000"/>
                  </a:schemeClr>
                </a:solidFill>
              </a:rPr>
              <a:t> are </a:t>
            </a:r>
            <a:r>
              <a:rPr lang="hr-HR" sz="2000" b="1" spc="-150" dirty="0" err="1">
                <a:solidFill>
                  <a:schemeClr val="accent1">
                    <a:lumMod val="50000"/>
                  </a:schemeClr>
                </a:solidFill>
              </a:rPr>
              <a:t>in</a:t>
            </a:r>
            <a:r>
              <a:rPr lang="hr-HR" sz="2000" b="1" spc="-150" dirty="0">
                <a:solidFill>
                  <a:schemeClr val="accent1">
                    <a:lumMod val="50000"/>
                  </a:schemeClr>
                </a:solidFill>
              </a:rPr>
              <a:t> general </a:t>
            </a:r>
            <a:r>
              <a:rPr lang="hr-HR" sz="2000" b="1" spc="-150" dirty="0" err="1">
                <a:solidFill>
                  <a:schemeClr val="accent1">
                    <a:lumMod val="50000"/>
                  </a:schemeClr>
                </a:solidFill>
              </a:rPr>
              <a:t>the</a:t>
            </a:r>
            <a:r>
              <a:rPr lang="hr-HR" sz="2000" b="1" spc="-150" dirty="0">
                <a:solidFill>
                  <a:schemeClr val="accent1">
                    <a:lumMod val="50000"/>
                  </a:schemeClr>
                </a:solidFill>
              </a:rPr>
              <a:t> </a:t>
            </a:r>
            <a:r>
              <a:rPr lang="hr-HR" sz="2000" b="1" spc="-150" dirty="0" err="1">
                <a:solidFill>
                  <a:schemeClr val="accent1">
                    <a:lumMod val="50000"/>
                  </a:schemeClr>
                </a:solidFill>
              </a:rPr>
              <a:t>criminal</a:t>
            </a:r>
            <a:r>
              <a:rPr lang="hr-HR" sz="2000" b="1" spc="-150" dirty="0">
                <a:solidFill>
                  <a:schemeClr val="accent1">
                    <a:lumMod val="50000"/>
                  </a:schemeClr>
                </a:solidFill>
              </a:rPr>
              <a:t> </a:t>
            </a:r>
            <a:r>
              <a:rPr lang="hr-HR" sz="2000" b="1" spc="-150" dirty="0" err="1">
                <a:solidFill>
                  <a:schemeClr val="accent1">
                    <a:lumMod val="50000"/>
                  </a:schemeClr>
                </a:solidFill>
              </a:rPr>
              <a:t>acts</a:t>
            </a:r>
            <a:r>
              <a:rPr lang="hr-HR" sz="2000" b="1" spc="-150" dirty="0">
                <a:solidFill>
                  <a:schemeClr val="accent1">
                    <a:lumMod val="50000"/>
                  </a:schemeClr>
                </a:solidFill>
              </a:rPr>
              <a:t> </a:t>
            </a:r>
            <a:r>
              <a:rPr lang="hr-HR" sz="2000" b="1" spc="-150" dirty="0" err="1">
                <a:solidFill>
                  <a:schemeClr val="accent1">
                    <a:lumMod val="50000"/>
                  </a:schemeClr>
                </a:solidFill>
              </a:rPr>
              <a:t>of</a:t>
            </a:r>
            <a:r>
              <a:rPr lang="hr-HR" sz="2000" b="1" spc="-150" dirty="0">
                <a:solidFill>
                  <a:schemeClr val="accent1">
                    <a:lumMod val="50000"/>
                  </a:schemeClr>
                </a:solidFill>
              </a:rPr>
              <a:t> </a:t>
            </a:r>
            <a:r>
              <a:rPr lang="hr-HR" sz="2000" b="1" spc="-150" dirty="0" err="1">
                <a:solidFill>
                  <a:schemeClr val="accent1">
                    <a:lumMod val="50000"/>
                  </a:schemeClr>
                </a:solidFill>
              </a:rPr>
              <a:t>endangering</a:t>
            </a:r>
            <a:r>
              <a:rPr lang="hr-HR" sz="2000" b="1" spc="-150" dirty="0">
                <a:solidFill>
                  <a:schemeClr val="accent1">
                    <a:lumMod val="50000"/>
                  </a:schemeClr>
                </a:solidFill>
              </a:rPr>
              <a:t>,</a:t>
            </a:r>
            <a:r>
              <a:rPr lang="hr-HR" sz="2000" spc="-150" dirty="0">
                <a:solidFill>
                  <a:schemeClr val="accent1">
                    <a:lumMod val="50000"/>
                  </a:schemeClr>
                </a:solidFill>
              </a:rPr>
              <a:t> </a:t>
            </a:r>
            <a:r>
              <a:rPr lang="hr-HR" sz="2000" spc="-150" dirty="0" err="1">
                <a:solidFill>
                  <a:schemeClr val="accent1">
                    <a:lumMod val="50000"/>
                  </a:schemeClr>
                </a:solidFill>
              </a:rPr>
              <a:t>which</a:t>
            </a:r>
            <a:r>
              <a:rPr lang="hr-HR" sz="2000" spc="-150" dirty="0">
                <a:solidFill>
                  <a:schemeClr val="accent1">
                    <a:lumMod val="50000"/>
                  </a:schemeClr>
                </a:solidFill>
              </a:rPr>
              <a:t> </a:t>
            </a:r>
            <a:r>
              <a:rPr lang="hr-HR" sz="2000" spc="-150" dirty="0" err="1">
                <a:solidFill>
                  <a:schemeClr val="accent1">
                    <a:lumMod val="50000"/>
                  </a:schemeClr>
                </a:solidFill>
              </a:rPr>
              <a:t>means</a:t>
            </a:r>
            <a:r>
              <a:rPr lang="hr-HR" sz="2000" spc="-150" dirty="0">
                <a:solidFill>
                  <a:schemeClr val="accent1">
                    <a:lumMod val="50000"/>
                  </a:schemeClr>
                </a:solidFill>
              </a:rPr>
              <a:t> </a:t>
            </a:r>
            <a:r>
              <a:rPr lang="hr-HR" sz="2000" spc="-150" dirty="0" err="1">
                <a:solidFill>
                  <a:schemeClr val="accent1">
                    <a:lumMod val="50000"/>
                  </a:schemeClr>
                </a:solidFill>
              </a:rPr>
              <a:t>that</a:t>
            </a:r>
            <a:r>
              <a:rPr lang="hr-HR" sz="2000" spc="-150" dirty="0">
                <a:solidFill>
                  <a:schemeClr val="accent1">
                    <a:lumMod val="50000"/>
                  </a:schemeClr>
                </a:solidFill>
              </a:rPr>
              <a:t> for </a:t>
            </a:r>
            <a:r>
              <a:rPr lang="hr-HR" sz="2000" spc="-150" dirty="0" err="1">
                <a:solidFill>
                  <a:schemeClr val="accent1">
                    <a:lumMod val="50000"/>
                  </a:schemeClr>
                </a:solidFill>
              </a:rPr>
              <a:t>criminal</a:t>
            </a:r>
            <a:r>
              <a:rPr lang="hr-HR" sz="2000" spc="-150" dirty="0">
                <a:solidFill>
                  <a:schemeClr val="accent1">
                    <a:lumMod val="50000"/>
                  </a:schemeClr>
                </a:solidFill>
              </a:rPr>
              <a:t> </a:t>
            </a:r>
            <a:r>
              <a:rPr lang="hr-HR" sz="2000" spc="-150" dirty="0" err="1">
                <a:solidFill>
                  <a:schemeClr val="accent1">
                    <a:lumMod val="50000"/>
                  </a:schemeClr>
                </a:solidFill>
              </a:rPr>
              <a:t>act</a:t>
            </a:r>
            <a:r>
              <a:rPr lang="hr-HR" sz="2000" spc="-150" dirty="0">
                <a:solidFill>
                  <a:schemeClr val="accent1">
                    <a:lumMod val="50000"/>
                  </a:schemeClr>
                </a:solidFill>
              </a:rPr>
              <a:t> </a:t>
            </a:r>
            <a:r>
              <a:rPr lang="hr-HR" sz="2000" b="1" spc="-150" dirty="0" err="1">
                <a:solidFill>
                  <a:schemeClr val="accent1">
                    <a:lumMod val="50000"/>
                  </a:schemeClr>
                </a:solidFill>
              </a:rPr>
              <a:t>it</a:t>
            </a:r>
            <a:r>
              <a:rPr lang="hr-HR" sz="2000" b="1" spc="-150" dirty="0">
                <a:solidFill>
                  <a:schemeClr val="accent1">
                    <a:lumMod val="50000"/>
                  </a:schemeClr>
                </a:solidFill>
              </a:rPr>
              <a:t> is </a:t>
            </a:r>
            <a:r>
              <a:rPr lang="hr-HR" sz="2000" b="1" spc="-150" dirty="0" err="1">
                <a:solidFill>
                  <a:schemeClr val="accent1">
                    <a:lumMod val="50000"/>
                  </a:schemeClr>
                </a:solidFill>
              </a:rPr>
              <a:t>not</a:t>
            </a:r>
            <a:r>
              <a:rPr lang="hr-HR" sz="2000" b="1" spc="-150" dirty="0">
                <a:solidFill>
                  <a:schemeClr val="accent1">
                    <a:lumMod val="50000"/>
                  </a:schemeClr>
                </a:solidFill>
              </a:rPr>
              <a:t> </a:t>
            </a:r>
            <a:r>
              <a:rPr lang="hr-HR" sz="2000" b="1" spc="-150" dirty="0" err="1">
                <a:solidFill>
                  <a:schemeClr val="accent1">
                    <a:lumMod val="50000"/>
                  </a:schemeClr>
                </a:solidFill>
              </a:rPr>
              <a:t>necessary</a:t>
            </a:r>
            <a:r>
              <a:rPr lang="hr-HR" sz="2000" b="1" spc="-150" dirty="0">
                <a:solidFill>
                  <a:schemeClr val="accent1">
                    <a:lumMod val="50000"/>
                  </a:schemeClr>
                </a:solidFill>
              </a:rPr>
              <a:t> </a:t>
            </a:r>
            <a:r>
              <a:rPr lang="hr-HR" sz="2000" b="1" spc="-150" dirty="0" err="1">
                <a:solidFill>
                  <a:schemeClr val="accent1">
                    <a:lumMod val="50000"/>
                  </a:schemeClr>
                </a:solidFill>
              </a:rPr>
              <a:t>that</a:t>
            </a:r>
            <a:r>
              <a:rPr lang="hr-HR" sz="2000" b="1" spc="-150" dirty="0">
                <a:solidFill>
                  <a:schemeClr val="accent1">
                    <a:lumMod val="50000"/>
                  </a:schemeClr>
                </a:solidFill>
              </a:rPr>
              <a:t> </a:t>
            </a:r>
            <a:r>
              <a:rPr lang="hr-HR" sz="2000" b="1" spc="-150" dirty="0" err="1">
                <a:solidFill>
                  <a:schemeClr val="accent1">
                    <a:lumMod val="50000"/>
                  </a:schemeClr>
                </a:solidFill>
              </a:rPr>
              <a:t>there</a:t>
            </a:r>
            <a:r>
              <a:rPr lang="hr-HR" sz="2000" b="1" spc="-150" dirty="0">
                <a:solidFill>
                  <a:schemeClr val="accent1">
                    <a:lumMod val="50000"/>
                  </a:schemeClr>
                </a:solidFill>
              </a:rPr>
              <a:t> </a:t>
            </a:r>
            <a:r>
              <a:rPr lang="hr-HR" sz="2000" b="1" spc="-150" dirty="0" err="1">
                <a:solidFill>
                  <a:schemeClr val="accent1">
                    <a:lumMod val="50000"/>
                  </a:schemeClr>
                </a:solidFill>
              </a:rPr>
              <a:t>is</a:t>
            </a:r>
            <a:r>
              <a:rPr lang="hr-HR" sz="2000" b="1" spc="-150" dirty="0">
                <a:solidFill>
                  <a:schemeClr val="accent1">
                    <a:lumMod val="50000"/>
                  </a:schemeClr>
                </a:solidFill>
              </a:rPr>
              <a:t> a </a:t>
            </a:r>
            <a:r>
              <a:rPr lang="hr-HR" sz="2000" b="1" spc="-150" dirty="0" err="1">
                <a:solidFill>
                  <a:schemeClr val="accent1">
                    <a:lumMod val="50000"/>
                  </a:schemeClr>
                </a:solidFill>
              </a:rPr>
              <a:t>breach</a:t>
            </a:r>
            <a:r>
              <a:rPr lang="hr-HR" sz="2000" b="1" spc="-150" dirty="0">
                <a:solidFill>
                  <a:schemeClr val="accent1">
                    <a:lumMod val="50000"/>
                  </a:schemeClr>
                </a:solidFill>
              </a:rPr>
              <a:t> </a:t>
            </a:r>
            <a:r>
              <a:rPr lang="hr-HR" sz="2000" b="1" spc="-150" dirty="0" err="1">
                <a:solidFill>
                  <a:schemeClr val="accent1">
                    <a:lumMod val="50000"/>
                  </a:schemeClr>
                </a:solidFill>
              </a:rPr>
              <a:t>of</a:t>
            </a:r>
            <a:r>
              <a:rPr lang="hr-HR" sz="2000" b="1" spc="-150" dirty="0">
                <a:solidFill>
                  <a:schemeClr val="accent1">
                    <a:lumMod val="50000"/>
                  </a:schemeClr>
                </a:solidFill>
              </a:rPr>
              <a:t> </a:t>
            </a:r>
            <a:r>
              <a:rPr lang="hr-HR" sz="2000" b="1" spc="-150" dirty="0" err="1">
                <a:solidFill>
                  <a:schemeClr val="accent1">
                    <a:lumMod val="50000"/>
                  </a:schemeClr>
                </a:solidFill>
              </a:rPr>
              <a:t>protected</a:t>
            </a:r>
            <a:r>
              <a:rPr lang="hr-HR" sz="2000" b="1" spc="-150" dirty="0">
                <a:solidFill>
                  <a:schemeClr val="accent1">
                    <a:lumMod val="50000"/>
                  </a:schemeClr>
                </a:solidFill>
              </a:rPr>
              <a:t> </a:t>
            </a:r>
            <a:r>
              <a:rPr lang="hr-HR" sz="2000" b="1" spc="-150" dirty="0" err="1">
                <a:solidFill>
                  <a:schemeClr val="accent1">
                    <a:lumMod val="50000"/>
                  </a:schemeClr>
                </a:solidFill>
              </a:rPr>
              <a:t>legal</a:t>
            </a:r>
            <a:r>
              <a:rPr lang="hr-HR" sz="2000" b="1" spc="-150" dirty="0">
                <a:solidFill>
                  <a:schemeClr val="accent1">
                    <a:lumMod val="50000"/>
                  </a:schemeClr>
                </a:solidFill>
              </a:rPr>
              <a:t> </a:t>
            </a:r>
            <a:r>
              <a:rPr lang="hr-HR" sz="2000" b="1" spc="-150" dirty="0" err="1">
                <a:solidFill>
                  <a:schemeClr val="accent1">
                    <a:lumMod val="50000"/>
                  </a:schemeClr>
                </a:solidFill>
              </a:rPr>
              <a:t>property</a:t>
            </a:r>
            <a:r>
              <a:rPr lang="hr-HR" sz="2000" b="1" spc="-150" dirty="0">
                <a:solidFill>
                  <a:schemeClr val="accent1">
                    <a:lumMod val="50000"/>
                  </a:schemeClr>
                </a:solidFill>
              </a:rPr>
              <a:t>, </a:t>
            </a:r>
            <a:r>
              <a:rPr lang="hr-HR" sz="2000" b="1" spc="-150" dirty="0" err="1">
                <a:solidFill>
                  <a:schemeClr val="accent1">
                    <a:lumMod val="50000"/>
                  </a:schemeClr>
                </a:solidFill>
              </a:rPr>
              <a:t>i.e</a:t>
            </a:r>
            <a:r>
              <a:rPr lang="hr-HR" sz="2000" b="1" spc="-150" dirty="0">
                <a:solidFill>
                  <a:schemeClr val="accent1">
                    <a:lumMod val="50000"/>
                  </a:schemeClr>
                </a:solidFill>
              </a:rPr>
              <a:t>. </a:t>
            </a:r>
            <a:r>
              <a:rPr lang="hr-HR" sz="2000" b="1" spc="-150" dirty="0" err="1">
                <a:solidFill>
                  <a:schemeClr val="accent1">
                    <a:lumMod val="50000"/>
                  </a:schemeClr>
                </a:solidFill>
              </a:rPr>
              <a:t>environment</a:t>
            </a:r>
            <a:r>
              <a:rPr lang="hr-HR" sz="2000" spc="-150" dirty="0">
                <a:solidFill>
                  <a:schemeClr val="accent1">
                    <a:lumMod val="50000"/>
                  </a:schemeClr>
                </a:solidFill>
              </a:rPr>
              <a:t>. </a:t>
            </a:r>
            <a:r>
              <a:rPr lang="hr-HR" sz="2000" b="1" spc="-150" dirty="0" err="1">
                <a:solidFill>
                  <a:schemeClr val="accent1">
                    <a:lumMod val="50000"/>
                  </a:schemeClr>
                </a:solidFill>
              </a:rPr>
              <a:t>The</a:t>
            </a:r>
            <a:r>
              <a:rPr lang="hr-HR" sz="2000" b="1" spc="-150" dirty="0">
                <a:solidFill>
                  <a:schemeClr val="accent1">
                    <a:lumMod val="50000"/>
                  </a:schemeClr>
                </a:solidFill>
              </a:rPr>
              <a:t> </a:t>
            </a:r>
            <a:r>
              <a:rPr lang="hr-HR" sz="2000" b="1" spc="-150" dirty="0" err="1">
                <a:solidFill>
                  <a:schemeClr val="accent1">
                    <a:lumMod val="50000"/>
                  </a:schemeClr>
                </a:solidFill>
              </a:rPr>
              <a:t>prosecutor</a:t>
            </a:r>
            <a:r>
              <a:rPr lang="hr-HR" sz="2000" b="1" spc="-150" dirty="0">
                <a:solidFill>
                  <a:schemeClr val="accent1">
                    <a:lumMod val="50000"/>
                  </a:schemeClr>
                </a:solidFill>
              </a:rPr>
              <a:t> </a:t>
            </a:r>
            <a:r>
              <a:rPr lang="hr-HR" sz="2000" b="1" spc="-150" dirty="0" err="1">
                <a:solidFill>
                  <a:schemeClr val="accent1">
                    <a:lumMod val="50000"/>
                  </a:schemeClr>
                </a:solidFill>
              </a:rPr>
              <a:t>shall</a:t>
            </a:r>
            <a:r>
              <a:rPr lang="hr-HR" sz="2000" b="1" spc="-150" dirty="0">
                <a:solidFill>
                  <a:schemeClr val="accent1">
                    <a:lumMod val="50000"/>
                  </a:schemeClr>
                </a:solidFill>
              </a:rPr>
              <a:t> prove </a:t>
            </a:r>
            <a:r>
              <a:rPr lang="hr-HR" sz="2000" b="1" spc="-150" dirty="0" err="1">
                <a:solidFill>
                  <a:schemeClr val="accent1">
                    <a:lumMod val="50000"/>
                  </a:schemeClr>
                </a:solidFill>
              </a:rPr>
              <a:t>that</a:t>
            </a:r>
            <a:r>
              <a:rPr lang="hr-HR" sz="2000" b="1" spc="-150" dirty="0">
                <a:solidFill>
                  <a:schemeClr val="accent1">
                    <a:lumMod val="50000"/>
                  </a:schemeClr>
                </a:solidFill>
              </a:rPr>
              <a:t> </a:t>
            </a:r>
            <a:r>
              <a:rPr lang="hr-HR" sz="2000" b="1" spc="-150" dirty="0" err="1">
                <a:solidFill>
                  <a:schemeClr val="accent1">
                    <a:lumMod val="50000"/>
                  </a:schemeClr>
                </a:solidFill>
              </a:rPr>
              <a:t>the</a:t>
            </a:r>
            <a:r>
              <a:rPr lang="hr-HR" sz="2000" b="1" spc="-150" dirty="0">
                <a:solidFill>
                  <a:schemeClr val="accent1">
                    <a:lumMod val="50000"/>
                  </a:schemeClr>
                </a:solidFill>
              </a:rPr>
              <a:t> </a:t>
            </a:r>
            <a:r>
              <a:rPr lang="hr-HR" sz="2000" b="1" spc="-150" dirty="0" err="1">
                <a:solidFill>
                  <a:schemeClr val="accent1">
                    <a:lumMod val="50000"/>
                  </a:schemeClr>
                </a:solidFill>
              </a:rPr>
              <a:t>activity</a:t>
            </a:r>
            <a:r>
              <a:rPr lang="hr-HR" sz="2000" b="1" spc="-150" dirty="0">
                <a:solidFill>
                  <a:schemeClr val="accent1">
                    <a:lumMod val="50000"/>
                  </a:schemeClr>
                </a:solidFill>
              </a:rPr>
              <a:t> </a:t>
            </a:r>
            <a:r>
              <a:rPr lang="hr-HR" sz="2000" b="1" spc="-150" dirty="0" err="1">
                <a:solidFill>
                  <a:schemeClr val="accent1">
                    <a:lumMod val="50000"/>
                  </a:schemeClr>
                </a:solidFill>
              </a:rPr>
              <a:t>endangered</a:t>
            </a:r>
            <a:r>
              <a:rPr lang="hr-HR" sz="2000" b="1" spc="-150" dirty="0">
                <a:solidFill>
                  <a:schemeClr val="accent1">
                    <a:lumMod val="50000"/>
                  </a:schemeClr>
                </a:solidFill>
              </a:rPr>
              <a:t> </a:t>
            </a:r>
            <a:r>
              <a:rPr lang="hr-HR" sz="2000" b="1" spc="-150" dirty="0" err="1">
                <a:solidFill>
                  <a:schemeClr val="accent1">
                    <a:lumMod val="50000"/>
                  </a:schemeClr>
                </a:solidFill>
              </a:rPr>
              <a:t>the</a:t>
            </a:r>
            <a:r>
              <a:rPr lang="hr-HR" sz="2000" b="1" spc="-150" dirty="0">
                <a:solidFill>
                  <a:schemeClr val="accent1">
                    <a:lumMod val="50000"/>
                  </a:schemeClr>
                </a:solidFill>
              </a:rPr>
              <a:t> </a:t>
            </a:r>
            <a:r>
              <a:rPr lang="hr-HR" sz="2000" b="1" spc="-150" dirty="0" err="1">
                <a:solidFill>
                  <a:schemeClr val="accent1">
                    <a:lumMod val="50000"/>
                  </a:schemeClr>
                </a:solidFill>
              </a:rPr>
              <a:t>environment</a:t>
            </a:r>
            <a:r>
              <a:rPr lang="hr-HR" sz="2000" b="1" spc="-150" dirty="0">
                <a:solidFill>
                  <a:schemeClr val="accent1">
                    <a:lumMod val="50000"/>
                  </a:schemeClr>
                </a:solidFill>
              </a:rPr>
              <a:t> </a:t>
            </a:r>
            <a:r>
              <a:rPr lang="hr-HR" sz="2000" b="1" spc="-150" dirty="0" err="1">
                <a:solidFill>
                  <a:schemeClr val="accent1">
                    <a:lumMod val="50000"/>
                  </a:schemeClr>
                </a:solidFill>
              </a:rPr>
              <a:t>and</a:t>
            </a:r>
            <a:r>
              <a:rPr lang="hr-HR" sz="2000" b="1" spc="-150" dirty="0">
                <a:solidFill>
                  <a:schemeClr val="accent1">
                    <a:lumMod val="50000"/>
                  </a:schemeClr>
                </a:solidFill>
              </a:rPr>
              <a:t> </a:t>
            </a:r>
            <a:r>
              <a:rPr lang="hr-HR" sz="2000" b="1" spc="-150" dirty="0" err="1">
                <a:solidFill>
                  <a:schemeClr val="accent1">
                    <a:lumMod val="50000"/>
                  </a:schemeClr>
                </a:solidFill>
              </a:rPr>
              <a:t>guilt</a:t>
            </a:r>
            <a:r>
              <a:rPr lang="hr-HR" sz="2000" b="1" spc="-150" dirty="0">
                <a:solidFill>
                  <a:schemeClr val="accent1">
                    <a:lumMod val="50000"/>
                  </a:schemeClr>
                </a:solidFill>
              </a:rPr>
              <a:t> </a:t>
            </a:r>
            <a:r>
              <a:rPr lang="hr-HR" sz="2000" b="1" spc="-150" dirty="0" err="1">
                <a:solidFill>
                  <a:schemeClr val="accent1">
                    <a:lumMod val="50000"/>
                  </a:schemeClr>
                </a:solidFill>
              </a:rPr>
              <a:t>of</a:t>
            </a:r>
            <a:r>
              <a:rPr lang="hr-HR" sz="2000" b="1" spc="-150" dirty="0">
                <a:solidFill>
                  <a:schemeClr val="accent1">
                    <a:lumMod val="50000"/>
                  </a:schemeClr>
                </a:solidFill>
              </a:rPr>
              <a:t> </a:t>
            </a:r>
            <a:r>
              <a:rPr lang="hr-HR" sz="2000" b="1" spc="-150" dirty="0" err="1">
                <a:solidFill>
                  <a:schemeClr val="accent1">
                    <a:lumMod val="50000"/>
                  </a:schemeClr>
                </a:solidFill>
              </a:rPr>
              <a:t>polluter</a:t>
            </a:r>
            <a:r>
              <a:rPr lang="hr-HR" sz="2000" spc="-150" dirty="0">
                <a:solidFill>
                  <a:schemeClr val="accent1">
                    <a:lumMod val="50000"/>
                  </a:schemeClr>
                </a:solidFill>
              </a:rPr>
              <a:t>. For </a:t>
            </a:r>
            <a:r>
              <a:rPr lang="hr-HR" sz="2000" spc="-150" dirty="0" err="1">
                <a:solidFill>
                  <a:schemeClr val="accent1">
                    <a:lumMod val="50000"/>
                  </a:schemeClr>
                </a:solidFill>
              </a:rPr>
              <a:t>these</a:t>
            </a:r>
            <a:r>
              <a:rPr lang="hr-HR" sz="2000" spc="-150" dirty="0">
                <a:solidFill>
                  <a:schemeClr val="accent1">
                    <a:lumMod val="50000"/>
                  </a:schemeClr>
                </a:solidFill>
              </a:rPr>
              <a:t> </a:t>
            </a:r>
            <a:r>
              <a:rPr lang="hr-HR" sz="2000" spc="-150" dirty="0" err="1">
                <a:solidFill>
                  <a:schemeClr val="accent1">
                    <a:lumMod val="50000"/>
                  </a:schemeClr>
                </a:solidFill>
              </a:rPr>
              <a:t>criminal</a:t>
            </a:r>
            <a:r>
              <a:rPr lang="hr-HR" sz="2000" spc="-150" dirty="0">
                <a:solidFill>
                  <a:schemeClr val="accent1">
                    <a:lumMod val="50000"/>
                  </a:schemeClr>
                </a:solidFill>
              </a:rPr>
              <a:t> </a:t>
            </a:r>
            <a:r>
              <a:rPr lang="hr-HR" sz="2000" spc="-150" dirty="0" err="1">
                <a:solidFill>
                  <a:schemeClr val="accent1">
                    <a:lumMod val="50000"/>
                  </a:schemeClr>
                </a:solidFill>
              </a:rPr>
              <a:t>acts</a:t>
            </a:r>
            <a:r>
              <a:rPr lang="hr-HR" sz="2000" spc="-150" dirty="0">
                <a:solidFill>
                  <a:schemeClr val="accent1">
                    <a:lumMod val="50000"/>
                  </a:schemeClr>
                </a:solidFill>
              </a:rPr>
              <a:t>, a </a:t>
            </a:r>
            <a:r>
              <a:rPr lang="hr-HR" sz="2000" spc="-150" dirty="0" err="1">
                <a:solidFill>
                  <a:schemeClr val="accent1">
                    <a:lumMod val="50000"/>
                  </a:schemeClr>
                </a:solidFill>
              </a:rPr>
              <a:t>punishment</a:t>
            </a:r>
            <a:r>
              <a:rPr lang="hr-HR" sz="2000" spc="-150" dirty="0">
                <a:solidFill>
                  <a:schemeClr val="accent1">
                    <a:lumMod val="50000"/>
                  </a:schemeClr>
                </a:solidFill>
              </a:rPr>
              <a:t> for </a:t>
            </a:r>
            <a:r>
              <a:rPr lang="hr-HR" sz="2000" spc="-150" dirty="0" err="1">
                <a:solidFill>
                  <a:schemeClr val="accent1">
                    <a:lumMod val="50000"/>
                  </a:schemeClr>
                </a:solidFill>
              </a:rPr>
              <a:t>negligence</a:t>
            </a:r>
            <a:r>
              <a:rPr lang="hr-HR" sz="2000" spc="-150" dirty="0">
                <a:solidFill>
                  <a:schemeClr val="accent1">
                    <a:lumMod val="50000"/>
                  </a:schemeClr>
                </a:solidFill>
              </a:rPr>
              <a:t> is </a:t>
            </a:r>
            <a:r>
              <a:rPr lang="hr-HR" sz="2000" spc="-150" dirty="0" err="1">
                <a:solidFill>
                  <a:schemeClr val="accent1">
                    <a:lumMod val="50000"/>
                  </a:schemeClr>
                </a:solidFill>
              </a:rPr>
              <a:t>assumed</a:t>
            </a:r>
            <a:r>
              <a:rPr lang="hr-HR" sz="2000" spc="-150" dirty="0">
                <a:solidFill>
                  <a:schemeClr val="accent1">
                    <a:lumMod val="50000"/>
                  </a:schemeClr>
                </a:solidFill>
              </a:rPr>
              <a:t>, </a:t>
            </a:r>
            <a:r>
              <a:rPr lang="hr-HR" sz="2000" spc="-150" dirty="0" err="1">
                <a:solidFill>
                  <a:schemeClr val="accent1">
                    <a:lumMod val="50000"/>
                  </a:schemeClr>
                </a:solidFill>
              </a:rPr>
              <a:t>since</a:t>
            </a:r>
            <a:r>
              <a:rPr lang="hr-HR" sz="2000" spc="-150" dirty="0">
                <a:solidFill>
                  <a:schemeClr val="accent1">
                    <a:lumMod val="50000"/>
                  </a:schemeClr>
                </a:solidFill>
              </a:rPr>
              <a:t> </a:t>
            </a:r>
            <a:r>
              <a:rPr lang="hr-HR" sz="2000" spc="-150" dirty="0" err="1">
                <a:solidFill>
                  <a:schemeClr val="accent1">
                    <a:lumMod val="50000"/>
                  </a:schemeClr>
                </a:solidFill>
              </a:rPr>
              <a:t>it</a:t>
            </a:r>
            <a:r>
              <a:rPr lang="hr-HR" sz="2000" spc="-150" dirty="0">
                <a:solidFill>
                  <a:schemeClr val="accent1">
                    <a:lumMod val="50000"/>
                  </a:schemeClr>
                </a:solidFill>
              </a:rPr>
              <a:t> </a:t>
            </a:r>
            <a:r>
              <a:rPr lang="hr-HR" sz="2000" spc="-150" dirty="0" err="1">
                <a:solidFill>
                  <a:schemeClr val="accent1">
                    <a:lumMod val="50000"/>
                  </a:schemeClr>
                </a:solidFill>
              </a:rPr>
              <a:t>will</a:t>
            </a:r>
            <a:r>
              <a:rPr lang="hr-HR" sz="2000" spc="-150" dirty="0">
                <a:solidFill>
                  <a:schemeClr val="accent1">
                    <a:lumMod val="50000"/>
                  </a:schemeClr>
                </a:solidFill>
              </a:rPr>
              <a:t> </a:t>
            </a:r>
            <a:r>
              <a:rPr lang="hr-HR" sz="2000" spc="-150" dirty="0" err="1">
                <a:solidFill>
                  <a:schemeClr val="accent1">
                    <a:lumMod val="50000"/>
                  </a:schemeClr>
                </a:solidFill>
              </a:rPr>
              <a:t>mostly</a:t>
            </a:r>
            <a:r>
              <a:rPr lang="hr-HR" sz="2000" spc="-150" dirty="0">
                <a:solidFill>
                  <a:schemeClr val="accent1">
                    <a:lumMod val="50000"/>
                  </a:schemeClr>
                </a:solidFill>
              </a:rPr>
              <a:t> </a:t>
            </a:r>
            <a:r>
              <a:rPr lang="hr-HR" sz="2000" spc="-150" dirty="0" err="1">
                <a:solidFill>
                  <a:schemeClr val="accent1">
                    <a:lumMod val="50000"/>
                  </a:schemeClr>
                </a:solidFill>
              </a:rPr>
              <a:t>concern</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acts</a:t>
            </a:r>
            <a:r>
              <a:rPr lang="hr-HR" sz="2000" spc="-150" dirty="0">
                <a:solidFill>
                  <a:schemeClr val="accent1">
                    <a:lumMod val="50000"/>
                  </a:schemeClr>
                </a:solidFill>
              </a:rPr>
              <a:t> </a:t>
            </a:r>
            <a:r>
              <a:rPr lang="hr-HR" sz="2000" spc="-150" dirty="0" err="1">
                <a:solidFill>
                  <a:schemeClr val="accent1">
                    <a:lumMod val="50000"/>
                  </a:schemeClr>
                </a:solidFill>
              </a:rPr>
              <a:t>with</a:t>
            </a:r>
            <a:r>
              <a:rPr lang="hr-HR" sz="2000" spc="-150" dirty="0">
                <a:solidFill>
                  <a:schemeClr val="accent1">
                    <a:lumMod val="50000"/>
                  </a:schemeClr>
                </a:solidFill>
              </a:rPr>
              <a:t> </a:t>
            </a:r>
            <a:r>
              <a:rPr lang="hr-HR" sz="2000" spc="-150" dirty="0" err="1">
                <a:solidFill>
                  <a:schemeClr val="accent1">
                    <a:lumMod val="50000"/>
                  </a:schemeClr>
                </a:solidFill>
              </a:rPr>
              <a:t>this</a:t>
            </a:r>
            <a:r>
              <a:rPr lang="hr-HR" sz="2000" spc="-150" dirty="0">
                <a:solidFill>
                  <a:schemeClr val="accent1">
                    <a:lumMod val="50000"/>
                  </a:schemeClr>
                </a:solidFill>
              </a:rPr>
              <a:t> </a:t>
            </a:r>
            <a:r>
              <a:rPr lang="hr-HR" sz="2000" spc="-150" dirty="0" err="1">
                <a:solidFill>
                  <a:schemeClr val="accent1">
                    <a:lumMod val="50000"/>
                  </a:schemeClr>
                </a:solidFill>
              </a:rPr>
              <a:t>type</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guilt</a:t>
            </a:r>
            <a:r>
              <a:rPr lang="hr-HR" sz="2000" dirty="0">
                <a:solidFill>
                  <a:schemeClr val="accent1">
                    <a:lumMod val="50000"/>
                  </a:schemeClr>
                </a:solidFill>
              </a:rPr>
              <a:t>.  </a:t>
            </a:r>
            <a:endParaRPr lang="hr-HR" sz="2000" spc="-150" dirty="0">
              <a:solidFill>
                <a:schemeClr val="accent1">
                  <a:lumMod val="50000"/>
                </a:schemeClr>
              </a:solidFill>
            </a:endParaRPr>
          </a:p>
          <a:p>
            <a:pPr algn="just"/>
            <a:endParaRPr lang="hr-HR" sz="2000" dirty="0">
              <a:solidFill>
                <a:schemeClr val="accent1">
                  <a:lumMod val="50000"/>
                </a:schemeClr>
              </a:solidFill>
            </a:endParaRPr>
          </a:p>
        </p:txBody>
      </p:sp>
      <p:sp>
        <p:nvSpPr>
          <p:cNvPr id="10" name="TextBox 9"/>
          <p:cNvSpPr txBox="1"/>
          <p:nvPr/>
        </p:nvSpPr>
        <p:spPr>
          <a:xfrm>
            <a:off x="512748" y="1521303"/>
            <a:ext cx="8329642" cy="461665"/>
          </a:xfrm>
          <a:prstGeom prst="rect">
            <a:avLst/>
          </a:prstGeom>
          <a:noFill/>
        </p:spPr>
        <p:txBody>
          <a:bodyPr wrap="square" rtlCol="0">
            <a:spAutoFit/>
          </a:bodyPr>
          <a:lstStyle/>
          <a:p>
            <a:r>
              <a:rPr lang="hr-HR" sz="2400" b="1" dirty="0" err="1">
                <a:solidFill>
                  <a:schemeClr val="accent1">
                    <a:lumMod val="50000"/>
                  </a:schemeClr>
                </a:solidFill>
              </a:rPr>
              <a:t>Criminal</a:t>
            </a:r>
            <a:r>
              <a:rPr lang="hr-HR" sz="2400" b="1" dirty="0">
                <a:solidFill>
                  <a:schemeClr val="accent1">
                    <a:lumMod val="50000"/>
                  </a:schemeClr>
                </a:solidFill>
              </a:rPr>
              <a:t> </a:t>
            </a:r>
            <a:r>
              <a:rPr lang="hr-HR" sz="2400" b="1" dirty="0" err="1">
                <a:solidFill>
                  <a:schemeClr val="accent1">
                    <a:lumMod val="50000"/>
                  </a:schemeClr>
                </a:solidFill>
              </a:rPr>
              <a:t>acts</a:t>
            </a:r>
            <a:r>
              <a:rPr lang="hr-HR" sz="2400" b="1" dirty="0">
                <a:solidFill>
                  <a:schemeClr val="accent1">
                    <a:lumMod val="50000"/>
                  </a:schemeClr>
                </a:solidFill>
              </a:rPr>
              <a:t> </a:t>
            </a:r>
            <a:r>
              <a:rPr lang="hr-HR" sz="2400" b="1" dirty="0" err="1">
                <a:solidFill>
                  <a:schemeClr val="accent1">
                    <a:lumMod val="50000"/>
                  </a:schemeClr>
                </a:solidFill>
              </a:rPr>
              <a:t>related</a:t>
            </a:r>
            <a:r>
              <a:rPr lang="hr-HR" sz="2400" b="1" dirty="0">
                <a:solidFill>
                  <a:schemeClr val="accent1">
                    <a:lumMod val="50000"/>
                  </a:schemeClr>
                </a:solidFill>
              </a:rPr>
              <a:t> to AQM</a:t>
            </a: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11.11 </a:t>
            </a:r>
            <a:r>
              <a:rPr lang="hr-HR" sz="2800" b="1" dirty="0" err="1">
                <a:solidFill>
                  <a:schemeClr val="tx2"/>
                </a:solidFill>
                <a:effectLst>
                  <a:glow>
                    <a:srgbClr val="7F7F7F">
                      <a:alpha val="35000"/>
                    </a:srgbClr>
                  </a:glow>
                </a:effectLst>
              </a:rPr>
              <a:t>Environmental</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inspection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judiciary</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state</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attorney</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system</a:t>
            </a:r>
            <a:endParaRPr lang="hr-HR" sz="2800" b="1" dirty="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376239" y="1855433"/>
            <a:ext cx="8509189" cy="4708981"/>
          </a:xfrm>
          <a:prstGeom prst="rect">
            <a:avLst/>
          </a:prstGeom>
          <a:noFill/>
        </p:spPr>
        <p:txBody>
          <a:bodyPr wrap="square" rtlCol="0">
            <a:spAutoFit/>
          </a:bodyPr>
          <a:lstStyle/>
          <a:p>
            <a:pPr algn="just"/>
            <a:r>
              <a:rPr lang="hr-HR" sz="2000" spc="-150" dirty="0" err="1">
                <a:solidFill>
                  <a:schemeClr val="accent1">
                    <a:lumMod val="50000"/>
                  </a:schemeClr>
                </a:solidFill>
              </a:rPr>
              <a:t>Criminal</a:t>
            </a:r>
            <a:r>
              <a:rPr lang="hr-HR" sz="2000" spc="-150" dirty="0">
                <a:solidFill>
                  <a:schemeClr val="accent1">
                    <a:lumMod val="50000"/>
                  </a:schemeClr>
                </a:solidFill>
              </a:rPr>
              <a:t> </a:t>
            </a:r>
            <a:r>
              <a:rPr lang="hr-HR" sz="2000" spc="-150" dirty="0" err="1">
                <a:solidFill>
                  <a:schemeClr val="accent1">
                    <a:lumMod val="50000"/>
                  </a:schemeClr>
                </a:solidFill>
              </a:rPr>
              <a:t>act</a:t>
            </a:r>
            <a:r>
              <a:rPr lang="hr-HR" sz="2000" spc="-150" dirty="0">
                <a:solidFill>
                  <a:schemeClr val="accent1">
                    <a:lumMod val="50000"/>
                  </a:schemeClr>
                </a:solidFill>
              </a:rPr>
              <a:t> </a:t>
            </a:r>
            <a:r>
              <a:rPr lang="hr-HR" sz="2000" spc="-150" dirty="0" err="1">
                <a:solidFill>
                  <a:schemeClr val="accent1">
                    <a:lumMod val="50000"/>
                  </a:schemeClr>
                </a:solidFill>
              </a:rPr>
              <a:t>related</a:t>
            </a:r>
            <a:r>
              <a:rPr lang="hr-HR" sz="2000" spc="-150" dirty="0">
                <a:solidFill>
                  <a:schemeClr val="accent1">
                    <a:lumMod val="50000"/>
                  </a:schemeClr>
                </a:solidFill>
              </a:rPr>
              <a:t> to </a:t>
            </a:r>
            <a:r>
              <a:rPr lang="hr-HR" sz="2000" spc="-150" dirty="0" err="1">
                <a:solidFill>
                  <a:schemeClr val="accent1">
                    <a:lumMod val="50000"/>
                  </a:schemeClr>
                </a:solidFill>
              </a:rPr>
              <a:t>environmental</a:t>
            </a:r>
            <a:r>
              <a:rPr lang="hr-HR" sz="2000" spc="-150" dirty="0">
                <a:solidFill>
                  <a:schemeClr val="accent1">
                    <a:lumMod val="50000"/>
                  </a:schemeClr>
                </a:solidFill>
              </a:rPr>
              <a:t> </a:t>
            </a:r>
            <a:r>
              <a:rPr lang="hr-HR" sz="2000" spc="-150" dirty="0" err="1">
                <a:solidFill>
                  <a:schemeClr val="accent1">
                    <a:lumMod val="50000"/>
                  </a:schemeClr>
                </a:solidFill>
              </a:rPr>
              <a:t>pollution</a:t>
            </a:r>
            <a:r>
              <a:rPr lang="hr-HR" sz="2000" spc="-150" dirty="0">
                <a:solidFill>
                  <a:schemeClr val="accent1">
                    <a:lumMod val="50000"/>
                  </a:schemeClr>
                </a:solidFill>
              </a:rPr>
              <a:t> </a:t>
            </a:r>
            <a:r>
              <a:rPr lang="hr-HR" sz="2000" spc="-150" dirty="0" err="1">
                <a:solidFill>
                  <a:schemeClr val="accent1">
                    <a:lumMod val="50000"/>
                  </a:schemeClr>
                </a:solidFill>
              </a:rPr>
              <a:t>from</a:t>
            </a:r>
            <a:r>
              <a:rPr lang="hr-HR" sz="2000" spc="-150" dirty="0">
                <a:solidFill>
                  <a:schemeClr val="accent1">
                    <a:lumMod val="50000"/>
                  </a:schemeClr>
                </a:solidFill>
              </a:rPr>
              <a:t> </a:t>
            </a:r>
            <a:r>
              <a:rPr lang="hr-HR" sz="2000" spc="-150" dirty="0" err="1">
                <a:solidFill>
                  <a:schemeClr val="accent1">
                    <a:lumMod val="50000"/>
                  </a:schemeClr>
                </a:solidFill>
              </a:rPr>
              <a:t>Article</a:t>
            </a:r>
            <a:r>
              <a:rPr lang="hr-HR" sz="2000" spc="-150" dirty="0">
                <a:solidFill>
                  <a:schemeClr val="accent1">
                    <a:lumMod val="50000"/>
                  </a:schemeClr>
                </a:solidFill>
              </a:rPr>
              <a:t> 193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b="1" spc="-150" dirty="0" err="1">
                <a:solidFill>
                  <a:schemeClr val="accent6">
                    <a:lumMod val="75000"/>
                  </a:schemeClr>
                </a:solidFill>
              </a:rPr>
              <a:t>Criminal</a:t>
            </a:r>
            <a:r>
              <a:rPr lang="hr-HR" sz="2000" b="1" spc="-150" dirty="0">
                <a:solidFill>
                  <a:schemeClr val="accent6">
                    <a:lumMod val="75000"/>
                  </a:schemeClr>
                </a:solidFill>
              </a:rPr>
              <a:t> </a:t>
            </a:r>
            <a:r>
              <a:rPr lang="hr-HR" sz="2000" b="1" spc="-150" dirty="0" err="1">
                <a:solidFill>
                  <a:schemeClr val="accent6">
                    <a:lumMod val="75000"/>
                  </a:schemeClr>
                </a:solidFill>
              </a:rPr>
              <a:t>Act</a:t>
            </a:r>
            <a:r>
              <a:rPr lang="hr-HR" sz="2000" b="1" spc="-150" dirty="0">
                <a:solidFill>
                  <a:schemeClr val="accent6">
                    <a:lumMod val="75000"/>
                  </a:schemeClr>
                </a:solidFill>
              </a:rPr>
              <a:t> </a:t>
            </a:r>
            <a:r>
              <a:rPr lang="hr-HR" sz="2000" spc="-150" dirty="0" err="1">
                <a:solidFill>
                  <a:schemeClr val="accent1">
                    <a:lumMod val="50000"/>
                  </a:schemeClr>
                </a:solidFill>
              </a:rPr>
              <a:t>prescribes</a:t>
            </a:r>
            <a:r>
              <a:rPr lang="hr-HR" sz="2000" spc="-150" dirty="0">
                <a:solidFill>
                  <a:schemeClr val="accent1">
                    <a:lumMod val="50000"/>
                  </a:schemeClr>
                </a:solidFill>
              </a:rPr>
              <a:t> </a:t>
            </a:r>
            <a:r>
              <a:rPr lang="hr-HR" sz="2000" spc="-150" dirty="0" err="1">
                <a:solidFill>
                  <a:schemeClr val="accent1">
                    <a:lumMod val="50000"/>
                  </a:schemeClr>
                </a:solidFill>
              </a:rPr>
              <a:t>that</a:t>
            </a:r>
            <a:r>
              <a:rPr lang="hr-HR" sz="2000" spc="-150" dirty="0">
                <a:solidFill>
                  <a:schemeClr val="accent1">
                    <a:lumMod val="50000"/>
                  </a:schemeClr>
                </a:solidFill>
              </a:rPr>
              <a:t> </a:t>
            </a:r>
            <a:r>
              <a:rPr lang="hr-HR" sz="2000" b="1" spc="-150" dirty="0" err="1">
                <a:solidFill>
                  <a:schemeClr val="accent1">
                    <a:lumMod val="50000"/>
                  </a:schemeClr>
                </a:solidFill>
              </a:rPr>
              <a:t>whoever</a:t>
            </a:r>
            <a:r>
              <a:rPr lang="hr-HR" sz="2000" b="1" spc="-150" dirty="0">
                <a:solidFill>
                  <a:schemeClr val="accent1">
                    <a:lumMod val="50000"/>
                  </a:schemeClr>
                </a:solidFill>
              </a:rPr>
              <a:t> </a:t>
            </a:r>
            <a:r>
              <a:rPr lang="hr-HR" sz="2000" b="1" spc="-150" dirty="0" err="1">
                <a:solidFill>
                  <a:schemeClr val="accent1">
                    <a:lumMod val="50000"/>
                  </a:schemeClr>
                </a:solidFill>
              </a:rPr>
              <a:t>against</a:t>
            </a:r>
            <a:r>
              <a:rPr lang="hr-HR" sz="2000" b="1" spc="-150" dirty="0">
                <a:solidFill>
                  <a:schemeClr val="accent1">
                    <a:lumMod val="50000"/>
                  </a:schemeClr>
                </a:solidFill>
              </a:rPr>
              <a:t> </a:t>
            </a:r>
            <a:r>
              <a:rPr lang="hr-HR" sz="2000" b="1" spc="-150" dirty="0" err="1">
                <a:solidFill>
                  <a:schemeClr val="accent1">
                    <a:lumMod val="50000"/>
                  </a:schemeClr>
                </a:solidFill>
              </a:rPr>
              <a:t>the</a:t>
            </a:r>
            <a:r>
              <a:rPr lang="hr-HR" sz="2000" b="1" spc="-150" dirty="0">
                <a:solidFill>
                  <a:schemeClr val="accent1">
                    <a:lumMod val="50000"/>
                  </a:schemeClr>
                </a:solidFill>
              </a:rPr>
              <a:t> </a:t>
            </a:r>
            <a:r>
              <a:rPr lang="hr-HR" sz="2000" b="1" spc="-150" dirty="0" err="1">
                <a:solidFill>
                  <a:schemeClr val="accent1">
                    <a:lumMod val="50000"/>
                  </a:schemeClr>
                </a:solidFill>
              </a:rPr>
              <a:t>regulations</a:t>
            </a:r>
            <a:r>
              <a:rPr lang="hr-HR" sz="2000" b="1" spc="-150" dirty="0">
                <a:solidFill>
                  <a:schemeClr val="accent1">
                    <a:lumMod val="50000"/>
                  </a:schemeClr>
                </a:solidFill>
              </a:rPr>
              <a:t> </a:t>
            </a:r>
            <a:r>
              <a:rPr lang="hr-HR" sz="2000" b="1" spc="-150" dirty="0" err="1">
                <a:solidFill>
                  <a:schemeClr val="accent1">
                    <a:lumMod val="50000"/>
                  </a:schemeClr>
                </a:solidFill>
              </a:rPr>
              <a:t>discharges</a:t>
            </a:r>
            <a:r>
              <a:rPr lang="hr-HR" sz="2000" b="1" spc="-150" dirty="0">
                <a:solidFill>
                  <a:schemeClr val="accent1">
                    <a:lumMod val="50000"/>
                  </a:schemeClr>
                </a:solidFill>
              </a:rPr>
              <a:t>, </a:t>
            </a:r>
            <a:r>
              <a:rPr lang="hr-HR" sz="2000" b="1" spc="-150" dirty="0" err="1">
                <a:solidFill>
                  <a:schemeClr val="accent1">
                    <a:lumMod val="50000"/>
                  </a:schemeClr>
                </a:solidFill>
              </a:rPr>
              <a:t>intakes</a:t>
            </a:r>
            <a:r>
              <a:rPr lang="hr-HR" sz="2000" b="1" spc="-150" dirty="0">
                <a:solidFill>
                  <a:schemeClr val="accent1">
                    <a:lumMod val="50000"/>
                  </a:schemeClr>
                </a:solidFill>
              </a:rPr>
              <a:t> or </a:t>
            </a:r>
            <a:r>
              <a:rPr lang="hr-HR" sz="2000" b="1" spc="-150" dirty="0" err="1">
                <a:solidFill>
                  <a:schemeClr val="accent1">
                    <a:lumMod val="50000"/>
                  </a:schemeClr>
                </a:solidFill>
              </a:rPr>
              <a:t>drains</a:t>
            </a:r>
            <a:r>
              <a:rPr lang="hr-HR" sz="2000" b="1" spc="-150" dirty="0">
                <a:solidFill>
                  <a:schemeClr val="accent1">
                    <a:lumMod val="50000"/>
                  </a:schemeClr>
                </a:solidFill>
              </a:rPr>
              <a:t> </a:t>
            </a:r>
            <a:r>
              <a:rPr lang="hr-HR" sz="2000" b="1" spc="-150" dirty="0" err="1">
                <a:solidFill>
                  <a:schemeClr val="accent1">
                    <a:lumMod val="50000"/>
                  </a:schemeClr>
                </a:solidFill>
              </a:rPr>
              <a:t>out</a:t>
            </a:r>
            <a:r>
              <a:rPr lang="hr-HR" sz="2000" b="1" spc="-150" dirty="0">
                <a:solidFill>
                  <a:schemeClr val="accent1">
                    <a:lumMod val="50000"/>
                  </a:schemeClr>
                </a:solidFill>
              </a:rPr>
              <a:t> </a:t>
            </a:r>
            <a:r>
              <a:rPr lang="hr-HR" sz="2000" b="1" spc="-150" dirty="0" err="1">
                <a:solidFill>
                  <a:schemeClr val="accent1">
                    <a:lumMod val="50000"/>
                  </a:schemeClr>
                </a:solidFill>
              </a:rPr>
              <a:t>the</a:t>
            </a:r>
            <a:r>
              <a:rPr lang="hr-HR" sz="2000" b="1" spc="-150" dirty="0">
                <a:solidFill>
                  <a:schemeClr val="accent1">
                    <a:lumMod val="50000"/>
                  </a:schemeClr>
                </a:solidFill>
              </a:rPr>
              <a:t> </a:t>
            </a:r>
            <a:r>
              <a:rPr lang="hr-HR" sz="2000" b="1" spc="-150" dirty="0" err="1">
                <a:solidFill>
                  <a:schemeClr val="accent1">
                    <a:lumMod val="50000"/>
                  </a:schemeClr>
                </a:solidFill>
              </a:rPr>
              <a:t>substances</a:t>
            </a:r>
            <a:r>
              <a:rPr lang="hr-HR" sz="2000" b="1" spc="-150" dirty="0">
                <a:solidFill>
                  <a:schemeClr val="accent1">
                    <a:lumMod val="50000"/>
                  </a:schemeClr>
                </a:solidFill>
              </a:rPr>
              <a:t> </a:t>
            </a:r>
            <a:r>
              <a:rPr lang="hr-HR" sz="2000" spc="-150" dirty="0" err="1">
                <a:solidFill>
                  <a:schemeClr val="accent1">
                    <a:lumMod val="50000"/>
                  </a:schemeClr>
                </a:solidFill>
              </a:rPr>
              <a:t>or</a:t>
            </a:r>
            <a:r>
              <a:rPr lang="hr-HR" sz="2000" spc="-150" dirty="0">
                <a:solidFill>
                  <a:schemeClr val="accent1">
                    <a:lumMod val="50000"/>
                  </a:schemeClr>
                </a:solidFill>
              </a:rPr>
              <a:t> </a:t>
            </a:r>
            <a:r>
              <a:rPr lang="hr-HR" sz="2000" spc="-150" dirty="0" err="1">
                <a:solidFill>
                  <a:schemeClr val="accent1">
                    <a:lumMod val="50000"/>
                  </a:schemeClr>
                </a:solidFill>
              </a:rPr>
              <a:t>ionizing</a:t>
            </a:r>
            <a:r>
              <a:rPr lang="hr-HR" sz="2000" spc="-150" dirty="0">
                <a:solidFill>
                  <a:schemeClr val="accent1">
                    <a:lumMod val="50000"/>
                  </a:schemeClr>
                </a:solidFill>
              </a:rPr>
              <a:t> </a:t>
            </a:r>
            <a:r>
              <a:rPr lang="hr-HR" sz="2000" spc="-150" dirty="0" err="1">
                <a:solidFill>
                  <a:schemeClr val="accent1">
                    <a:lumMod val="50000"/>
                  </a:schemeClr>
                </a:solidFill>
              </a:rPr>
              <a:t>radiation</a:t>
            </a:r>
            <a:r>
              <a:rPr lang="hr-HR" sz="2000" spc="-150" dirty="0">
                <a:solidFill>
                  <a:schemeClr val="accent1">
                    <a:lumMod val="50000"/>
                  </a:schemeClr>
                </a:solidFill>
              </a:rPr>
              <a:t> to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b="1" spc="-150" dirty="0" err="1">
                <a:solidFill>
                  <a:schemeClr val="accent1">
                    <a:lumMod val="50000"/>
                  </a:schemeClr>
                </a:solidFill>
              </a:rPr>
              <a:t>air</a:t>
            </a:r>
            <a:r>
              <a:rPr lang="hr-HR" sz="2000" spc="-150" dirty="0">
                <a:solidFill>
                  <a:schemeClr val="accent1">
                    <a:lumMod val="50000"/>
                  </a:schemeClr>
                </a:solidFill>
              </a:rPr>
              <a:t>, </a:t>
            </a:r>
            <a:r>
              <a:rPr lang="hr-HR" sz="2000" spc="-150" dirty="0" err="1">
                <a:solidFill>
                  <a:schemeClr val="accent1">
                    <a:lumMod val="50000"/>
                  </a:schemeClr>
                </a:solidFill>
              </a:rPr>
              <a:t>soil</a:t>
            </a:r>
            <a:r>
              <a:rPr lang="hr-HR" sz="2000" spc="-150" dirty="0">
                <a:solidFill>
                  <a:schemeClr val="accent1">
                    <a:lumMod val="50000"/>
                  </a:schemeClr>
                </a:solidFill>
              </a:rPr>
              <a:t>, </a:t>
            </a:r>
            <a:r>
              <a:rPr lang="hr-HR" sz="2000" spc="-150" dirty="0" err="1">
                <a:solidFill>
                  <a:schemeClr val="accent1">
                    <a:lumMod val="50000"/>
                  </a:schemeClr>
                </a:solidFill>
              </a:rPr>
              <a:t>underground</a:t>
            </a:r>
            <a:r>
              <a:rPr lang="hr-HR" sz="2000" spc="-150" dirty="0">
                <a:solidFill>
                  <a:schemeClr val="accent1">
                    <a:lumMod val="50000"/>
                  </a:schemeClr>
                </a:solidFill>
              </a:rPr>
              <a:t>, </a:t>
            </a:r>
            <a:r>
              <a:rPr lang="hr-HR" sz="2000" spc="-150" dirty="0" err="1">
                <a:solidFill>
                  <a:schemeClr val="accent1">
                    <a:lumMod val="50000"/>
                  </a:schemeClr>
                </a:solidFill>
              </a:rPr>
              <a:t>water</a:t>
            </a:r>
            <a:r>
              <a:rPr lang="hr-HR" sz="2000" spc="-150" dirty="0">
                <a:solidFill>
                  <a:schemeClr val="accent1">
                    <a:lumMod val="50000"/>
                  </a:schemeClr>
                </a:solidFill>
              </a:rPr>
              <a:t> or </a:t>
            </a:r>
            <a:r>
              <a:rPr lang="hr-HR" sz="2000" spc="-150" dirty="0" err="1">
                <a:solidFill>
                  <a:schemeClr val="accent1">
                    <a:lumMod val="50000"/>
                  </a:schemeClr>
                </a:solidFill>
              </a:rPr>
              <a:t>sea</a:t>
            </a:r>
            <a:r>
              <a:rPr lang="hr-HR" sz="2000" spc="-150" dirty="0">
                <a:solidFill>
                  <a:schemeClr val="accent1">
                    <a:lumMod val="50000"/>
                  </a:schemeClr>
                </a:solidFill>
              </a:rPr>
              <a:t>, </a:t>
            </a:r>
            <a:r>
              <a:rPr lang="hr-HR" sz="2000" spc="-150" dirty="0" err="1">
                <a:solidFill>
                  <a:schemeClr val="accent1">
                    <a:lumMod val="50000"/>
                  </a:schemeClr>
                </a:solidFill>
              </a:rPr>
              <a:t>which</a:t>
            </a:r>
            <a:r>
              <a:rPr lang="hr-HR" sz="2000" spc="-150" dirty="0">
                <a:solidFill>
                  <a:schemeClr val="accent1">
                    <a:lumMod val="50000"/>
                  </a:schemeClr>
                </a:solidFill>
              </a:rPr>
              <a:t> </a:t>
            </a:r>
            <a:r>
              <a:rPr lang="hr-HR" sz="2000" spc="-150" dirty="0" err="1">
                <a:solidFill>
                  <a:schemeClr val="accent1">
                    <a:lumMod val="50000"/>
                  </a:schemeClr>
                </a:solidFill>
              </a:rPr>
              <a:t>may</a:t>
            </a:r>
            <a:r>
              <a:rPr lang="hr-HR" sz="2000" spc="-150" dirty="0">
                <a:solidFill>
                  <a:schemeClr val="accent1">
                    <a:lumMod val="50000"/>
                  </a:schemeClr>
                </a:solidFill>
              </a:rPr>
              <a:t> </a:t>
            </a:r>
            <a:r>
              <a:rPr lang="hr-HR" sz="2000" b="1" spc="-150" dirty="0" err="1">
                <a:solidFill>
                  <a:schemeClr val="accent1">
                    <a:lumMod val="50000"/>
                  </a:schemeClr>
                </a:solidFill>
              </a:rPr>
              <a:t>permanently</a:t>
            </a:r>
            <a:r>
              <a:rPr lang="hr-HR" sz="2000" b="1" spc="-150" dirty="0">
                <a:solidFill>
                  <a:schemeClr val="accent1">
                    <a:lumMod val="50000"/>
                  </a:schemeClr>
                </a:solidFill>
              </a:rPr>
              <a:t> or </a:t>
            </a:r>
            <a:r>
              <a:rPr lang="hr-HR" sz="2000" b="1" spc="-150" dirty="0" err="1">
                <a:solidFill>
                  <a:schemeClr val="accent1">
                    <a:lumMod val="50000"/>
                  </a:schemeClr>
                </a:solidFill>
              </a:rPr>
              <a:t>significantly</a:t>
            </a:r>
            <a:r>
              <a:rPr lang="hr-HR" sz="2000" b="1" spc="-150" dirty="0">
                <a:solidFill>
                  <a:schemeClr val="accent1">
                    <a:lumMod val="50000"/>
                  </a:schemeClr>
                </a:solidFill>
              </a:rPr>
              <a:t> </a:t>
            </a:r>
            <a:r>
              <a:rPr lang="hr-HR" sz="2000" spc="-150" dirty="0" err="1">
                <a:solidFill>
                  <a:schemeClr val="accent1">
                    <a:lumMod val="50000"/>
                  </a:schemeClr>
                </a:solidFill>
              </a:rPr>
              <a:t>endanger</a:t>
            </a:r>
            <a:r>
              <a:rPr lang="hr-HR" sz="2000" spc="-150" dirty="0">
                <a:solidFill>
                  <a:schemeClr val="accent1">
                    <a:lumMod val="50000"/>
                  </a:schemeClr>
                </a:solidFill>
              </a:rPr>
              <a:t> </a:t>
            </a:r>
            <a:r>
              <a:rPr lang="hr-HR" sz="2000" spc="-150" dirty="0" err="1">
                <a:solidFill>
                  <a:schemeClr val="accent1">
                    <a:lumMod val="50000"/>
                  </a:schemeClr>
                </a:solidFill>
              </a:rPr>
              <a:t>their</a:t>
            </a:r>
            <a:r>
              <a:rPr lang="hr-HR" sz="2000" spc="-150" dirty="0">
                <a:solidFill>
                  <a:schemeClr val="accent1">
                    <a:lumMod val="50000"/>
                  </a:schemeClr>
                </a:solidFill>
              </a:rPr>
              <a:t> </a:t>
            </a:r>
            <a:r>
              <a:rPr lang="hr-HR" sz="2000" spc="-150" dirty="0" err="1">
                <a:solidFill>
                  <a:schemeClr val="accent1">
                    <a:lumMod val="50000"/>
                  </a:schemeClr>
                </a:solidFill>
              </a:rPr>
              <a:t>quality</a:t>
            </a:r>
            <a:r>
              <a:rPr lang="hr-HR" sz="2000" spc="-150" dirty="0">
                <a:solidFill>
                  <a:schemeClr val="accent1">
                    <a:lumMod val="50000"/>
                  </a:schemeClr>
                </a:solidFill>
              </a:rPr>
              <a:t> </a:t>
            </a:r>
            <a:r>
              <a:rPr lang="hr-HR" sz="2000" spc="-150" dirty="0" err="1">
                <a:solidFill>
                  <a:schemeClr val="accent1">
                    <a:lumMod val="50000"/>
                  </a:schemeClr>
                </a:solidFill>
              </a:rPr>
              <a:t>or</a:t>
            </a:r>
            <a:r>
              <a:rPr lang="hr-HR" sz="2000" spc="-150" dirty="0">
                <a:solidFill>
                  <a:schemeClr val="accent1">
                    <a:lumMod val="50000"/>
                  </a:schemeClr>
                </a:solidFill>
              </a:rPr>
              <a:t> </a:t>
            </a:r>
            <a:r>
              <a:rPr lang="hr-HR" sz="2000" spc="-150" dirty="0" err="1">
                <a:solidFill>
                  <a:schemeClr val="accent1">
                    <a:lumMod val="50000"/>
                  </a:schemeClr>
                </a:solidFill>
              </a:rPr>
              <a:t>which</a:t>
            </a:r>
            <a:r>
              <a:rPr lang="hr-HR" sz="2000" spc="-150" dirty="0">
                <a:solidFill>
                  <a:schemeClr val="accent1">
                    <a:lumMod val="50000"/>
                  </a:schemeClr>
                </a:solidFill>
              </a:rPr>
              <a:t> </a:t>
            </a:r>
            <a:r>
              <a:rPr lang="hr-HR" sz="2000" spc="-150" dirty="0" err="1">
                <a:solidFill>
                  <a:schemeClr val="accent1">
                    <a:lumMod val="50000"/>
                  </a:schemeClr>
                </a:solidFill>
              </a:rPr>
              <a:t>may</a:t>
            </a:r>
            <a:r>
              <a:rPr lang="hr-HR" sz="2000" spc="-150" dirty="0">
                <a:solidFill>
                  <a:schemeClr val="accent1">
                    <a:lumMod val="50000"/>
                  </a:schemeClr>
                </a:solidFill>
              </a:rPr>
              <a:t> to a </a:t>
            </a:r>
            <a:r>
              <a:rPr lang="hr-HR" sz="2000" spc="-150" dirty="0" err="1">
                <a:solidFill>
                  <a:schemeClr val="accent1">
                    <a:lumMod val="50000"/>
                  </a:schemeClr>
                </a:solidFill>
              </a:rPr>
              <a:t>significant</a:t>
            </a:r>
            <a:r>
              <a:rPr lang="hr-HR" sz="2000" spc="-150" dirty="0">
                <a:solidFill>
                  <a:schemeClr val="accent1">
                    <a:lumMod val="50000"/>
                  </a:schemeClr>
                </a:solidFill>
              </a:rPr>
              <a:t> </a:t>
            </a:r>
            <a:r>
              <a:rPr lang="hr-HR" sz="2000" spc="-150" dirty="0" err="1">
                <a:solidFill>
                  <a:schemeClr val="accent1">
                    <a:lumMod val="50000"/>
                  </a:schemeClr>
                </a:solidFill>
              </a:rPr>
              <a:t>extent</a:t>
            </a:r>
            <a:r>
              <a:rPr lang="hr-HR" sz="2000" spc="-150" dirty="0">
                <a:solidFill>
                  <a:schemeClr val="accent1">
                    <a:lumMod val="50000"/>
                  </a:schemeClr>
                </a:solidFill>
              </a:rPr>
              <a:t> or </a:t>
            </a:r>
            <a:r>
              <a:rPr lang="hr-HR" sz="2000" spc="-150" dirty="0" err="1">
                <a:solidFill>
                  <a:schemeClr val="accent1">
                    <a:lumMod val="50000"/>
                  </a:schemeClr>
                </a:solidFill>
              </a:rPr>
              <a:t>in</a:t>
            </a:r>
            <a:r>
              <a:rPr lang="hr-HR" sz="2000" spc="-150" dirty="0">
                <a:solidFill>
                  <a:schemeClr val="accent1">
                    <a:lumMod val="50000"/>
                  </a:schemeClr>
                </a:solidFill>
              </a:rPr>
              <a:t> </a:t>
            </a:r>
            <a:r>
              <a:rPr lang="hr-HR" sz="2000" spc="-150" dirty="0" err="1">
                <a:solidFill>
                  <a:schemeClr val="accent1">
                    <a:lumMod val="50000"/>
                  </a:schemeClr>
                </a:solidFill>
              </a:rPr>
              <a:t>wider</a:t>
            </a:r>
            <a:r>
              <a:rPr lang="hr-HR" sz="2000" spc="-150" dirty="0">
                <a:solidFill>
                  <a:schemeClr val="accent1">
                    <a:lumMod val="50000"/>
                  </a:schemeClr>
                </a:solidFill>
              </a:rPr>
              <a:t> </a:t>
            </a:r>
            <a:r>
              <a:rPr lang="hr-HR" sz="2000" spc="-150" dirty="0" err="1">
                <a:solidFill>
                  <a:schemeClr val="accent1">
                    <a:lumMod val="50000"/>
                  </a:schemeClr>
                </a:solidFill>
              </a:rPr>
              <a:t>area</a:t>
            </a:r>
            <a:r>
              <a:rPr lang="hr-HR" sz="2000" spc="-150" dirty="0">
                <a:solidFill>
                  <a:schemeClr val="accent1">
                    <a:lumMod val="50000"/>
                  </a:schemeClr>
                </a:solidFill>
              </a:rPr>
              <a:t> </a:t>
            </a:r>
            <a:r>
              <a:rPr lang="hr-HR" sz="2000" spc="-150" dirty="0" err="1">
                <a:solidFill>
                  <a:schemeClr val="accent1">
                    <a:lumMod val="50000"/>
                  </a:schemeClr>
                </a:solidFill>
              </a:rPr>
              <a:t>endanger</a:t>
            </a:r>
            <a:r>
              <a:rPr lang="hr-HR" sz="2000" spc="-150" dirty="0">
                <a:solidFill>
                  <a:schemeClr val="accent1">
                    <a:lumMod val="50000"/>
                  </a:schemeClr>
                </a:solidFill>
              </a:rPr>
              <a:t> </a:t>
            </a:r>
            <a:r>
              <a:rPr lang="hr-HR" sz="2000" spc="-150" dirty="0" err="1">
                <a:solidFill>
                  <a:schemeClr val="accent1">
                    <a:lumMod val="50000"/>
                  </a:schemeClr>
                </a:solidFill>
              </a:rPr>
              <a:t>animals</a:t>
            </a:r>
            <a:r>
              <a:rPr lang="hr-HR" sz="2000" spc="-150" dirty="0">
                <a:solidFill>
                  <a:schemeClr val="accent1">
                    <a:lumMod val="50000"/>
                  </a:schemeClr>
                </a:solidFill>
              </a:rPr>
              <a:t>, </a:t>
            </a:r>
            <a:r>
              <a:rPr lang="hr-HR" sz="2000" spc="-150" dirty="0" err="1">
                <a:solidFill>
                  <a:schemeClr val="accent1">
                    <a:lumMod val="50000"/>
                  </a:schemeClr>
                </a:solidFill>
              </a:rPr>
              <a:t>plants</a:t>
            </a:r>
            <a:r>
              <a:rPr lang="hr-HR" sz="2000" spc="-150" dirty="0">
                <a:solidFill>
                  <a:schemeClr val="accent1">
                    <a:lumMod val="50000"/>
                  </a:schemeClr>
                </a:solidFill>
              </a:rPr>
              <a:t> </a:t>
            </a:r>
            <a:r>
              <a:rPr lang="hr-HR" sz="2000" spc="-150" dirty="0" err="1">
                <a:solidFill>
                  <a:schemeClr val="accent1">
                    <a:lumMod val="50000"/>
                  </a:schemeClr>
                </a:solidFill>
              </a:rPr>
              <a:t>or</a:t>
            </a:r>
            <a:r>
              <a:rPr lang="hr-HR" sz="2000" spc="-150" dirty="0">
                <a:solidFill>
                  <a:schemeClr val="accent1">
                    <a:lumMod val="50000"/>
                  </a:schemeClr>
                </a:solidFill>
              </a:rPr>
              <a:t> </a:t>
            </a:r>
            <a:r>
              <a:rPr lang="hr-HR" sz="2000" spc="-150" dirty="0" err="1">
                <a:solidFill>
                  <a:schemeClr val="accent1">
                    <a:lumMod val="50000"/>
                  </a:schemeClr>
                </a:solidFill>
              </a:rPr>
              <a:t>mushrooms</a:t>
            </a:r>
            <a:r>
              <a:rPr lang="hr-HR" sz="2000" spc="-150" dirty="0">
                <a:solidFill>
                  <a:schemeClr val="accent1">
                    <a:lumMod val="50000"/>
                  </a:schemeClr>
                </a:solidFill>
              </a:rPr>
              <a:t> or human </a:t>
            </a:r>
            <a:r>
              <a:rPr lang="hr-HR" sz="2000" spc="-150" dirty="0" err="1">
                <a:solidFill>
                  <a:schemeClr val="accent1">
                    <a:lumMod val="50000"/>
                  </a:schemeClr>
                </a:solidFill>
              </a:rPr>
              <a:t>life</a:t>
            </a:r>
            <a:r>
              <a:rPr lang="hr-HR" sz="2000" spc="-150" dirty="0">
                <a:solidFill>
                  <a:schemeClr val="accent1">
                    <a:lumMod val="50000"/>
                  </a:schemeClr>
                </a:solidFill>
              </a:rPr>
              <a:t> </a:t>
            </a:r>
            <a:r>
              <a:rPr lang="hr-HR" sz="2000" spc="-150" dirty="0" err="1">
                <a:solidFill>
                  <a:schemeClr val="accent1">
                    <a:lumMod val="50000"/>
                  </a:schemeClr>
                </a:solidFill>
              </a:rPr>
              <a:t>and</a:t>
            </a:r>
            <a:r>
              <a:rPr lang="hr-HR" sz="2000" spc="-150" dirty="0">
                <a:solidFill>
                  <a:schemeClr val="accent1">
                    <a:lumMod val="50000"/>
                  </a:schemeClr>
                </a:solidFill>
              </a:rPr>
              <a:t> </a:t>
            </a:r>
            <a:r>
              <a:rPr lang="hr-HR" sz="2000" spc="-150" dirty="0" err="1">
                <a:solidFill>
                  <a:schemeClr val="accent1">
                    <a:lumMod val="50000"/>
                  </a:schemeClr>
                </a:solidFill>
              </a:rPr>
              <a:t>health</a:t>
            </a:r>
            <a:r>
              <a:rPr lang="hr-HR" sz="2000" spc="-150" dirty="0">
                <a:solidFill>
                  <a:schemeClr val="accent1">
                    <a:lumMod val="50000"/>
                  </a:schemeClr>
                </a:solidFill>
              </a:rPr>
              <a:t>, </a:t>
            </a:r>
            <a:r>
              <a:rPr lang="hr-HR" sz="2000" spc="-150" dirty="0" err="1">
                <a:solidFill>
                  <a:schemeClr val="accent1">
                    <a:lumMod val="50000"/>
                  </a:schemeClr>
                </a:solidFill>
              </a:rPr>
              <a:t>it</a:t>
            </a:r>
            <a:r>
              <a:rPr lang="hr-HR" sz="2000" spc="-150" dirty="0">
                <a:solidFill>
                  <a:schemeClr val="accent1">
                    <a:lumMod val="50000"/>
                  </a:schemeClr>
                </a:solidFill>
              </a:rPr>
              <a:t> </a:t>
            </a:r>
            <a:r>
              <a:rPr lang="hr-HR" sz="2000" spc="-150" dirty="0" err="1">
                <a:solidFill>
                  <a:schemeClr val="accent1">
                    <a:lumMod val="50000"/>
                  </a:schemeClr>
                </a:solidFill>
              </a:rPr>
              <a:t>shall</a:t>
            </a:r>
            <a:r>
              <a:rPr lang="hr-HR" sz="2000" spc="-150" dirty="0">
                <a:solidFill>
                  <a:schemeClr val="accent1">
                    <a:lumMod val="50000"/>
                  </a:schemeClr>
                </a:solidFill>
              </a:rPr>
              <a:t> </a:t>
            </a:r>
            <a:r>
              <a:rPr lang="hr-HR" sz="2000" spc="-150" dirty="0" err="1">
                <a:solidFill>
                  <a:schemeClr val="accent1">
                    <a:lumMod val="50000"/>
                  </a:schemeClr>
                </a:solidFill>
              </a:rPr>
              <a:t>be</a:t>
            </a:r>
            <a:r>
              <a:rPr lang="hr-HR" sz="2000" spc="-150" dirty="0">
                <a:solidFill>
                  <a:schemeClr val="accent1">
                    <a:lumMod val="50000"/>
                  </a:schemeClr>
                </a:solidFill>
              </a:rPr>
              <a:t> </a:t>
            </a:r>
            <a:r>
              <a:rPr lang="hr-HR" sz="2000" spc="-150" dirty="0" err="1">
                <a:solidFill>
                  <a:schemeClr val="accent1">
                    <a:lumMod val="50000"/>
                  </a:schemeClr>
                </a:solidFill>
              </a:rPr>
              <a:t>imprisoned</a:t>
            </a:r>
            <a:r>
              <a:rPr lang="hr-HR" sz="2000" spc="-150" dirty="0">
                <a:solidFill>
                  <a:schemeClr val="accent1">
                    <a:lumMod val="50000"/>
                  </a:schemeClr>
                </a:solidFill>
              </a:rPr>
              <a:t> </a:t>
            </a:r>
            <a:r>
              <a:rPr lang="hr-HR" sz="2000" spc="-150" dirty="0" err="1">
                <a:solidFill>
                  <a:schemeClr val="accent1">
                    <a:lumMod val="50000"/>
                  </a:schemeClr>
                </a:solidFill>
              </a:rPr>
              <a:t>from</a:t>
            </a:r>
            <a:r>
              <a:rPr lang="hr-HR" sz="2000" spc="-150" dirty="0">
                <a:solidFill>
                  <a:schemeClr val="accent1">
                    <a:lumMod val="50000"/>
                  </a:schemeClr>
                </a:solidFill>
              </a:rPr>
              <a:t> </a:t>
            </a:r>
            <a:r>
              <a:rPr lang="hr-HR" sz="2000" spc="-150" dirty="0" err="1">
                <a:solidFill>
                  <a:schemeClr val="accent1">
                    <a:lumMod val="50000"/>
                  </a:schemeClr>
                </a:solidFill>
              </a:rPr>
              <a:t>six</a:t>
            </a:r>
            <a:r>
              <a:rPr lang="hr-HR" sz="2000" spc="-150" dirty="0">
                <a:solidFill>
                  <a:schemeClr val="accent1">
                    <a:lumMod val="50000"/>
                  </a:schemeClr>
                </a:solidFill>
              </a:rPr>
              <a:t> </a:t>
            </a:r>
            <a:r>
              <a:rPr lang="hr-HR" sz="2000" spc="-150" dirty="0" err="1">
                <a:solidFill>
                  <a:schemeClr val="accent1">
                    <a:lumMod val="50000"/>
                  </a:schemeClr>
                </a:solidFill>
              </a:rPr>
              <a:t>months</a:t>
            </a:r>
            <a:r>
              <a:rPr lang="hr-HR" sz="2000" spc="-150" dirty="0">
                <a:solidFill>
                  <a:schemeClr val="accent1">
                    <a:lumMod val="50000"/>
                  </a:schemeClr>
                </a:solidFill>
              </a:rPr>
              <a:t> to </a:t>
            </a:r>
            <a:r>
              <a:rPr lang="hr-HR" sz="2000" spc="-150" dirty="0" err="1">
                <a:solidFill>
                  <a:schemeClr val="accent1">
                    <a:lumMod val="50000"/>
                  </a:schemeClr>
                </a:solidFill>
              </a:rPr>
              <a:t>five</a:t>
            </a:r>
            <a:r>
              <a:rPr lang="hr-HR" sz="2000" spc="-150" dirty="0">
                <a:solidFill>
                  <a:schemeClr val="accent1">
                    <a:lumMod val="50000"/>
                  </a:schemeClr>
                </a:solidFill>
              </a:rPr>
              <a:t> </a:t>
            </a:r>
            <a:r>
              <a:rPr lang="hr-HR" sz="2000" spc="-150" dirty="0" err="1">
                <a:solidFill>
                  <a:schemeClr val="accent1">
                    <a:lumMod val="50000"/>
                  </a:schemeClr>
                </a:solidFill>
              </a:rPr>
              <a:t>years</a:t>
            </a:r>
            <a:r>
              <a:rPr lang="hr-HR" sz="2000" spc="-150" dirty="0">
                <a:solidFill>
                  <a:schemeClr val="accent1">
                    <a:lumMod val="50000"/>
                  </a:schemeClr>
                </a:solidFill>
              </a:rPr>
              <a:t>. </a:t>
            </a:r>
          </a:p>
          <a:p>
            <a:pPr algn="just"/>
            <a:endParaRPr lang="hr-HR" sz="2000" spc="-150" dirty="0">
              <a:solidFill>
                <a:schemeClr val="accent1">
                  <a:lumMod val="50000"/>
                </a:schemeClr>
              </a:solidFill>
            </a:endParaRPr>
          </a:p>
          <a:p>
            <a:pPr algn="just"/>
            <a:r>
              <a:rPr lang="hr-HR" sz="2000" spc="-150" dirty="0" err="1">
                <a:solidFill>
                  <a:schemeClr val="accent1">
                    <a:lumMod val="50000"/>
                  </a:schemeClr>
                </a:solidFill>
              </a:rPr>
              <a:t>Whoever</a:t>
            </a:r>
            <a:r>
              <a:rPr lang="hr-HR" sz="2000" b="1" spc="-150" dirty="0">
                <a:solidFill>
                  <a:schemeClr val="accent1">
                    <a:lumMod val="50000"/>
                  </a:schemeClr>
                </a:solidFill>
              </a:rPr>
              <a:t> </a:t>
            </a:r>
            <a:r>
              <a:rPr lang="hr-HR" sz="2000" b="1" spc="-150" dirty="0" err="1">
                <a:solidFill>
                  <a:schemeClr val="accent1">
                    <a:lumMod val="50000"/>
                  </a:schemeClr>
                </a:solidFill>
              </a:rPr>
              <a:t>discharges</a:t>
            </a:r>
            <a:r>
              <a:rPr lang="hr-HR" sz="2000" b="1" spc="-150" dirty="0">
                <a:solidFill>
                  <a:schemeClr val="accent1">
                    <a:lumMod val="50000"/>
                  </a:schemeClr>
                </a:solidFill>
              </a:rPr>
              <a:t>, </a:t>
            </a:r>
            <a:r>
              <a:rPr lang="hr-HR" sz="2000" b="1" spc="-150" dirty="0" err="1">
                <a:solidFill>
                  <a:schemeClr val="accent1">
                    <a:lumMod val="50000"/>
                  </a:schemeClr>
                </a:solidFill>
              </a:rPr>
              <a:t>intakes</a:t>
            </a:r>
            <a:r>
              <a:rPr lang="hr-HR" sz="2000" b="1" spc="-150" dirty="0">
                <a:solidFill>
                  <a:schemeClr val="accent1">
                    <a:lumMod val="50000"/>
                  </a:schemeClr>
                </a:solidFill>
              </a:rPr>
              <a:t> or </a:t>
            </a:r>
            <a:r>
              <a:rPr lang="hr-HR" sz="2000" b="1" spc="-150" dirty="0" err="1">
                <a:solidFill>
                  <a:schemeClr val="accent1">
                    <a:lumMod val="50000"/>
                  </a:schemeClr>
                </a:solidFill>
              </a:rPr>
              <a:t>drains</a:t>
            </a:r>
            <a:r>
              <a:rPr lang="hr-HR" sz="2000" b="1" spc="-150" dirty="0">
                <a:solidFill>
                  <a:schemeClr val="accent1">
                    <a:lumMod val="50000"/>
                  </a:schemeClr>
                </a:solidFill>
              </a:rPr>
              <a:t> </a:t>
            </a:r>
            <a:r>
              <a:rPr lang="hr-HR" sz="2000" b="1" spc="-150" dirty="0" err="1">
                <a:solidFill>
                  <a:schemeClr val="accent1">
                    <a:lumMod val="50000"/>
                  </a:schemeClr>
                </a:solidFill>
              </a:rPr>
              <a:t>out</a:t>
            </a:r>
            <a:r>
              <a:rPr lang="hr-HR" sz="2000" b="1" spc="-150" dirty="0">
                <a:solidFill>
                  <a:schemeClr val="accent1">
                    <a:lumMod val="50000"/>
                  </a:schemeClr>
                </a:solidFill>
              </a:rPr>
              <a:t> </a:t>
            </a:r>
            <a:r>
              <a:rPr lang="hr-HR" sz="2000" b="1" spc="-150" dirty="0" err="1">
                <a:solidFill>
                  <a:schemeClr val="accent1">
                    <a:lumMod val="50000"/>
                  </a:schemeClr>
                </a:solidFill>
              </a:rPr>
              <a:t>the</a:t>
            </a:r>
            <a:r>
              <a:rPr lang="hr-HR" sz="2000" b="1" spc="-150" dirty="0">
                <a:solidFill>
                  <a:schemeClr val="accent1">
                    <a:lumMod val="50000"/>
                  </a:schemeClr>
                </a:solidFill>
              </a:rPr>
              <a:t> </a:t>
            </a:r>
            <a:r>
              <a:rPr lang="hr-HR" sz="2000" b="1" spc="-150" dirty="0" err="1">
                <a:solidFill>
                  <a:schemeClr val="accent1">
                    <a:lumMod val="50000"/>
                  </a:schemeClr>
                </a:solidFill>
              </a:rPr>
              <a:t>substances</a:t>
            </a:r>
            <a:r>
              <a:rPr lang="hr-HR" sz="2000" b="1" spc="-150" dirty="0">
                <a:solidFill>
                  <a:schemeClr val="accent1">
                    <a:lumMod val="50000"/>
                  </a:schemeClr>
                </a:solidFill>
              </a:rPr>
              <a:t> </a:t>
            </a:r>
            <a:r>
              <a:rPr lang="hr-HR" sz="2000" spc="-150" dirty="0" err="1">
                <a:solidFill>
                  <a:schemeClr val="accent1">
                    <a:lumMod val="50000"/>
                  </a:schemeClr>
                </a:solidFill>
              </a:rPr>
              <a:t>or</a:t>
            </a:r>
            <a:r>
              <a:rPr lang="hr-HR" sz="2000" spc="-150" dirty="0">
                <a:solidFill>
                  <a:schemeClr val="accent1">
                    <a:lumMod val="50000"/>
                  </a:schemeClr>
                </a:solidFill>
              </a:rPr>
              <a:t> </a:t>
            </a:r>
            <a:r>
              <a:rPr lang="hr-HR" sz="2000" spc="-150" dirty="0" err="1">
                <a:solidFill>
                  <a:schemeClr val="accent1">
                    <a:lumMod val="50000"/>
                  </a:schemeClr>
                </a:solidFill>
              </a:rPr>
              <a:t>ionizing</a:t>
            </a:r>
            <a:r>
              <a:rPr lang="hr-HR" sz="2000" spc="-150" dirty="0">
                <a:solidFill>
                  <a:schemeClr val="accent1">
                    <a:lumMod val="50000"/>
                  </a:schemeClr>
                </a:solidFill>
              </a:rPr>
              <a:t> </a:t>
            </a:r>
            <a:r>
              <a:rPr lang="hr-HR" sz="2000" spc="-150" dirty="0" err="1">
                <a:solidFill>
                  <a:schemeClr val="accent1">
                    <a:lumMod val="50000"/>
                  </a:schemeClr>
                </a:solidFill>
              </a:rPr>
              <a:t>radiation</a:t>
            </a:r>
            <a:r>
              <a:rPr lang="hr-HR" sz="2000" spc="-150" dirty="0">
                <a:solidFill>
                  <a:schemeClr val="accent1">
                    <a:lumMod val="50000"/>
                  </a:schemeClr>
                </a:solidFill>
              </a:rPr>
              <a:t> to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b="1" spc="-150" dirty="0" err="1">
                <a:solidFill>
                  <a:schemeClr val="accent1">
                    <a:lumMod val="50000"/>
                  </a:schemeClr>
                </a:solidFill>
              </a:rPr>
              <a:t>air</a:t>
            </a:r>
            <a:r>
              <a:rPr lang="hr-HR" sz="2000" spc="-150" dirty="0">
                <a:solidFill>
                  <a:schemeClr val="accent1">
                    <a:lumMod val="50000"/>
                  </a:schemeClr>
                </a:solidFill>
              </a:rPr>
              <a:t>, </a:t>
            </a:r>
            <a:r>
              <a:rPr lang="hr-HR" sz="2000" spc="-150" dirty="0" err="1">
                <a:solidFill>
                  <a:schemeClr val="accent1">
                    <a:lumMod val="50000"/>
                  </a:schemeClr>
                </a:solidFill>
              </a:rPr>
              <a:t>soil</a:t>
            </a:r>
            <a:r>
              <a:rPr lang="hr-HR" sz="2000" spc="-150" dirty="0">
                <a:solidFill>
                  <a:schemeClr val="accent1">
                    <a:lumMod val="50000"/>
                  </a:schemeClr>
                </a:solidFill>
              </a:rPr>
              <a:t>, </a:t>
            </a:r>
            <a:r>
              <a:rPr lang="hr-HR" sz="2000" spc="-150" dirty="0" err="1">
                <a:solidFill>
                  <a:schemeClr val="accent1">
                    <a:lumMod val="50000"/>
                  </a:schemeClr>
                </a:solidFill>
              </a:rPr>
              <a:t>underground</a:t>
            </a:r>
            <a:r>
              <a:rPr lang="hr-HR" sz="2000" spc="-150" dirty="0">
                <a:solidFill>
                  <a:schemeClr val="accent1">
                    <a:lumMod val="50000"/>
                  </a:schemeClr>
                </a:solidFill>
              </a:rPr>
              <a:t>, </a:t>
            </a:r>
            <a:r>
              <a:rPr lang="hr-HR" sz="2000" spc="-150" dirty="0" err="1">
                <a:solidFill>
                  <a:schemeClr val="accent1">
                    <a:lumMod val="50000"/>
                  </a:schemeClr>
                </a:solidFill>
              </a:rPr>
              <a:t>water</a:t>
            </a:r>
            <a:r>
              <a:rPr lang="hr-HR" sz="2000" spc="-150" dirty="0">
                <a:solidFill>
                  <a:schemeClr val="accent1">
                    <a:lumMod val="50000"/>
                  </a:schemeClr>
                </a:solidFill>
              </a:rPr>
              <a:t> or </a:t>
            </a:r>
            <a:r>
              <a:rPr lang="hr-HR" sz="2000" spc="-150" dirty="0" err="1">
                <a:solidFill>
                  <a:schemeClr val="accent1">
                    <a:lumMod val="50000"/>
                  </a:schemeClr>
                </a:solidFill>
              </a:rPr>
              <a:t>sea</a:t>
            </a:r>
            <a:r>
              <a:rPr lang="hr-HR" sz="2000" spc="-150" dirty="0">
                <a:solidFill>
                  <a:schemeClr val="accent1">
                    <a:lumMod val="50000"/>
                  </a:schemeClr>
                </a:solidFill>
              </a:rPr>
              <a:t> </a:t>
            </a:r>
            <a:r>
              <a:rPr lang="hr-HR" sz="2000" spc="-150" dirty="0" err="1">
                <a:solidFill>
                  <a:schemeClr val="accent1">
                    <a:lumMod val="50000"/>
                  </a:schemeClr>
                </a:solidFill>
              </a:rPr>
              <a:t>and</a:t>
            </a:r>
            <a:r>
              <a:rPr lang="hr-HR" sz="2000" spc="-150" dirty="0">
                <a:solidFill>
                  <a:schemeClr val="accent1">
                    <a:lumMod val="50000"/>
                  </a:schemeClr>
                </a:solidFill>
              </a:rPr>
              <a:t> </a:t>
            </a:r>
            <a:r>
              <a:rPr lang="hr-HR" sz="2000" spc="-150" dirty="0" err="1">
                <a:solidFill>
                  <a:schemeClr val="accent1">
                    <a:lumMod val="50000"/>
                  </a:schemeClr>
                </a:solidFill>
              </a:rPr>
              <a:t>thus</a:t>
            </a:r>
            <a:r>
              <a:rPr lang="hr-HR" sz="2000" spc="-150" dirty="0">
                <a:solidFill>
                  <a:schemeClr val="accent1">
                    <a:lumMod val="50000"/>
                  </a:schemeClr>
                </a:solidFill>
              </a:rPr>
              <a:t> </a:t>
            </a:r>
            <a:r>
              <a:rPr lang="hr-HR" sz="2000" b="1" spc="-150" dirty="0" err="1">
                <a:solidFill>
                  <a:schemeClr val="accent1">
                    <a:lumMod val="50000"/>
                  </a:schemeClr>
                </a:solidFill>
              </a:rPr>
              <a:t>endangers</a:t>
            </a:r>
            <a:r>
              <a:rPr lang="hr-HR" sz="2000" b="1" spc="-150" dirty="0">
                <a:solidFill>
                  <a:schemeClr val="accent1">
                    <a:lumMod val="50000"/>
                  </a:schemeClr>
                </a:solidFill>
              </a:rPr>
              <a:t> human </a:t>
            </a:r>
            <a:r>
              <a:rPr lang="hr-HR" sz="2000" b="1" spc="-150" dirty="0" err="1">
                <a:solidFill>
                  <a:schemeClr val="accent1">
                    <a:lumMod val="50000"/>
                  </a:schemeClr>
                </a:solidFill>
              </a:rPr>
              <a:t>life</a:t>
            </a:r>
            <a:r>
              <a:rPr lang="hr-HR" sz="2000" b="1" spc="-150" dirty="0">
                <a:solidFill>
                  <a:schemeClr val="accent1">
                    <a:lumMod val="50000"/>
                  </a:schemeClr>
                </a:solidFill>
              </a:rPr>
              <a:t> </a:t>
            </a:r>
            <a:r>
              <a:rPr lang="hr-HR" sz="2000" b="1" spc="-150" dirty="0" err="1">
                <a:solidFill>
                  <a:schemeClr val="accent1">
                    <a:lumMod val="50000"/>
                  </a:schemeClr>
                </a:solidFill>
              </a:rPr>
              <a:t>and</a:t>
            </a:r>
            <a:r>
              <a:rPr lang="hr-HR" sz="2000" b="1" spc="-150" dirty="0">
                <a:solidFill>
                  <a:schemeClr val="accent1">
                    <a:lumMod val="50000"/>
                  </a:schemeClr>
                </a:solidFill>
              </a:rPr>
              <a:t> </a:t>
            </a:r>
            <a:r>
              <a:rPr lang="hr-HR" sz="2000" b="1" spc="-150" dirty="0" err="1">
                <a:solidFill>
                  <a:schemeClr val="accent1">
                    <a:lumMod val="50000"/>
                  </a:schemeClr>
                </a:solidFill>
              </a:rPr>
              <a:t>health</a:t>
            </a:r>
            <a:r>
              <a:rPr lang="hr-HR" sz="2000" spc="-150" dirty="0">
                <a:solidFill>
                  <a:schemeClr val="accent1">
                    <a:lumMod val="50000"/>
                  </a:schemeClr>
                </a:solidFill>
              </a:rPr>
              <a:t>, </a:t>
            </a:r>
            <a:r>
              <a:rPr lang="hr-HR" sz="2000" spc="-150" dirty="0" err="1">
                <a:solidFill>
                  <a:schemeClr val="accent1">
                    <a:lumMod val="50000"/>
                  </a:schemeClr>
                </a:solidFill>
              </a:rPr>
              <a:t>it</a:t>
            </a:r>
            <a:r>
              <a:rPr lang="hr-HR" sz="2000" spc="-150" dirty="0">
                <a:solidFill>
                  <a:schemeClr val="accent1">
                    <a:lumMod val="50000"/>
                  </a:schemeClr>
                </a:solidFill>
              </a:rPr>
              <a:t> </a:t>
            </a:r>
            <a:r>
              <a:rPr lang="hr-HR" sz="2000" spc="-150" dirty="0" err="1">
                <a:solidFill>
                  <a:schemeClr val="accent1">
                    <a:lumMod val="50000"/>
                  </a:schemeClr>
                </a:solidFill>
              </a:rPr>
              <a:t>shall</a:t>
            </a:r>
            <a:r>
              <a:rPr lang="hr-HR" sz="2000" spc="-150" dirty="0">
                <a:solidFill>
                  <a:schemeClr val="accent1">
                    <a:lumMod val="50000"/>
                  </a:schemeClr>
                </a:solidFill>
              </a:rPr>
              <a:t> </a:t>
            </a:r>
            <a:r>
              <a:rPr lang="hr-HR" sz="2000" spc="-150" dirty="0" err="1">
                <a:solidFill>
                  <a:schemeClr val="accent1">
                    <a:lumMod val="50000"/>
                  </a:schemeClr>
                </a:solidFill>
              </a:rPr>
              <a:t>be</a:t>
            </a:r>
            <a:r>
              <a:rPr lang="hr-HR" sz="2000" spc="-150" dirty="0">
                <a:solidFill>
                  <a:schemeClr val="accent1">
                    <a:lumMod val="50000"/>
                  </a:schemeClr>
                </a:solidFill>
              </a:rPr>
              <a:t> </a:t>
            </a:r>
            <a:r>
              <a:rPr lang="hr-HR" sz="2000" spc="-150" dirty="0" err="1">
                <a:solidFill>
                  <a:schemeClr val="accent1">
                    <a:lumMod val="50000"/>
                  </a:schemeClr>
                </a:solidFill>
              </a:rPr>
              <a:t>imprisoned</a:t>
            </a:r>
            <a:r>
              <a:rPr lang="hr-HR" sz="2000" spc="-150" dirty="0">
                <a:solidFill>
                  <a:schemeClr val="accent1">
                    <a:lumMod val="50000"/>
                  </a:schemeClr>
                </a:solidFill>
              </a:rPr>
              <a:t> </a:t>
            </a:r>
            <a:r>
              <a:rPr lang="hr-HR" sz="2000" spc="-150" dirty="0" err="1">
                <a:solidFill>
                  <a:schemeClr val="accent1">
                    <a:lumMod val="50000"/>
                  </a:schemeClr>
                </a:solidFill>
              </a:rPr>
              <a:t>from</a:t>
            </a:r>
            <a:r>
              <a:rPr lang="hr-HR" sz="2000" spc="-150" dirty="0">
                <a:solidFill>
                  <a:schemeClr val="accent1">
                    <a:lumMod val="50000"/>
                  </a:schemeClr>
                </a:solidFill>
              </a:rPr>
              <a:t> one to </a:t>
            </a:r>
            <a:r>
              <a:rPr lang="hr-HR" sz="2000" spc="-150" dirty="0" err="1">
                <a:solidFill>
                  <a:schemeClr val="accent1">
                    <a:lumMod val="50000"/>
                  </a:schemeClr>
                </a:solidFill>
              </a:rPr>
              <a:t>eight</a:t>
            </a:r>
            <a:r>
              <a:rPr lang="hr-HR" sz="2000" spc="-150" dirty="0">
                <a:solidFill>
                  <a:schemeClr val="accent1">
                    <a:lumMod val="50000"/>
                  </a:schemeClr>
                </a:solidFill>
              </a:rPr>
              <a:t> </a:t>
            </a:r>
            <a:r>
              <a:rPr lang="hr-HR" sz="2000" spc="-150" dirty="0" err="1">
                <a:solidFill>
                  <a:schemeClr val="accent1">
                    <a:lumMod val="50000"/>
                  </a:schemeClr>
                </a:solidFill>
              </a:rPr>
              <a:t>years</a:t>
            </a:r>
            <a:r>
              <a:rPr lang="pl-PL" sz="2000" spc="-150" dirty="0">
                <a:solidFill>
                  <a:schemeClr val="accent1">
                    <a:lumMod val="50000"/>
                  </a:schemeClr>
                </a:solidFill>
              </a:rPr>
              <a:t>.</a:t>
            </a:r>
          </a:p>
          <a:p>
            <a:pPr algn="just"/>
            <a:endParaRPr lang="pl-PL" sz="2000" spc="-150" dirty="0">
              <a:solidFill>
                <a:schemeClr val="accent1">
                  <a:lumMod val="50000"/>
                </a:schemeClr>
              </a:solidFill>
            </a:endParaRPr>
          </a:p>
          <a:p>
            <a:pPr algn="just"/>
            <a:r>
              <a:rPr lang="pl-PL" sz="2000" spc="-150" dirty="0">
                <a:solidFill>
                  <a:schemeClr val="accent1">
                    <a:lumMod val="50000"/>
                  </a:schemeClr>
                </a:solidFill>
              </a:rPr>
              <a:t>Who commits the criminal act from paragraph 1 of this Article 193 as </a:t>
            </a:r>
            <a:r>
              <a:rPr lang="pl-PL" sz="2000" b="1" spc="-150" dirty="0"/>
              <a:t>of negligance</a:t>
            </a:r>
            <a:r>
              <a:rPr lang="pl-PL" sz="2000" spc="-150" dirty="0">
                <a:solidFill>
                  <a:schemeClr val="accent1">
                    <a:lumMod val="50000"/>
                  </a:schemeClr>
                </a:solidFill>
              </a:rPr>
              <a:t>, it shall be imprisoned up to two years and for criminal act from paragraph 2 of this Article, it shall be imprisoned up to three years.</a:t>
            </a:r>
          </a:p>
          <a:p>
            <a:pPr algn="just"/>
            <a:endParaRPr lang="hr-HR" sz="2000" dirty="0">
              <a:solidFill>
                <a:schemeClr val="accent1">
                  <a:lumMod val="50000"/>
                </a:schemeClr>
              </a:solidFill>
            </a:endParaRPr>
          </a:p>
        </p:txBody>
      </p:sp>
      <p:sp>
        <p:nvSpPr>
          <p:cNvPr id="10" name="TextBox 9"/>
          <p:cNvSpPr txBox="1"/>
          <p:nvPr/>
        </p:nvSpPr>
        <p:spPr>
          <a:xfrm>
            <a:off x="457200" y="1356715"/>
            <a:ext cx="8385190" cy="461665"/>
          </a:xfrm>
          <a:prstGeom prst="rect">
            <a:avLst/>
          </a:prstGeom>
          <a:noFill/>
        </p:spPr>
        <p:txBody>
          <a:bodyPr wrap="square" rtlCol="0">
            <a:spAutoFit/>
          </a:bodyPr>
          <a:lstStyle/>
          <a:p>
            <a:r>
              <a:rPr lang="hr-HR" sz="2400" b="1" dirty="0" err="1">
                <a:solidFill>
                  <a:schemeClr val="accent1">
                    <a:lumMod val="50000"/>
                  </a:schemeClr>
                </a:solidFill>
              </a:rPr>
              <a:t>Criminal</a:t>
            </a:r>
            <a:r>
              <a:rPr lang="hr-HR" sz="2400" b="1" dirty="0">
                <a:solidFill>
                  <a:schemeClr val="accent1">
                    <a:lumMod val="50000"/>
                  </a:schemeClr>
                </a:solidFill>
              </a:rPr>
              <a:t> </a:t>
            </a:r>
            <a:r>
              <a:rPr lang="hr-HR" sz="2400" b="1" dirty="0" err="1">
                <a:solidFill>
                  <a:schemeClr val="accent1">
                    <a:lumMod val="50000"/>
                  </a:schemeClr>
                </a:solidFill>
              </a:rPr>
              <a:t>acts</a:t>
            </a:r>
            <a:r>
              <a:rPr lang="hr-HR" sz="2400" b="1" dirty="0">
                <a:solidFill>
                  <a:schemeClr val="accent1">
                    <a:lumMod val="50000"/>
                  </a:schemeClr>
                </a:solidFill>
              </a:rPr>
              <a:t> </a:t>
            </a:r>
            <a:r>
              <a:rPr lang="hr-HR" sz="2400" b="1" dirty="0" err="1">
                <a:solidFill>
                  <a:schemeClr val="accent1">
                    <a:lumMod val="50000"/>
                  </a:schemeClr>
                </a:solidFill>
              </a:rPr>
              <a:t>related</a:t>
            </a:r>
            <a:r>
              <a:rPr lang="hr-HR" sz="2400" b="1" dirty="0">
                <a:solidFill>
                  <a:schemeClr val="accent1">
                    <a:lumMod val="50000"/>
                  </a:schemeClr>
                </a:solidFill>
              </a:rPr>
              <a:t> to AQM</a:t>
            </a: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11.11 </a:t>
            </a:r>
            <a:r>
              <a:rPr lang="hr-HR" sz="2800" b="1" dirty="0" err="1">
                <a:solidFill>
                  <a:schemeClr val="tx2"/>
                </a:solidFill>
                <a:effectLst>
                  <a:glow>
                    <a:srgbClr val="7F7F7F">
                      <a:alpha val="35000"/>
                    </a:srgbClr>
                  </a:glow>
                </a:effectLst>
              </a:rPr>
              <a:t>Environmental</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inspection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judiciary</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state</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attorney</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system</a:t>
            </a:r>
            <a:endParaRPr lang="hr-HR" sz="2800" b="1" dirty="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428878" y="2207538"/>
            <a:ext cx="8399533" cy="2862322"/>
          </a:xfrm>
          <a:prstGeom prst="rect">
            <a:avLst/>
          </a:prstGeom>
          <a:noFill/>
        </p:spPr>
        <p:txBody>
          <a:bodyPr wrap="square" rtlCol="0">
            <a:spAutoFit/>
          </a:bodyPr>
          <a:lstStyle/>
          <a:p>
            <a:pPr marL="342900" indent="-342900" algn="just">
              <a:buFont typeface="Arial" panose="020B0604020202020204" pitchFamily="34" charset="0"/>
              <a:buChar char="•"/>
            </a:pP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criminal</a:t>
            </a:r>
            <a:r>
              <a:rPr lang="hr-HR" sz="2000" spc="-150" dirty="0">
                <a:solidFill>
                  <a:schemeClr val="accent1">
                    <a:lumMod val="50000"/>
                  </a:schemeClr>
                </a:solidFill>
              </a:rPr>
              <a:t> </a:t>
            </a:r>
            <a:r>
              <a:rPr lang="hr-HR" sz="2000" spc="-150" dirty="0" err="1">
                <a:solidFill>
                  <a:schemeClr val="accent1">
                    <a:lumMod val="50000"/>
                  </a:schemeClr>
                </a:solidFill>
              </a:rPr>
              <a:t>act</a:t>
            </a:r>
            <a:r>
              <a:rPr lang="hr-HR" sz="2000" spc="-150" dirty="0">
                <a:solidFill>
                  <a:schemeClr val="accent1">
                    <a:lumMod val="50000"/>
                  </a:schemeClr>
                </a:solidFill>
              </a:rPr>
              <a:t> </a:t>
            </a:r>
            <a:r>
              <a:rPr lang="hr-HR" sz="2000" spc="-150" dirty="0" err="1">
                <a:solidFill>
                  <a:schemeClr val="accent1">
                    <a:lumMod val="50000"/>
                  </a:schemeClr>
                </a:solidFill>
              </a:rPr>
              <a:t>related</a:t>
            </a:r>
            <a:r>
              <a:rPr lang="hr-HR" sz="2000" spc="-150" dirty="0">
                <a:solidFill>
                  <a:schemeClr val="accent1">
                    <a:lumMod val="50000"/>
                  </a:schemeClr>
                </a:solidFill>
              </a:rPr>
              <a:t> to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plant</a:t>
            </a:r>
            <a:r>
              <a:rPr lang="hr-HR" sz="2000" spc="-150" dirty="0">
                <a:solidFill>
                  <a:schemeClr val="accent1">
                    <a:lumMod val="50000"/>
                  </a:schemeClr>
                </a:solidFill>
              </a:rPr>
              <a:t>-</a:t>
            </a:r>
            <a:r>
              <a:rPr lang="hr-HR" sz="2000" spc="-150" dirty="0" err="1">
                <a:solidFill>
                  <a:schemeClr val="accent1">
                    <a:lumMod val="50000"/>
                  </a:schemeClr>
                </a:solidFill>
              </a:rPr>
              <a:t>based</a:t>
            </a:r>
            <a:r>
              <a:rPr lang="hr-HR" sz="2000" spc="-150" dirty="0">
                <a:solidFill>
                  <a:schemeClr val="accent1">
                    <a:lumMod val="50000"/>
                  </a:schemeClr>
                </a:solidFill>
              </a:rPr>
              <a:t> </a:t>
            </a:r>
            <a:r>
              <a:rPr lang="hr-HR" sz="2000" spc="-150" dirty="0" err="1">
                <a:solidFill>
                  <a:schemeClr val="accent1">
                    <a:lumMod val="50000"/>
                  </a:schemeClr>
                </a:solidFill>
              </a:rPr>
              <a:t>endagerement</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environment</a:t>
            </a:r>
            <a:r>
              <a:rPr lang="hr-HR" sz="2000" spc="-150" dirty="0">
                <a:solidFill>
                  <a:schemeClr val="accent1">
                    <a:lumMod val="50000"/>
                  </a:schemeClr>
                </a:solidFill>
              </a:rPr>
              <a:t> </a:t>
            </a:r>
            <a:r>
              <a:rPr lang="hr-HR" sz="2000" spc="-150" dirty="0" err="1">
                <a:solidFill>
                  <a:schemeClr val="accent1">
                    <a:lumMod val="50000"/>
                  </a:schemeClr>
                </a:solidFill>
              </a:rPr>
              <a:t>from</a:t>
            </a:r>
            <a:r>
              <a:rPr lang="hr-HR" sz="2000" spc="-150" dirty="0">
                <a:solidFill>
                  <a:schemeClr val="accent1">
                    <a:lumMod val="50000"/>
                  </a:schemeClr>
                </a:solidFill>
              </a:rPr>
              <a:t> </a:t>
            </a:r>
            <a:r>
              <a:rPr lang="hr-HR" sz="2000" spc="-150" dirty="0" err="1">
                <a:solidFill>
                  <a:schemeClr val="accent1">
                    <a:lumMod val="50000"/>
                  </a:schemeClr>
                </a:solidFill>
              </a:rPr>
              <a:t>Article</a:t>
            </a:r>
            <a:r>
              <a:rPr lang="hr-HR" sz="2000" spc="-150" dirty="0">
                <a:solidFill>
                  <a:schemeClr val="accent1">
                    <a:lumMod val="50000"/>
                  </a:schemeClr>
                </a:solidFill>
              </a:rPr>
              <a:t> 197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b="1" spc="-150" dirty="0" err="1">
                <a:solidFill>
                  <a:schemeClr val="accent6">
                    <a:lumMod val="75000"/>
                  </a:schemeClr>
                </a:solidFill>
              </a:rPr>
              <a:t>Criminal</a:t>
            </a:r>
            <a:r>
              <a:rPr lang="hr-HR" sz="2000" b="1" spc="-150" dirty="0">
                <a:solidFill>
                  <a:schemeClr val="accent6">
                    <a:lumMod val="75000"/>
                  </a:schemeClr>
                </a:solidFill>
              </a:rPr>
              <a:t> </a:t>
            </a:r>
            <a:r>
              <a:rPr lang="hr-HR" sz="2000" b="1" spc="-150" dirty="0" err="1">
                <a:solidFill>
                  <a:schemeClr val="accent6">
                    <a:lumMod val="75000"/>
                  </a:schemeClr>
                </a:solidFill>
              </a:rPr>
              <a:t>Act</a:t>
            </a:r>
            <a:r>
              <a:rPr lang="hr-HR" sz="2000" b="1" spc="-150" dirty="0">
                <a:solidFill>
                  <a:schemeClr val="accent6">
                    <a:lumMod val="75000"/>
                  </a:schemeClr>
                </a:solidFill>
              </a:rPr>
              <a:t> </a:t>
            </a:r>
            <a:r>
              <a:rPr lang="hr-HR" sz="2000" spc="-150" dirty="0" err="1">
                <a:solidFill>
                  <a:schemeClr val="accent1">
                    <a:lumMod val="50000"/>
                  </a:schemeClr>
                </a:solidFill>
              </a:rPr>
              <a:t>prescribes</a:t>
            </a:r>
            <a:r>
              <a:rPr lang="hr-HR" sz="2000" spc="-150" dirty="0">
                <a:solidFill>
                  <a:schemeClr val="accent1">
                    <a:lumMod val="50000"/>
                  </a:schemeClr>
                </a:solidFill>
              </a:rPr>
              <a:t> </a:t>
            </a:r>
            <a:r>
              <a:rPr lang="hr-HR" sz="2000" spc="-150" dirty="0" err="1">
                <a:solidFill>
                  <a:schemeClr val="accent1">
                    <a:lumMod val="50000"/>
                  </a:schemeClr>
                </a:solidFill>
              </a:rPr>
              <a:t>that</a:t>
            </a:r>
            <a:r>
              <a:rPr lang="hr-HR" sz="2000" spc="-150" dirty="0">
                <a:solidFill>
                  <a:schemeClr val="accent1">
                    <a:lumMod val="50000"/>
                  </a:schemeClr>
                </a:solidFill>
              </a:rPr>
              <a:t> </a:t>
            </a:r>
            <a:r>
              <a:rPr lang="hr-HR" sz="2000" spc="-150" dirty="0" err="1">
                <a:solidFill>
                  <a:schemeClr val="accent1">
                    <a:lumMod val="50000"/>
                  </a:schemeClr>
                </a:solidFill>
              </a:rPr>
              <a:t>whoever</a:t>
            </a:r>
            <a:r>
              <a:rPr lang="hr-HR" sz="2000" spc="-150" dirty="0">
                <a:solidFill>
                  <a:schemeClr val="accent1">
                    <a:lumMod val="50000"/>
                  </a:schemeClr>
                </a:solidFill>
              </a:rPr>
              <a:t> </a:t>
            </a:r>
            <a:r>
              <a:rPr lang="hr-HR" sz="2000" b="1" spc="-150" dirty="0" err="1">
                <a:solidFill>
                  <a:schemeClr val="accent1">
                    <a:lumMod val="50000"/>
                  </a:schemeClr>
                </a:solidFill>
              </a:rPr>
              <a:t>against</a:t>
            </a:r>
            <a:r>
              <a:rPr lang="hr-HR" sz="2000" b="1" spc="-150" dirty="0">
                <a:solidFill>
                  <a:schemeClr val="accent1">
                    <a:lumMod val="50000"/>
                  </a:schemeClr>
                </a:solidFill>
              </a:rPr>
              <a:t> </a:t>
            </a:r>
            <a:r>
              <a:rPr lang="hr-HR" sz="2000" b="1" spc="-150" dirty="0" err="1">
                <a:solidFill>
                  <a:schemeClr val="accent1">
                    <a:lumMod val="50000"/>
                  </a:schemeClr>
                </a:solidFill>
              </a:rPr>
              <a:t>the</a:t>
            </a:r>
            <a:r>
              <a:rPr lang="hr-HR" sz="2000" b="1" spc="-150" dirty="0">
                <a:solidFill>
                  <a:schemeClr val="accent1">
                    <a:lumMod val="50000"/>
                  </a:schemeClr>
                </a:solidFill>
              </a:rPr>
              <a:t> </a:t>
            </a:r>
            <a:r>
              <a:rPr lang="hr-HR" sz="2000" b="1" spc="-150" dirty="0" err="1">
                <a:solidFill>
                  <a:schemeClr val="accent1">
                    <a:lumMod val="50000"/>
                  </a:schemeClr>
                </a:solidFill>
              </a:rPr>
              <a:t>regulations</a:t>
            </a:r>
            <a:r>
              <a:rPr lang="hr-HR" sz="2000" b="1" spc="-150" dirty="0">
                <a:solidFill>
                  <a:schemeClr val="accent1">
                    <a:lumMod val="50000"/>
                  </a:schemeClr>
                </a:solidFill>
              </a:rPr>
              <a:t> </a:t>
            </a:r>
            <a:r>
              <a:rPr lang="hr-HR" sz="2000" b="1" spc="-150" dirty="0" err="1">
                <a:solidFill>
                  <a:schemeClr val="accent1">
                    <a:lumMod val="50000"/>
                  </a:schemeClr>
                </a:solidFill>
              </a:rPr>
              <a:t>handles</a:t>
            </a:r>
            <a:r>
              <a:rPr lang="hr-HR" sz="2000" b="1" spc="-150" dirty="0">
                <a:solidFill>
                  <a:schemeClr val="accent1">
                    <a:lumMod val="50000"/>
                  </a:schemeClr>
                </a:solidFill>
              </a:rPr>
              <a:t> </a:t>
            </a:r>
            <a:r>
              <a:rPr lang="hr-HR" sz="2000" b="1" spc="-150" dirty="0" err="1">
                <a:solidFill>
                  <a:schemeClr val="accent1">
                    <a:lumMod val="50000"/>
                  </a:schemeClr>
                </a:solidFill>
              </a:rPr>
              <a:t>the</a:t>
            </a:r>
            <a:r>
              <a:rPr lang="hr-HR" sz="2000" b="1" spc="-150" dirty="0">
                <a:solidFill>
                  <a:schemeClr val="accent1">
                    <a:lumMod val="50000"/>
                  </a:schemeClr>
                </a:solidFill>
              </a:rPr>
              <a:t> </a:t>
            </a:r>
            <a:r>
              <a:rPr lang="hr-HR" sz="2000" b="1" spc="-150" dirty="0" err="1">
                <a:solidFill>
                  <a:schemeClr val="accent1">
                    <a:lumMod val="50000"/>
                  </a:schemeClr>
                </a:solidFill>
              </a:rPr>
              <a:t>plant</a:t>
            </a:r>
            <a:r>
              <a:rPr lang="hr-HR" sz="2000" b="1" spc="-150" dirty="0">
                <a:solidFill>
                  <a:schemeClr val="accent1">
                    <a:lumMod val="50000"/>
                  </a:schemeClr>
                </a:solidFill>
              </a:rPr>
              <a:t> </a:t>
            </a:r>
            <a:r>
              <a:rPr lang="hr-HR" sz="2000" spc="-150" dirty="0" err="1">
                <a:solidFill>
                  <a:schemeClr val="accent1">
                    <a:lumMod val="50000"/>
                  </a:schemeClr>
                </a:solidFill>
              </a:rPr>
              <a:t>in</a:t>
            </a:r>
            <a:r>
              <a:rPr lang="hr-HR" sz="2000" spc="-150" dirty="0">
                <a:solidFill>
                  <a:schemeClr val="accent1">
                    <a:lumMod val="50000"/>
                  </a:schemeClr>
                </a:solidFill>
              </a:rPr>
              <a:t> </a:t>
            </a:r>
            <a:r>
              <a:rPr lang="hr-HR" sz="2000" spc="-150" dirty="0" err="1">
                <a:solidFill>
                  <a:schemeClr val="accent1">
                    <a:lumMod val="50000"/>
                  </a:schemeClr>
                </a:solidFill>
              </a:rPr>
              <a:t>which</a:t>
            </a:r>
            <a:r>
              <a:rPr lang="hr-HR" sz="2000" spc="-150" dirty="0">
                <a:solidFill>
                  <a:schemeClr val="accent1">
                    <a:lumMod val="50000"/>
                  </a:schemeClr>
                </a:solidFill>
              </a:rPr>
              <a:t> </a:t>
            </a:r>
            <a:r>
              <a:rPr lang="hr-HR" sz="2000" b="1" spc="-150" dirty="0" err="1">
                <a:solidFill>
                  <a:schemeClr val="accent1">
                    <a:lumMod val="50000"/>
                  </a:schemeClr>
                </a:solidFill>
              </a:rPr>
              <a:t>dangerous</a:t>
            </a:r>
            <a:r>
              <a:rPr lang="hr-HR" sz="2000" b="1" spc="-150" dirty="0">
                <a:solidFill>
                  <a:schemeClr val="accent1">
                    <a:lumMod val="50000"/>
                  </a:schemeClr>
                </a:solidFill>
              </a:rPr>
              <a:t> </a:t>
            </a:r>
            <a:r>
              <a:rPr lang="hr-HR" sz="2000" b="1" spc="-150" dirty="0" err="1">
                <a:solidFill>
                  <a:schemeClr val="accent1">
                    <a:lumMod val="50000"/>
                  </a:schemeClr>
                </a:solidFill>
              </a:rPr>
              <a:t>processes</a:t>
            </a:r>
            <a:r>
              <a:rPr lang="hr-HR" sz="2000" b="1" spc="-150" dirty="0">
                <a:solidFill>
                  <a:schemeClr val="accent1">
                    <a:lumMod val="50000"/>
                  </a:schemeClr>
                </a:solidFill>
              </a:rPr>
              <a:t> </a:t>
            </a:r>
            <a:r>
              <a:rPr lang="hr-HR" sz="2000" spc="-150" dirty="0">
                <a:solidFill>
                  <a:schemeClr val="accent1">
                    <a:lumMod val="50000"/>
                  </a:schemeClr>
                </a:solidFill>
              </a:rPr>
              <a:t>are </a:t>
            </a:r>
            <a:r>
              <a:rPr lang="hr-HR" sz="2000" spc="-150" dirty="0" err="1">
                <a:solidFill>
                  <a:schemeClr val="accent1">
                    <a:lumMod val="50000"/>
                  </a:schemeClr>
                </a:solidFill>
              </a:rPr>
              <a:t>carried</a:t>
            </a:r>
            <a:r>
              <a:rPr lang="hr-HR" sz="2000" spc="-150" dirty="0">
                <a:solidFill>
                  <a:schemeClr val="accent1">
                    <a:lumMod val="50000"/>
                  </a:schemeClr>
                </a:solidFill>
              </a:rPr>
              <a:t> </a:t>
            </a:r>
            <a:r>
              <a:rPr lang="hr-HR" sz="2000" spc="-150" dirty="0" err="1">
                <a:solidFill>
                  <a:schemeClr val="accent1">
                    <a:lumMod val="50000"/>
                  </a:schemeClr>
                </a:solidFill>
              </a:rPr>
              <a:t>out</a:t>
            </a:r>
            <a:r>
              <a:rPr lang="hr-HR" sz="2000" spc="-150" dirty="0">
                <a:solidFill>
                  <a:schemeClr val="accent1">
                    <a:lumMod val="50000"/>
                  </a:schemeClr>
                </a:solidFill>
              </a:rPr>
              <a:t> or </a:t>
            </a:r>
            <a:r>
              <a:rPr lang="hr-HR" sz="2000" spc="-150" dirty="0" err="1">
                <a:solidFill>
                  <a:schemeClr val="accent1">
                    <a:lumMod val="50000"/>
                  </a:schemeClr>
                </a:solidFill>
              </a:rPr>
              <a:t>in</a:t>
            </a:r>
            <a:r>
              <a:rPr lang="hr-HR" sz="2000" spc="-150" dirty="0">
                <a:solidFill>
                  <a:schemeClr val="accent1">
                    <a:lumMod val="50000"/>
                  </a:schemeClr>
                </a:solidFill>
              </a:rPr>
              <a:t> </a:t>
            </a:r>
            <a:r>
              <a:rPr lang="hr-HR" sz="2000" spc="-150" dirty="0" err="1">
                <a:solidFill>
                  <a:schemeClr val="accent1">
                    <a:lumMod val="50000"/>
                  </a:schemeClr>
                </a:solidFill>
              </a:rPr>
              <a:t>which</a:t>
            </a:r>
            <a:r>
              <a:rPr lang="hr-HR" sz="2000" spc="-150" dirty="0">
                <a:solidFill>
                  <a:schemeClr val="accent1">
                    <a:lumMod val="50000"/>
                  </a:schemeClr>
                </a:solidFill>
              </a:rPr>
              <a:t> </a:t>
            </a:r>
            <a:r>
              <a:rPr lang="hr-HR" sz="2000" spc="-150" dirty="0" err="1">
                <a:solidFill>
                  <a:schemeClr val="accent1">
                    <a:lumMod val="50000"/>
                  </a:schemeClr>
                </a:solidFill>
              </a:rPr>
              <a:t>there</a:t>
            </a:r>
            <a:r>
              <a:rPr lang="hr-HR" sz="2000" spc="-150" dirty="0">
                <a:solidFill>
                  <a:schemeClr val="accent1">
                    <a:lumMod val="50000"/>
                  </a:schemeClr>
                </a:solidFill>
              </a:rPr>
              <a:t> are </a:t>
            </a:r>
            <a:r>
              <a:rPr lang="hr-HR" sz="2000" b="1" spc="-150" dirty="0" err="1">
                <a:solidFill>
                  <a:schemeClr val="accent1">
                    <a:lumMod val="50000"/>
                  </a:schemeClr>
                </a:solidFill>
              </a:rPr>
              <a:t>dangerous</a:t>
            </a:r>
            <a:r>
              <a:rPr lang="hr-HR" sz="2000" b="1" spc="-150" dirty="0">
                <a:solidFill>
                  <a:schemeClr val="accent1">
                    <a:lumMod val="50000"/>
                  </a:schemeClr>
                </a:solidFill>
              </a:rPr>
              <a:t> </a:t>
            </a:r>
            <a:r>
              <a:rPr lang="hr-HR" sz="2000" b="1" spc="-150" dirty="0" err="1">
                <a:solidFill>
                  <a:schemeClr val="accent1">
                    <a:lumMod val="50000"/>
                  </a:schemeClr>
                </a:solidFill>
              </a:rPr>
              <a:t>substances</a:t>
            </a:r>
            <a:r>
              <a:rPr lang="hr-HR" sz="2000" b="1" spc="-150" dirty="0">
                <a:solidFill>
                  <a:schemeClr val="accent1">
                    <a:lumMod val="50000"/>
                  </a:schemeClr>
                </a:solidFill>
              </a:rPr>
              <a:t> or </a:t>
            </a:r>
            <a:r>
              <a:rPr lang="hr-HR" sz="2000" b="1" spc="-150" dirty="0" err="1">
                <a:solidFill>
                  <a:schemeClr val="accent1">
                    <a:lumMod val="50000"/>
                  </a:schemeClr>
                </a:solidFill>
              </a:rPr>
              <a:t>preparations</a:t>
            </a:r>
            <a:r>
              <a:rPr lang="hr-HR" sz="2000" spc="-150" dirty="0">
                <a:solidFill>
                  <a:schemeClr val="accent1">
                    <a:lumMod val="50000"/>
                  </a:schemeClr>
                </a:solidFill>
              </a:rPr>
              <a:t> </a:t>
            </a:r>
            <a:r>
              <a:rPr lang="hr-HR" sz="2000" spc="-150" dirty="0" err="1">
                <a:solidFill>
                  <a:schemeClr val="accent1">
                    <a:lumMod val="50000"/>
                  </a:schemeClr>
                </a:solidFill>
              </a:rPr>
              <a:t>stored</a:t>
            </a:r>
            <a:r>
              <a:rPr lang="hr-HR" sz="2000" spc="-150" dirty="0">
                <a:solidFill>
                  <a:schemeClr val="accent1">
                    <a:lumMod val="50000"/>
                  </a:schemeClr>
                </a:solidFill>
              </a:rPr>
              <a:t> </a:t>
            </a:r>
            <a:r>
              <a:rPr lang="hr-HR" sz="2000" spc="-150" dirty="0" err="1">
                <a:solidFill>
                  <a:schemeClr val="accent1">
                    <a:lumMod val="50000"/>
                  </a:schemeClr>
                </a:solidFill>
              </a:rPr>
              <a:t>or</a:t>
            </a:r>
            <a:r>
              <a:rPr lang="hr-HR" sz="2000" spc="-150" dirty="0">
                <a:solidFill>
                  <a:schemeClr val="accent1">
                    <a:lumMod val="50000"/>
                  </a:schemeClr>
                </a:solidFill>
              </a:rPr>
              <a:t> </a:t>
            </a:r>
            <a:r>
              <a:rPr lang="hr-HR" sz="2000" spc="-150" dirty="0" err="1">
                <a:solidFill>
                  <a:schemeClr val="accent1">
                    <a:lumMod val="50000"/>
                  </a:schemeClr>
                </a:solidFill>
              </a:rPr>
              <a:t>used</a:t>
            </a:r>
            <a:r>
              <a:rPr lang="hr-HR" sz="2000" spc="-150" dirty="0">
                <a:solidFill>
                  <a:schemeClr val="accent1">
                    <a:lumMod val="50000"/>
                  </a:schemeClr>
                </a:solidFill>
              </a:rPr>
              <a:t> </a:t>
            </a:r>
            <a:r>
              <a:rPr lang="hr-HR" sz="2000" spc="-150" dirty="0" err="1">
                <a:solidFill>
                  <a:schemeClr val="accent1">
                    <a:lumMod val="50000"/>
                  </a:schemeClr>
                </a:solidFill>
              </a:rPr>
              <a:t>which</a:t>
            </a:r>
            <a:r>
              <a:rPr lang="hr-HR" sz="2000" spc="-150" dirty="0">
                <a:solidFill>
                  <a:schemeClr val="accent1">
                    <a:lumMod val="50000"/>
                  </a:schemeClr>
                </a:solidFill>
              </a:rPr>
              <a:t> </a:t>
            </a:r>
            <a:r>
              <a:rPr lang="hr-HR" sz="2000" spc="-150" dirty="0" err="1">
                <a:solidFill>
                  <a:schemeClr val="accent1">
                    <a:lumMod val="50000"/>
                  </a:schemeClr>
                </a:solidFill>
              </a:rPr>
              <a:t>could</a:t>
            </a:r>
            <a:r>
              <a:rPr lang="hr-HR" sz="2000" spc="-150" dirty="0">
                <a:solidFill>
                  <a:schemeClr val="accent1">
                    <a:lumMod val="50000"/>
                  </a:schemeClr>
                </a:solidFill>
              </a:rPr>
              <a:t> </a:t>
            </a:r>
            <a:r>
              <a:rPr lang="hr-HR" sz="2000" spc="-150" dirty="0" err="1">
                <a:solidFill>
                  <a:schemeClr val="accent1">
                    <a:lumMod val="50000"/>
                  </a:schemeClr>
                </a:solidFill>
              </a:rPr>
              <a:t>permanently</a:t>
            </a:r>
            <a:r>
              <a:rPr lang="hr-HR" sz="2000" spc="-150" dirty="0">
                <a:solidFill>
                  <a:schemeClr val="accent1">
                    <a:lumMod val="50000"/>
                  </a:schemeClr>
                </a:solidFill>
              </a:rPr>
              <a:t> or </a:t>
            </a:r>
            <a:r>
              <a:rPr lang="hr-HR" sz="2000" spc="-150" dirty="0" err="1">
                <a:solidFill>
                  <a:schemeClr val="accent1">
                    <a:lumMod val="50000"/>
                  </a:schemeClr>
                </a:solidFill>
              </a:rPr>
              <a:t>significantly</a:t>
            </a:r>
            <a:r>
              <a:rPr lang="hr-HR" sz="2000" spc="-150" dirty="0">
                <a:solidFill>
                  <a:schemeClr val="accent1">
                    <a:lumMod val="50000"/>
                  </a:schemeClr>
                </a:solidFill>
              </a:rPr>
              <a:t> </a:t>
            </a:r>
            <a:r>
              <a:rPr lang="hr-HR" sz="2000" b="1" spc="-150" dirty="0" err="1">
                <a:solidFill>
                  <a:schemeClr val="accent1">
                    <a:lumMod val="50000"/>
                  </a:schemeClr>
                </a:solidFill>
              </a:rPr>
              <a:t>endanger</a:t>
            </a:r>
            <a:r>
              <a:rPr lang="hr-HR" sz="2000" b="1" spc="-150" dirty="0">
                <a:solidFill>
                  <a:schemeClr val="accent1">
                    <a:lumMod val="50000"/>
                  </a:schemeClr>
                </a:solidFill>
              </a:rPr>
              <a:t> </a:t>
            </a:r>
            <a:r>
              <a:rPr lang="hr-HR" sz="2000" b="1" spc="-150" dirty="0" err="1">
                <a:solidFill>
                  <a:schemeClr val="accent1">
                    <a:lumMod val="50000"/>
                  </a:schemeClr>
                </a:solidFill>
              </a:rPr>
              <a:t>the</a:t>
            </a:r>
            <a:r>
              <a:rPr lang="hr-HR" sz="2000" b="1" spc="-150" dirty="0">
                <a:solidFill>
                  <a:schemeClr val="accent1">
                    <a:lumMod val="50000"/>
                  </a:schemeClr>
                </a:solidFill>
              </a:rPr>
              <a:t> </a:t>
            </a:r>
            <a:r>
              <a:rPr lang="hr-HR" sz="2000" b="1" spc="-150" dirty="0" err="1">
                <a:solidFill>
                  <a:schemeClr val="accent1">
                    <a:lumMod val="50000"/>
                  </a:schemeClr>
                </a:solidFill>
              </a:rPr>
              <a:t>quality</a:t>
            </a:r>
            <a:r>
              <a:rPr lang="hr-HR" sz="2000" b="1" spc="-150" dirty="0">
                <a:solidFill>
                  <a:schemeClr val="accent1">
                    <a:lumMod val="50000"/>
                  </a:schemeClr>
                </a:solidFill>
              </a:rPr>
              <a:t> </a:t>
            </a:r>
            <a:r>
              <a:rPr lang="hr-HR" sz="2000" b="1" spc="-150" dirty="0" err="1">
                <a:solidFill>
                  <a:schemeClr val="accent1">
                    <a:lumMod val="50000"/>
                  </a:schemeClr>
                </a:solidFill>
              </a:rPr>
              <a:t>of</a:t>
            </a:r>
            <a:r>
              <a:rPr lang="hr-HR" sz="2000" b="1" spc="-150" dirty="0">
                <a:solidFill>
                  <a:schemeClr val="accent1">
                    <a:lumMod val="50000"/>
                  </a:schemeClr>
                </a:solidFill>
              </a:rPr>
              <a:t> </a:t>
            </a:r>
            <a:r>
              <a:rPr lang="hr-HR" sz="2000" b="1" spc="-150" dirty="0" err="1">
                <a:solidFill>
                  <a:schemeClr val="accent1">
                    <a:lumMod val="50000"/>
                  </a:schemeClr>
                </a:solidFill>
              </a:rPr>
              <a:t>air</a:t>
            </a:r>
            <a:r>
              <a:rPr lang="hr-HR" sz="2000" spc="-150" dirty="0">
                <a:solidFill>
                  <a:schemeClr val="accent1">
                    <a:lumMod val="50000"/>
                  </a:schemeClr>
                </a:solidFill>
              </a:rPr>
              <a:t>, </a:t>
            </a:r>
            <a:r>
              <a:rPr lang="hr-HR" sz="2000" spc="-150" dirty="0" err="1">
                <a:solidFill>
                  <a:schemeClr val="accent1">
                    <a:lumMod val="50000"/>
                  </a:schemeClr>
                </a:solidFill>
              </a:rPr>
              <a:t>soil</a:t>
            </a:r>
            <a:r>
              <a:rPr lang="hr-HR" sz="2000" spc="-150" dirty="0">
                <a:solidFill>
                  <a:schemeClr val="accent1">
                    <a:lumMod val="50000"/>
                  </a:schemeClr>
                </a:solidFill>
              </a:rPr>
              <a:t>, </a:t>
            </a:r>
            <a:r>
              <a:rPr lang="hr-HR" sz="2000" spc="-150" dirty="0" err="1">
                <a:solidFill>
                  <a:schemeClr val="accent1">
                    <a:lumMod val="50000"/>
                  </a:schemeClr>
                </a:solidFill>
              </a:rPr>
              <a:t>underground</a:t>
            </a:r>
            <a:r>
              <a:rPr lang="hr-HR" sz="2000" spc="-150" dirty="0">
                <a:solidFill>
                  <a:schemeClr val="accent1">
                    <a:lumMod val="50000"/>
                  </a:schemeClr>
                </a:solidFill>
              </a:rPr>
              <a:t>, </a:t>
            </a:r>
            <a:r>
              <a:rPr lang="hr-HR" sz="2000" spc="-150" dirty="0" err="1">
                <a:solidFill>
                  <a:schemeClr val="accent1">
                    <a:lumMod val="50000"/>
                  </a:schemeClr>
                </a:solidFill>
              </a:rPr>
              <a:t>water</a:t>
            </a:r>
            <a:r>
              <a:rPr lang="hr-HR" sz="2000" spc="-150" dirty="0">
                <a:solidFill>
                  <a:schemeClr val="accent1">
                    <a:lumMod val="50000"/>
                  </a:schemeClr>
                </a:solidFill>
              </a:rPr>
              <a:t> </a:t>
            </a:r>
            <a:r>
              <a:rPr lang="hr-HR" sz="2000" spc="-150" dirty="0" err="1">
                <a:solidFill>
                  <a:schemeClr val="accent1">
                    <a:lumMod val="50000"/>
                  </a:schemeClr>
                </a:solidFill>
              </a:rPr>
              <a:t>or</a:t>
            </a:r>
            <a:r>
              <a:rPr lang="hr-HR" sz="2000" spc="-150" dirty="0">
                <a:solidFill>
                  <a:schemeClr val="accent1">
                    <a:lumMod val="50000"/>
                  </a:schemeClr>
                </a:solidFill>
              </a:rPr>
              <a:t> </a:t>
            </a:r>
            <a:r>
              <a:rPr lang="hr-HR" sz="2000" spc="-150" dirty="0" err="1">
                <a:solidFill>
                  <a:schemeClr val="accent1">
                    <a:lumMod val="50000"/>
                  </a:schemeClr>
                </a:solidFill>
              </a:rPr>
              <a:t>sea</a:t>
            </a:r>
            <a:r>
              <a:rPr lang="hr-HR" sz="2000" spc="-150" dirty="0">
                <a:solidFill>
                  <a:schemeClr val="accent1">
                    <a:lumMod val="50000"/>
                  </a:schemeClr>
                </a:solidFill>
              </a:rPr>
              <a:t>, or </a:t>
            </a:r>
            <a:r>
              <a:rPr lang="hr-HR" sz="2000" spc="-150" dirty="0" err="1">
                <a:solidFill>
                  <a:schemeClr val="accent1">
                    <a:lumMod val="50000"/>
                  </a:schemeClr>
                </a:solidFill>
              </a:rPr>
              <a:t>which</a:t>
            </a:r>
            <a:r>
              <a:rPr lang="hr-HR" sz="2000" spc="-150" dirty="0">
                <a:solidFill>
                  <a:schemeClr val="accent1">
                    <a:lumMod val="50000"/>
                  </a:schemeClr>
                </a:solidFill>
              </a:rPr>
              <a:t> </a:t>
            </a:r>
            <a:r>
              <a:rPr lang="hr-HR" sz="2000" spc="-150" dirty="0" err="1">
                <a:solidFill>
                  <a:schemeClr val="accent1">
                    <a:lumMod val="50000"/>
                  </a:schemeClr>
                </a:solidFill>
              </a:rPr>
              <a:t>may</a:t>
            </a:r>
            <a:r>
              <a:rPr lang="hr-HR" sz="2000" spc="-150" dirty="0">
                <a:solidFill>
                  <a:schemeClr val="accent1">
                    <a:lumMod val="50000"/>
                  </a:schemeClr>
                </a:solidFill>
              </a:rPr>
              <a:t> to a </a:t>
            </a:r>
            <a:r>
              <a:rPr lang="hr-HR" sz="2000" spc="-150" dirty="0" err="1">
                <a:solidFill>
                  <a:schemeClr val="accent1">
                    <a:lumMod val="50000"/>
                  </a:schemeClr>
                </a:solidFill>
              </a:rPr>
              <a:t>significant</a:t>
            </a:r>
            <a:r>
              <a:rPr lang="hr-HR" sz="2000" spc="-150" dirty="0">
                <a:solidFill>
                  <a:schemeClr val="accent1">
                    <a:lumMod val="50000"/>
                  </a:schemeClr>
                </a:solidFill>
              </a:rPr>
              <a:t> </a:t>
            </a:r>
            <a:r>
              <a:rPr lang="hr-HR" sz="2000" spc="-150" dirty="0" err="1">
                <a:solidFill>
                  <a:schemeClr val="accent1">
                    <a:lumMod val="50000"/>
                  </a:schemeClr>
                </a:solidFill>
              </a:rPr>
              <a:t>extent</a:t>
            </a:r>
            <a:r>
              <a:rPr lang="hr-HR" sz="2000" spc="-150" dirty="0">
                <a:solidFill>
                  <a:schemeClr val="accent1">
                    <a:lumMod val="50000"/>
                  </a:schemeClr>
                </a:solidFill>
              </a:rPr>
              <a:t> or </a:t>
            </a:r>
            <a:r>
              <a:rPr lang="hr-HR" sz="2000" spc="-150" dirty="0" err="1">
                <a:solidFill>
                  <a:schemeClr val="accent1">
                    <a:lumMod val="50000"/>
                  </a:schemeClr>
                </a:solidFill>
              </a:rPr>
              <a:t>in</a:t>
            </a:r>
            <a:r>
              <a:rPr lang="hr-HR" sz="2000" spc="-150" dirty="0">
                <a:solidFill>
                  <a:schemeClr val="accent1">
                    <a:lumMod val="50000"/>
                  </a:schemeClr>
                </a:solidFill>
              </a:rPr>
              <a:t> </a:t>
            </a:r>
            <a:r>
              <a:rPr lang="hr-HR" sz="2000" spc="-150" dirty="0" err="1">
                <a:solidFill>
                  <a:schemeClr val="accent1">
                    <a:lumMod val="50000"/>
                  </a:schemeClr>
                </a:solidFill>
              </a:rPr>
              <a:t>wider</a:t>
            </a:r>
            <a:r>
              <a:rPr lang="hr-HR" sz="2000" spc="-150" dirty="0">
                <a:solidFill>
                  <a:schemeClr val="accent1">
                    <a:lumMod val="50000"/>
                  </a:schemeClr>
                </a:solidFill>
              </a:rPr>
              <a:t> </a:t>
            </a:r>
            <a:r>
              <a:rPr lang="hr-HR" sz="2000" spc="-150" dirty="0" err="1">
                <a:solidFill>
                  <a:schemeClr val="accent1">
                    <a:lumMod val="50000"/>
                  </a:schemeClr>
                </a:solidFill>
              </a:rPr>
              <a:t>area</a:t>
            </a:r>
            <a:r>
              <a:rPr lang="hr-HR" sz="2000" spc="-150" dirty="0">
                <a:solidFill>
                  <a:schemeClr val="accent1">
                    <a:lumMod val="50000"/>
                  </a:schemeClr>
                </a:solidFill>
              </a:rPr>
              <a:t> </a:t>
            </a:r>
            <a:r>
              <a:rPr lang="hr-HR" sz="2000" spc="-150" dirty="0" err="1">
                <a:solidFill>
                  <a:schemeClr val="accent1">
                    <a:lumMod val="50000"/>
                  </a:schemeClr>
                </a:solidFill>
              </a:rPr>
              <a:t>endanger</a:t>
            </a:r>
            <a:r>
              <a:rPr lang="hr-HR" sz="2000" spc="-150" dirty="0">
                <a:solidFill>
                  <a:schemeClr val="accent1">
                    <a:lumMod val="50000"/>
                  </a:schemeClr>
                </a:solidFill>
              </a:rPr>
              <a:t> </a:t>
            </a:r>
            <a:r>
              <a:rPr lang="hr-HR" sz="2000" spc="-150" dirty="0" err="1">
                <a:solidFill>
                  <a:schemeClr val="accent1">
                    <a:lumMod val="50000"/>
                  </a:schemeClr>
                </a:solidFill>
              </a:rPr>
              <a:t>animals</a:t>
            </a:r>
            <a:r>
              <a:rPr lang="hr-HR" sz="2000" spc="-150" dirty="0">
                <a:solidFill>
                  <a:schemeClr val="accent1">
                    <a:lumMod val="50000"/>
                  </a:schemeClr>
                </a:solidFill>
              </a:rPr>
              <a:t>, </a:t>
            </a:r>
            <a:r>
              <a:rPr lang="hr-HR" sz="2000" spc="-150" dirty="0" err="1">
                <a:solidFill>
                  <a:schemeClr val="accent1">
                    <a:lumMod val="50000"/>
                  </a:schemeClr>
                </a:solidFill>
              </a:rPr>
              <a:t>plants</a:t>
            </a:r>
            <a:r>
              <a:rPr lang="hr-HR" sz="2000" spc="-150" dirty="0">
                <a:solidFill>
                  <a:schemeClr val="accent1">
                    <a:lumMod val="50000"/>
                  </a:schemeClr>
                </a:solidFill>
              </a:rPr>
              <a:t> </a:t>
            </a:r>
            <a:r>
              <a:rPr lang="hr-HR" sz="2000" spc="-150" dirty="0" err="1">
                <a:solidFill>
                  <a:schemeClr val="accent1">
                    <a:lumMod val="50000"/>
                  </a:schemeClr>
                </a:solidFill>
              </a:rPr>
              <a:t>or</a:t>
            </a:r>
            <a:r>
              <a:rPr lang="hr-HR" sz="2000" spc="-150" dirty="0">
                <a:solidFill>
                  <a:schemeClr val="accent1">
                    <a:lumMod val="50000"/>
                  </a:schemeClr>
                </a:solidFill>
              </a:rPr>
              <a:t> </a:t>
            </a:r>
            <a:r>
              <a:rPr lang="hr-HR" sz="2000" spc="-150" dirty="0" err="1">
                <a:solidFill>
                  <a:schemeClr val="accent1">
                    <a:lumMod val="50000"/>
                  </a:schemeClr>
                </a:solidFill>
              </a:rPr>
              <a:t>mushrooms</a:t>
            </a:r>
            <a:r>
              <a:rPr lang="hr-HR" sz="2000" spc="-150" dirty="0">
                <a:solidFill>
                  <a:schemeClr val="accent1">
                    <a:lumMod val="50000"/>
                  </a:schemeClr>
                </a:solidFill>
              </a:rPr>
              <a:t> or </a:t>
            </a:r>
            <a:r>
              <a:rPr lang="hr-HR" sz="2000" b="1" spc="-150" dirty="0">
                <a:solidFill>
                  <a:schemeClr val="accent1">
                    <a:lumMod val="50000"/>
                  </a:schemeClr>
                </a:solidFill>
              </a:rPr>
              <a:t>human </a:t>
            </a:r>
            <a:r>
              <a:rPr lang="hr-HR" sz="2000" b="1" spc="-150" dirty="0" err="1">
                <a:solidFill>
                  <a:schemeClr val="accent1">
                    <a:lumMod val="50000"/>
                  </a:schemeClr>
                </a:solidFill>
              </a:rPr>
              <a:t>life</a:t>
            </a:r>
            <a:r>
              <a:rPr lang="hr-HR" sz="2000" b="1" spc="-150" dirty="0">
                <a:solidFill>
                  <a:schemeClr val="accent1">
                    <a:lumMod val="50000"/>
                  </a:schemeClr>
                </a:solidFill>
              </a:rPr>
              <a:t> </a:t>
            </a:r>
            <a:r>
              <a:rPr lang="hr-HR" sz="2000" b="1" spc="-150" dirty="0" err="1">
                <a:solidFill>
                  <a:schemeClr val="accent1">
                    <a:lumMod val="50000"/>
                  </a:schemeClr>
                </a:solidFill>
              </a:rPr>
              <a:t>and</a:t>
            </a:r>
            <a:r>
              <a:rPr lang="hr-HR" sz="2000" b="1" spc="-150" dirty="0">
                <a:solidFill>
                  <a:schemeClr val="accent1">
                    <a:lumMod val="50000"/>
                  </a:schemeClr>
                </a:solidFill>
              </a:rPr>
              <a:t> </a:t>
            </a:r>
            <a:r>
              <a:rPr lang="hr-HR" sz="2000" b="1" spc="-150" dirty="0" err="1">
                <a:solidFill>
                  <a:schemeClr val="accent1">
                    <a:lumMod val="50000"/>
                  </a:schemeClr>
                </a:solidFill>
              </a:rPr>
              <a:t>health</a:t>
            </a:r>
            <a:r>
              <a:rPr lang="hr-HR" sz="2000" spc="-150" dirty="0">
                <a:solidFill>
                  <a:schemeClr val="accent1">
                    <a:lumMod val="50000"/>
                  </a:schemeClr>
                </a:solidFill>
              </a:rPr>
              <a:t>, </a:t>
            </a:r>
            <a:r>
              <a:rPr lang="hr-HR" sz="2000" spc="-150" dirty="0" err="1">
                <a:solidFill>
                  <a:schemeClr val="accent1">
                    <a:lumMod val="50000"/>
                  </a:schemeClr>
                </a:solidFill>
              </a:rPr>
              <a:t>it</a:t>
            </a:r>
            <a:r>
              <a:rPr lang="hr-HR" sz="2000" spc="-150" dirty="0">
                <a:solidFill>
                  <a:schemeClr val="accent1">
                    <a:lumMod val="50000"/>
                  </a:schemeClr>
                </a:solidFill>
              </a:rPr>
              <a:t> </a:t>
            </a:r>
            <a:r>
              <a:rPr lang="hr-HR" sz="2000" spc="-150" dirty="0" err="1">
                <a:solidFill>
                  <a:schemeClr val="accent1">
                    <a:lumMod val="50000"/>
                  </a:schemeClr>
                </a:solidFill>
              </a:rPr>
              <a:t>shall</a:t>
            </a:r>
            <a:r>
              <a:rPr lang="hr-HR" sz="2000" spc="-150" dirty="0">
                <a:solidFill>
                  <a:schemeClr val="accent1">
                    <a:lumMod val="50000"/>
                  </a:schemeClr>
                </a:solidFill>
              </a:rPr>
              <a:t> </a:t>
            </a:r>
            <a:r>
              <a:rPr lang="hr-HR" sz="2000" spc="-150" dirty="0" err="1">
                <a:solidFill>
                  <a:schemeClr val="accent1">
                    <a:lumMod val="50000"/>
                  </a:schemeClr>
                </a:solidFill>
              </a:rPr>
              <a:t>be</a:t>
            </a:r>
            <a:r>
              <a:rPr lang="hr-HR" sz="2000" spc="-150" dirty="0">
                <a:solidFill>
                  <a:schemeClr val="accent1">
                    <a:lumMod val="50000"/>
                  </a:schemeClr>
                </a:solidFill>
              </a:rPr>
              <a:t> </a:t>
            </a:r>
            <a:r>
              <a:rPr lang="hr-HR" sz="2000" spc="-150" dirty="0" err="1">
                <a:solidFill>
                  <a:schemeClr val="accent1">
                    <a:lumMod val="50000"/>
                  </a:schemeClr>
                </a:solidFill>
              </a:rPr>
              <a:t>imprisoned</a:t>
            </a:r>
            <a:r>
              <a:rPr lang="hr-HR" sz="2000" spc="-150" dirty="0">
                <a:solidFill>
                  <a:schemeClr val="accent1">
                    <a:lumMod val="50000"/>
                  </a:schemeClr>
                </a:solidFill>
              </a:rPr>
              <a:t> </a:t>
            </a:r>
            <a:r>
              <a:rPr lang="hr-HR" sz="2000" spc="-150" dirty="0" err="1">
                <a:solidFill>
                  <a:schemeClr val="accent1">
                    <a:lumMod val="50000"/>
                  </a:schemeClr>
                </a:solidFill>
              </a:rPr>
              <a:t>from</a:t>
            </a:r>
            <a:r>
              <a:rPr lang="hr-HR" sz="2000" spc="-150" dirty="0">
                <a:solidFill>
                  <a:schemeClr val="accent1">
                    <a:lumMod val="50000"/>
                  </a:schemeClr>
                </a:solidFill>
              </a:rPr>
              <a:t> </a:t>
            </a:r>
            <a:r>
              <a:rPr lang="hr-HR" sz="2000" spc="-150" dirty="0" err="1">
                <a:solidFill>
                  <a:schemeClr val="accent1">
                    <a:lumMod val="50000"/>
                  </a:schemeClr>
                </a:solidFill>
              </a:rPr>
              <a:t>six</a:t>
            </a:r>
            <a:r>
              <a:rPr lang="hr-HR" sz="2000" spc="-150" dirty="0">
                <a:solidFill>
                  <a:schemeClr val="accent1">
                    <a:lumMod val="50000"/>
                  </a:schemeClr>
                </a:solidFill>
              </a:rPr>
              <a:t> </a:t>
            </a:r>
            <a:r>
              <a:rPr lang="hr-HR" sz="2000" spc="-150" dirty="0" err="1">
                <a:solidFill>
                  <a:schemeClr val="accent1">
                    <a:lumMod val="50000"/>
                  </a:schemeClr>
                </a:solidFill>
              </a:rPr>
              <a:t>months</a:t>
            </a:r>
            <a:r>
              <a:rPr lang="hr-HR" sz="2000" spc="-150" dirty="0">
                <a:solidFill>
                  <a:schemeClr val="accent1">
                    <a:lumMod val="50000"/>
                  </a:schemeClr>
                </a:solidFill>
              </a:rPr>
              <a:t> to </a:t>
            </a:r>
            <a:r>
              <a:rPr lang="hr-HR" sz="2000" spc="-150" dirty="0" err="1">
                <a:solidFill>
                  <a:schemeClr val="accent1">
                    <a:lumMod val="50000"/>
                  </a:schemeClr>
                </a:solidFill>
              </a:rPr>
              <a:t>five</a:t>
            </a:r>
            <a:r>
              <a:rPr lang="hr-HR" sz="2000" spc="-150" dirty="0">
                <a:solidFill>
                  <a:schemeClr val="accent1">
                    <a:lumMod val="50000"/>
                  </a:schemeClr>
                </a:solidFill>
              </a:rPr>
              <a:t> </a:t>
            </a:r>
            <a:r>
              <a:rPr lang="hr-HR" sz="2000" spc="-150" dirty="0" err="1">
                <a:solidFill>
                  <a:schemeClr val="accent1">
                    <a:lumMod val="50000"/>
                  </a:schemeClr>
                </a:solidFill>
              </a:rPr>
              <a:t>years</a:t>
            </a:r>
            <a:r>
              <a:rPr lang="hr-HR" sz="2000" spc="-150" dirty="0">
                <a:solidFill>
                  <a:schemeClr val="accent1">
                    <a:lumMod val="50000"/>
                  </a:schemeClr>
                </a:solidFill>
              </a:rPr>
              <a:t>. </a:t>
            </a:r>
            <a:r>
              <a:rPr lang="hr-HR" sz="2000" spc="-150" dirty="0" err="1">
                <a:solidFill>
                  <a:schemeClr val="accent1">
                    <a:lumMod val="50000"/>
                  </a:schemeClr>
                </a:solidFill>
              </a:rPr>
              <a:t>Whoever</a:t>
            </a:r>
            <a:r>
              <a:rPr lang="hr-HR" sz="2000" spc="-150" dirty="0">
                <a:solidFill>
                  <a:schemeClr val="accent1">
                    <a:lumMod val="50000"/>
                  </a:schemeClr>
                </a:solidFill>
              </a:rPr>
              <a:t> </a:t>
            </a:r>
            <a:r>
              <a:rPr lang="hr-HR" sz="2000" spc="-150" dirty="0" err="1">
                <a:solidFill>
                  <a:schemeClr val="accent1">
                    <a:lumMod val="50000"/>
                  </a:schemeClr>
                </a:solidFill>
              </a:rPr>
              <a:t>commits</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criminal</a:t>
            </a:r>
            <a:r>
              <a:rPr lang="hr-HR" sz="2000" spc="-150" dirty="0">
                <a:solidFill>
                  <a:schemeClr val="accent1">
                    <a:lumMod val="50000"/>
                  </a:schemeClr>
                </a:solidFill>
              </a:rPr>
              <a:t> </a:t>
            </a:r>
            <a:r>
              <a:rPr lang="hr-HR" sz="2000" spc="-150" dirty="0" err="1">
                <a:solidFill>
                  <a:schemeClr val="accent1">
                    <a:lumMod val="50000"/>
                  </a:schemeClr>
                </a:solidFill>
              </a:rPr>
              <a:t>act</a:t>
            </a:r>
            <a:r>
              <a:rPr lang="hr-HR" sz="2000" spc="-150" dirty="0">
                <a:solidFill>
                  <a:schemeClr val="accent1">
                    <a:lumMod val="50000"/>
                  </a:schemeClr>
                </a:solidFill>
              </a:rPr>
              <a:t> as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negligance</a:t>
            </a:r>
            <a:r>
              <a:rPr lang="hr-HR" sz="2000" spc="-150" dirty="0">
                <a:solidFill>
                  <a:schemeClr val="accent1">
                    <a:lumMod val="50000"/>
                  </a:schemeClr>
                </a:solidFill>
              </a:rPr>
              <a:t>, </a:t>
            </a:r>
            <a:r>
              <a:rPr lang="hr-HR" sz="2000" spc="-150" dirty="0" err="1">
                <a:solidFill>
                  <a:schemeClr val="accent1">
                    <a:lumMod val="50000"/>
                  </a:schemeClr>
                </a:solidFill>
              </a:rPr>
              <a:t>it</a:t>
            </a:r>
            <a:r>
              <a:rPr lang="hr-HR" sz="2000" spc="-150" dirty="0">
                <a:solidFill>
                  <a:schemeClr val="accent1">
                    <a:lumMod val="50000"/>
                  </a:schemeClr>
                </a:solidFill>
              </a:rPr>
              <a:t> </a:t>
            </a:r>
            <a:r>
              <a:rPr lang="hr-HR" sz="2000" spc="-150" dirty="0" err="1">
                <a:solidFill>
                  <a:schemeClr val="accent1">
                    <a:lumMod val="50000"/>
                  </a:schemeClr>
                </a:solidFill>
              </a:rPr>
              <a:t>shall</a:t>
            </a:r>
            <a:r>
              <a:rPr lang="hr-HR" sz="2000" spc="-150" dirty="0">
                <a:solidFill>
                  <a:schemeClr val="accent1">
                    <a:lumMod val="50000"/>
                  </a:schemeClr>
                </a:solidFill>
              </a:rPr>
              <a:t> </a:t>
            </a:r>
            <a:r>
              <a:rPr lang="hr-HR" sz="2000" spc="-150" dirty="0" err="1">
                <a:solidFill>
                  <a:schemeClr val="accent1">
                    <a:lumMod val="50000"/>
                  </a:schemeClr>
                </a:solidFill>
              </a:rPr>
              <a:t>be</a:t>
            </a:r>
            <a:r>
              <a:rPr lang="hr-HR" sz="2000" spc="-150" dirty="0">
                <a:solidFill>
                  <a:schemeClr val="accent1">
                    <a:lumMod val="50000"/>
                  </a:schemeClr>
                </a:solidFill>
              </a:rPr>
              <a:t> </a:t>
            </a:r>
            <a:r>
              <a:rPr lang="hr-HR" sz="2000" spc="-150" dirty="0" err="1">
                <a:solidFill>
                  <a:schemeClr val="accent1">
                    <a:lumMod val="50000"/>
                  </a:schemeClr>
                </a:solidFill>
              </a:rPr>
              <a:t>imprisoned</a:t>
            </a:r>
            <a:r>
              <a:rPr lang="hr-HR" sz="2000" spc="-150" dirty="0">
                <a:solidFill>
                  <a:schemeClr val="accent1">
                    <a:lumMod val="50000"/>
                  </a:schemeClr>
                </a:solidFill>
              </a:rPr>
              <a:t> </a:t>
            </a:r>
            <a:r>
              <a:rPr lang="hr-HR" sz="2000" spc="-150" dirty="0" err="1">
                <a:solidFill>
                  <a:schemeClr val="accent1">
                    <a:lumMod val="50000"/>
                  </a:schemeClr>
                </a:solidFill>
              </a:rPr>
              <a:t>up</a:t>
            </a:r>
            <a:r>
              <a:rPr lang="hr-HR" sz="2000" spc="-150" dirty="0">
                <a:solidFill>
                  <a:schemeClr val="accent1">
                    <a:lumMod val="50000"/>
                  </a:schemeClr>
                </a:solidFill>
              </a:rPr>
              <a:t> to </a:t>
            </a:r>
            <a:r>
              <a:rPr lang="hr-HR" sz="2000" spc="-150" dirty="0" err="1">
                <a:solidFill>
                  <a:schemeClr val="accent1">
                    <a:lumMod val="50000"/>
                  </a:schemeClr>
                </a:solidFill>
              </a:rPr>
              <a:t>two</a:t>
            </a:r>
            <a:r>
              <a:rPr lang="hr-HR" sz="2000" spc="-150" dirty="0">
                <a:solidFill>
                  <a:schemeClr val="accent1">
                    <a:lumMod val="50000"/>
                  </a:schemeClr>
                </a:solidFill>
              </a:rPr>
              <a:t> </a:t>
            </a:r>
            <a:r>
              <a:rPr lang="hr-HR" sz="2000" spc="-150" dirty="0" err="1">
                <a:solidFill>
                  <a:schemeClr val="accent1">
                    <a:lumMod val="50000"/>
                  </a:schemeClr>
                </a:solidFill>
              </a:rPr>
              <a:t>years</a:t>
            </a:r>
            <a:r>
              <a:rPr lang="hr-HR" sz="2000" spc="-150" dirty="0">
                <a:solidFill>
                  <a:schemeClr val="accent1">
                    <a:lumMod val="50000"/>
                  </a:schemeClr>
                </a:solidFill>
              </a:rPr>
              <a:t>.</a:t>
            </a:r>
          </a:p>
          <a:p>
            <a:endParaRPr lang="hr-HR" sz="2000" dirty="0">
              <a:solidFill>
                <a:schemeClr val="accent1">
                  <a:lumMod val="50000"/>
                </a:schemeClr>
              </a:solidFill>
            </a:endParaRPr>
          </a:p>
        </p:txBody>
      </p:sp>
      <p:sp>
        <p:nvSpPr>
          <p:cNvPr id="10" name="TextBox 9"/>
          <p:cNvSpPr txBox="1"/>
          <p:nvPr/>
        </p:nvSpPr>
        <p:spPr>
          <a:xfrm>
            <a:off x="512748" y="1521303"/>
            <a:ext cx="8329642" cy="461665"/>
          </a:xfrm>
          <a:prstGeom prst="rect">
            <a:avLst/>
          </a:prstGeom>
          <a:noFill/>
        </p:spPr>
        <p:txBody>
          <a:bodyPr wrap="square" rtlCol="0">
            <a:spAutoFit/>
          </a:bodyPr>
          <a:lstStyle/>
          <a:p>
            <a:r>
              <a:rPr lang="hr-HR" sz="2400" b="1" dirty="0" err="1">
                <a:solidFill>
                  <a:schemeClr val="accent1">
                    <a:lumMod val="50000"/>
                  </a:schemeClr>
                </a:solidFill>
              </a:rPr>
              <a:t>Criminal</a:t>
            </a:r>
            <a:r>
              <a:rPr lang="hr-HR" sz="2400" b="1" dirty="0">
                <a:solidFill>
                  <a:schemeClr val="accent1">
                    <a:lumMod val="50000"/>
                  </a:schemeClr>
                </a:solidFill>
              </a:rPr>
              <a:t> </a:t>
            </a:r>
            <a:r>
              <a:rPr lang="hr-HR" sz="2400" b="1" dirty="0" err="1">
                <a:solidFill>
                  <a:schemeClr val="accent1">
                    <a:lumMod val="50000"/>
                  </a:schemeClr>
                </a:solidFill>
              </a:rPr>
              <a:t>acts</a:t>
            </a:r>
            <a:r>
              <a:rPr lang="hr-HR" sz="2400" b="1" dirty="0">
                <a:solidFill>
                  <a:schemeClr val="accent1">
                    <a:lumMod val="50000"/>
                  </a:schemeClr>
                </a:solidFill>
              </a:rPr>
              <a:t> </a:t>
            </a:r>
            <a:r>
              <a:rPr lang="hr-HR" sz="2400" b="1" dirty="0" err="1">
                <a:solidFill>
                  <a:schemeClr val="accent1">
                    <a:lumMod val="50000"/>
                  </a:schemeClr>
                </a:solidFill>
              </a:rPr>
              <a:t>related</a:t>
            </a:r>
            <a:r>
              <a:rPr lang="hr-HR" sz="2400" b="1" dirty="0">
                <a:solidFill>
                  <a:schemeClr val="accent1">
                    <a:lumMod val="50000"/>
                  </a:schemeClr>
                </a:solidFill>
              </a:rPr>
              <a:t> to AQM</a:t>
            </a: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11.11 </a:t>
            </a:r>
            <a:r>
              <a:rPr lang="hr-HR" sz="2800" b="1" dirty="0" err="1">
                <a:solidFill>
                  <a:schemeClr val="tx2"/>
                </a:solidFill>
                <a:effectLst>
                  <a:glow>
                    <a:srgbClr val="7F7F7F">
                      <a:alpha val="35000"/>
                    </a:srgbClr>
                  </a:glow>
                </a:effectLst>
              </a:rPr>
              <a:t>Environmental</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inspection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judiciary</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state</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attorney</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system</a:t>
            </a:r>
            <a:endParaRPr lang="hr-HR" sz="2800" b="1" dirty="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347957" y="2478054"/>
            <a:ext cx="8593742" cy="3785652"/>
          </a:xfrm>
          <a:prstGeom prst="rect">
            <a:avLst/>
          </a:prstGeom>
          <a:noFill/>
        </p:spPr>
        <p:txBody>
          <a:bodyPr wrap="square" rtlCol="0">
            <a:spAutoFit/>
          </a:bodyPr>
          <a:lstStyle/>
          <a:p>
            <a:pPr marL="285750" indent="-285750" algn="just">
              <a:buFont typeface="Arial" panose="020B0604020202020204" pitchFamily="34" charset="0"/>
              <a:buChar char="•"/>
            </a:pP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criminal</a:t>
            </a:r>
            <a:r>
              <a:rPr lang="hr-HR" sz="2000" spc="-150" dirty="0">
                <a:solidFill>
                  <a:schemeClr val="accent1">
                    <a:lumMod val="50000"/>
                  </a:schemeClr>
                </a:solidFill>
              </a:rPr>
              <a:t> </a:t>
            </a:r>
            <a:r>
              <a:rPr lang="hr-HR" sz="2000" spc="-150" dirty="0" err="1">
                <a:solidFill>
                  <a:schemeClr val="accent1">
                    <a:lumMod val="50000"/>
                  </a:schemeClr>
                </a:solidFill>
              </a:rPr>
              <a:t>act</a:t>
            </a:r>
            <a:r>
              <a:rPr lang="hr-HR" sz="2000" spc="-150" dirty="0">
                <a:solidFill>
                  <a:schemeClr val="accent1">
                    <a:lumMod val="50000"/>
                  </a:schemeClr>
                </a:solidFill>
              </a:rPr>
              <a:t> </a:t>
            </a:r>
            <a:r>
              <a:rPr lang="hr-HR" sz="2000" spc="-150" dirty="0" err="1">
                <a:solidFill>
                  <a:schemeClr val="accent1">
                    <a:lumMod val="50000"/>
                  </a:schemeClr>
                </a:solidFill>
              </a:rPr>
              <a:t>related</a:t>
            </a:r>
            <a:r>
              <a:rPr lang="hr-HR" sz="2000" spc="-150" dirty="0">
                <a:solidFill>
                  <a:schemeClr val="accent1">
                    <a:lumMod val="50000"/>
                  </a:schemeClr>
                </a:solidFill>
              </a:rPr>
              <a:t> to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radioactive</a:t>
            </a:r>
            <a:r>
              <a:rPr lang="hr-HR" sz="2000" spc="-150" dirty="0">
                <a:solidFill>
                  <a:schemeClr val="accent1">
                    <a:lumMod val="50000"/>
                  </a:schemeClr>
                </a:solidFill>
              </a:rPr>
              <a:t> </a:t>
            </a:r>
            <a:r>
              <a:rPr lang="hr-HR" sz="2000" b="1" spc="-150" dirty="0" err="1">
                <a:solidFill>
                  <a:schemeClr val="accent1">
                    <a:lumMod val="50000"/>
                  </a:schemeClr>
                </a:solidFill>
              </a:rPr>
              <a:t>substances</a:t>
            </a:r>
            <a:r>
              <a:rPr lang="hr-HR" sz="2000" b="1" spc="-150" dirty="0">
                <a:solidFill>
                  <a:schemeClr val="accent1">
                    <a:lumMod val="50000"/>
                  </a:schemeClr>
                </a:solidFill>
              </a:rPr>
              <a:t>-</a:t>
            </a:r>
            <a:r>
              <a:rPr lang="hr-HR" sz="2000" b="1" spc="-150" dirty="0" err="1">
                <a:solidFill>
                  <a:schemeClr val="accent1">
                    <a:lumMod val="50000"/>
                  </a:schemeClr>
                </a:solidFill>
              </a:rPr>
              <a:t>based</a:t>
            </a:r>
            <a:r>
              <a:rPr lang="hr-HR" sz="2000" b="1" spc="-150" dirty="0">
                <a:solidFill>
                  <a:schemeClr val="accent1">
                    <a:lumMod val="50000"/>
                  </a:schemeClr>
                </a:solidFill>
              </a:rPr>
              <a:t> </a:t>
            </a:r>
            <a:r>
              <a:rPr lang="hr-HR" sz="2000" b="1" spc="-150" dirty="0" err="1">
                <a:solidFill>
                  <a:schemeClr val="accent1">
                    <a:lumMod val="50000"/>
                  </a:schemeClr>
                </a:solidFill>
              </a:rPr>
              <a:t>endagerement</a:t>
            </a:r>
            <a:r>
              <a:rPr lang="hr-HR" sz="2000" b="1" spc="-150" dirty="0">
                <a:solidFill>
                  <a:schemeClr val="accent1">
                    <a:lumMod val="50000"/>
                  </a:schemeClr>
                </a:solidFill>
              </a:rPr>
              <a:t> </a:t>
            </a:r>
            <a:r>
              <a:rPr lang="hr-HR" sz="2000" b="1" spc="-150" dirty="0" err="1">
                <a:solidFill>
                  <a:schemeClr val="accent1">
                    <a:lumMod val="50000"/>
                  </a:schemeClr>
                </a:solidFill>
              </a:rPr>
              <a:t>of</a:t>
            </a:r>
            <a:r>
              <a:rPr lang="hr-HR" sz="2000" b="1" spc="-150" dirty="0">
                <a:solidFill>
                  <a:schemeClr val="accent1">
                    <a:lumMod val="50000"/>
                  </a:schemeClr>
                </a:solidFill>
              </a:rPr>
              <a:t> </a:t>
            </a:r>
            <a:r>
              <a:rPr lang="hr-HR" sz="2000" b="1" spc="-150" dirty="0" err="1">
                <a:solidFill>
                  <a:schemeClr val="accent1">
                    <a:lumMod val="50000"/>
                  </a:schemeClr>
                </a:solidFill>
              </a:rPr>
              <a:t>environment</a:t>
            </a:r>
            <a:r>
              <a:rPr lang="hr-HR" sz="2000" b="1" spc="-150" dirty="0">
                <a:solidFill>
                  <a:schemeClr val="accent1">
                    <a:lumMod val="50000"/>
                  </a:schemeClr>
                </a:solidFill>
              </a:rPr>
              <a:t> </a:t>
            </a:r>
            <a:r>
              <a:rPr lang="hr-HR" sz="2000" spc="-150" dirty="0" err="1">
                <a:solidFill>
                  <a:schemeClr val="accent1">
                    <a:lumMod val="50000"/>
                  </a:schemeClr>
                </a:solidFill>
              </a:rPr>
              <a:t>from</a:t>
            </a:r>
            <a:r>
              <a:rPr lang="hr-HR" sz="2000" spc="-150" dirty="0">
                <a:solidFill>
                  <a:schemeClr val="accent1">
                    <a:lumMod val="50000"/>
                  </a:schemeClr>
                </a:solidFill>
              </a:rPr>
              <a:t> </a:t>
            </a:r>
            <a:r>
              <a:rPr lang="hr-HR" sz="2000" spc="-150" dirty="0" err="1">
                <a:solidFill>
                  <a:schemeClr val="accent1">
                    <a:lumMod val="50000"/>
                  </a:schemeClr>
                </a:solidFill>
              </a:rPr>
              <a:t>Article</a:t>
            </a:r>
            <a:r>
              <a:rPr lang="hr-HR" sz="2000" spc="-150" dirty="0">
                <a:solidFill>
                  <a:schemeClr val="accent1">
                    <a:lumMod val="50000"/>
                  </a:schemeClr>
                </a:solidFill>
              </a:rPr>
              <a:t> 198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b="1" spc="-150" dirty="0" err="1">
                <a:solidFill>
                  <a:schemeClr val="accent6">
                    <a:lumMod val="75000"/>
                  </a:schemeClr>
                </a:solidFill>
              </a:rPr>
              <a:t>Criminal</a:t>
            </a:r>
            <a:r>
              <a:rPr lang="hr-HR" sz="2000" b="1" spc="-150" dirty="0">
                <a:solidFill>
                  <a:schemeClr val="accent6">
                    <a:lumMod val="75000"/>
                  </a:schemeClr>
                </a:solidFill>
              </a:rPr>
              <a:t> </a:t>
            </a:r>
            <a:r>
              <a:rPr lang="hr-HR" sz="2000" b="1" spc="-150" dirty="0" err="1">
                <a:solidFill>
                  <a:schemeClr val="accent6">
                    <a:lumMod val="75000"/>
                  </a:schemeClr>
                </a:solidFill>
              </a:rPr>
              <a:t>Act</a:t>
            </a:r>
            <a:r>
              <a:rPr lang="hr-HR" sz="2000" b="1" spc="-150" dirty="0">
                <a:solidFill>
                  <a:schemeClr val="accent6">
                    <a:lumMod val="75000"/>
                  </a:schemeClr>
                </a:solidFill>
              </a:rPr>
              <a:t> </a:t>
            </a:r>
            <a:r>
              <a:rPr lang="hr-HR" sz="2000" spc="-150" dirty="0" err="1">
                <a:solidFill>
                  <a:schemeClr val="accent1">
                    <a:lumMod val="50000"/>
                  </a:schemeClr>
                </a:solidFill>
              </a:rPr>
              <a:t>prescribes</a:t>
            </a:r>
            <a:r>
              <a:rPr lang="hr-HR" sz="2000" spc="-150" dirty="0">
                <a:solidFill>
                  <a:schemeClr val="accent1">
                    <a:lumMod val="50000"/>
                  </a:schemeClr>
                </a:solidFill>
              </a:rPr>
              <a:t> </a:t>
            </a:r>
            <a:r>
              <a:rPr lang="hr-HR" sz="2000" spc="-150" dirty="0" err="1">
                <a:solidFill>
                  <a:schemeClr val="accent1">
                    <a:lumMod val="50000"/>
                  </a:schemeClr>
                </a:solidFill>
              </a:rPr>
              <a:t>that</a:t>
            </a:r>
            <a:r>
              <a:rPr lang="hr-HR" sz="2000" spc="-150" dirty="0">
                <a:solidFill>
                  <a:schemeClr val="accent1">
                    <a:lumMod val="50000"/>
                  </a:schemeClr>
                </a:solidFill>
              </a:rPr>
              <a:t> </a:t>
            </a:r>
            <a:r>
              <a:rPr lang="hr-HR" sz="2000" spc="-150" dirty="0" err="1">
                <a:solidFill>
                  <a:schemeClr val="accent1">
                    <a:lumMod val="50000"/>
                  </a:schemeClr>
                </a:solidFill>
              </a:rPr>
              <a:t>whoever</a:t>
            </a:r>
            <a:r>
              <a:rPr lang="hr-HR" sz="2000" spc="-150" dirty="0">
                <a:solidFill>
                  <a:schemeClr val="accent1">
                    <a:lumMod val="50000"/>
                  </a:schemeClr>
                </a:solidFill>
              </a:rPr>
              <a:t> </a:t>
            </a:r>
            <a:r>
              <a:rPr lang="hr-HR" sz="2000" b="1" spc="-150" dirty="0" err="1">
                <a:solidFill>
                  <a:schemeClr val="accent1">
                    <a:lumMod val="50000"/>
                  </a:schemeClr>
                </a:solidFill>
              </a:rPr>
              <a:t>against</a:t>
            </a:r>
            <a:r>
              <a:rPr lang="hr-HR" sz="2000" b="1" spc="-150" dirty="0">
                <a:solidFill>
                  <a:schemeClr val="accent1">
                    <a:lumMod val="50000"/>
                  </a:schemeClr>
                </a:solidFill>
              </a:rPr>
              <a:t> </a:t>
            </a:r>
            <a:r>
              <a:rPr lang="hr-HR" sz="2000" b="1" spc="-150" dirty="0" err="1">
                <a:solidFill>
                  <a:schemeClr val="accent1">
                    <a:lumMod val="50000"/>
                  </a:schemeClr>
                </a:solidFill>
              </a:rPr>
              <a:t>the</a:t>
            </a:r>
            <a:r>
              <a:rPr lang="hr-HR" sz="2000" b="1" spc="-150" dirty="0">
                <a:solidFill>
                  <a:schemeClr val="accent1">
                    <a:lumMod val="50000"/>
                  </a:schemeClr>
                </a:solidFill>
              </a:rPr>
              <a:t> </a:t>
            </a:r>
            <a:r>
              <a:rPr lang="hr-HR" sz="2000" b="1" spc="-150" dirty="0" err="1">
                <a:solidFill>
                  <a:schemeClr val="accent1">
                    <a:lumMod val="50000"/>
                  </a:schemeClr>
                </a:solidFill>
              </a:rPr>
              <a:t>regulations</a:t>
            </a:r>
            <a:r>
              <a:rPr lang="hr-HR" sz="2000" b="1" spc="-150" dirty="0">
                <a:solidFill>
                  <a:schemeClr val="accent1">
                    <a:lumMod val="50000"/>
                  </a:schemeClr>
                </a:solidFill>
              </a:rPr>
              <a:t> </a:t>
            </a:r>
            <a:r>
              <a:rPr lang="hr-HR" sz="2000" spc="-150" dirty="0" err="1">
                <a:solidFill>
                  <a:schemeClr val="accent1">
                    <a:lumMod val="50000"/>
                  </a:schemeClr>
                </a:solidFill>
              </a:rPr>
              <a:t>produces</a:t>
            </a:r>
            <a:r>
              <a:rPr lang="hr-HR" sz="2000" spc="-150" dirty="0">
                <a:solidFill>
                  <a:schemeClr val="accent1">
                    <a:lumMod val="50000"/>
                  </a:schemeClr>
                </a:solidFill>
              </a:rPr>
              <a:t>, </a:t>
            </a:r>
            <a:r>
              <a:rPr lang="hr-HR" sz="2000" spc="-150" dirty="0" err="1">
                <a:solidFill>
                  <a:schemeClr val="accent1">
                    <a:lumMod val="50000"/>
                  </a:schemeClr>
                </a:solidFill>
              </a:rPr>
              <a:t>processes</a:t>
            </a:r>
            <a:r>
              <a:rPr lang="hr-HR" sz="2000" spc="-150" dirty="0">
                <a:solidFill>
                  <a:schemeClr val="accent1">
                    <a:lumMod val="50000"/>
                  </a:schemeClr>
                </a:solidFill>
              </a:rPr>
              <a:t>, </a:t>
            </a:r>
            <a:r>
              <a:rPr lang="hr-HR" sz="2000" spc="-150" dirty="0" err="1">
                <a:solidFill>
                  <a:schemeClr val="accent1">
                    <a:lumMod val="50000"/>
                  </a:schemeClr>
                </a:solidFill>
              </a:rPr>
              <a:t>handles</a:t>
            </a:r>
            <a:r>
              <a:rPr lang="hr-HR" sz="2000" spc="-150" dirty="0">
                <a:solidFill>
                  <a:schemeClr val="accent1">
                    <a:lumMod val="50000"/>
                  </a:schemeClr>
                </a:solidFill>
              </a:rPr>
              <a:t>, </a:t>
            </a:r>
            <a:r>
              <a:rPr lang="hr-HR" sz="2000" spc="-150" dirty="0" err="1">
                <a:solidFill>
                  <a:schemeClr val="accent1">
                    <a:lumMod val="50000"/>
                  </a:schemeClr>
                </a:solidFill>
              </a:rPr>
              <a:t>uses</a:t>
            </a:r>
            <a:r>
              <a:rPr lang="hr-HR" sz="2000" spc="-150" dirty="0">
                <a:solidFill>
                  <a:schemeClr val="accent1">
                    <a:lumMod val="50000"/>
                  </a:schemeClr>
                </a:solidFill>
              </a:rPr>
              <a:t>, </a:t>
            </a:r>
            <a:r>
              <a:rPr lang="hr-HR" sz="2000" spc="-150" dirty="0" err="1">
                <a:solidFill>
                  <a:schemeClr val="accent1">
                    <a:lumMod val="50000"/>
                  </a:schemeClr>
                </a:solidFill>
              </a:rPr>
              <a:t>owns</a:t>
            </a:r>
            <a:r>
              <a:rPr lang="hr-HR" sz="2000" spc="-150" dirty="0">
                <a:solidFill>
                  <a:schemeClr val="accent1">
                    <a:lumMod val="50000"/>
                  </a:schemeClr>
                </a:solidFill>
              </a:rPr>
              <a:t>, </a:t>
            </a:r>
            <a:r>
              <a:rPr lang="hr-HR" sz="2000" spc="-150" dirty="0" err="1">
                <a:solidFill>
                  <a:schemeClr val="accent1">
                    <a:lumMod val="50000"/>
                  </a:schemeClr>
                </a:solidFill>
              </a:rPr>
              <a:t>stores</a:t>
            </a:r>
            <a:r>
              <a:rPr lang="hr-HR" sz="2000" spc="-150" dirty="0">
                <a:solidFill>
                  <a:schemeClr val="accent1">
                    <a:lumMod val="50000"/>
                  </a:schemeClr>
                </a:solidFill>
              </a:rPr>
              <a:t>, </a:t>
            </a:r>
            <a:r>
              <a:rPr lang="hr-HR" sz="2000" spc="-150" dirty="0" err="1">
                <a:solidFill>
                  <a:schemeClr val="accent1">
                    <a:lumMod val="50000"/>
                  </a:schemeClr>
                </a:solidFill>
              </a:rPr>
              <a:t>transports</a:t>
            </a:r>
            <a:r>
              <a:rPr lang="hr-HR" sz="2000" spc="-150" dirty="0">
                <a:solidFill>
                  <a:schemeClr val="accent1">
                    <a:lumMod val="50000"/>
                  </a:schemeClr>
                </a:solidFill>
              </a:rPr>
              <a:t>, </a:t>
            </a:r>
            <a:r>
              <a:rPr lang="hr-HR" sz="2000" spc="-150" dirty="0" err="1">
                <a:solidFill>
                  <a:schemeClr val="accent1">
                    <a:lumMod val="50000"/>
                  </a:schemeClr>
                </a:solidFill>
              </a:rPr>
              <a:t>imports</a:t>
            </a:r>
            <a:r>
              <a:rPr lang="hr-HR" sz="2000" spc="-150" dirty="0">
                <a:solidFill>
                  <a:schemeClr val="accent1">
                    <a:lumMod val="50000"/>
                  </a:schemeClr>
                </a:solidFill>
              </a:rPr>
              <a:t>, </a:t>
            </a:r>
            <a:r>
              <a:rPr lang="hr-HR" sz="2000" spc="-150" dirty="0" err="1">
                <a:solidFill>
                  <a:schemeClr val="accent1">
                    <a:lumMod val="50000"/>
                  </a:schemeClr>
                </a:solidFill>
              </a:rPr>
              <a:t>exports</a:t>
            </a:r>
            <a:r>
              <a:rPr lang="hr-HR" sz="2000" spc="-150" dirty="0">
                <a:solidFill>
                  <a:schemeClr val="accent1">
                    <a:lumMod val="50000"/>
                  </a:schemeClr>
                </a:solidFill>
              </a:rPr>
              <a:t> or </a:t>
            </a:r>
            <a:r>
              <a:rPr lang="hr-HR" sz="2000" spc="-150" dirty="0" err="1">
                <a:solidFill>
                  <a:schemeClr val="accent1">
                    <a:lumMod val="50000"/>
                  </a:schemeClr>
                </a:solidFill>
              </a:rPr>
              <a:t>disposes</a:t>
            </a:r>
            <a:r>
              <a:rPr lang="hr-HR" sz="2000" spc="-150" dirty="0">
                <a:solidFill>
                  <a:schemeClr val="accent1">
                    <a:lumMod val="50000"/>
                  </a:schemeClr>
                </a:solidFill>
              </a:rPr>
              <a:t> </a:t>
            </a:r>
            <a:r>
              <a:rPr lang="hr-HR" sz="2000" spc="-150" dirty="0" err="1">
                <a:solidFill>
                  <a:schemeClr val="accent1">
                    <a:lumMod val="50000"/>
                  </a:schemeClr>
                </a:solidFill>
              </a:rPr>
              <a:t>nuclear</a:t>
            </a:r>
            <a:r>
              <a:rPr lang="hr-HR" sz="2000" spc="-150" dirty="0">
                <a:solidFill>
                  <a:schemeClr val="accent1">
                    <a:lumMod val="50000"/>
                  </a:schemeClr>
                </a:solidFill>
              </a:rPr>
              <a:t> </a:t>
            </a:r>
            <a:r>
              <a:rPr lang="hr-HR" sz="2000" spc="-150" dirty="0" err="1">
                <a:solidFill>
                  <a:schemeClr val="accent1">
                    <a:lumMod val="50000"/>
                  </a:schemeClr>
                </a:solidFill>
              </a:rPr>
              <a:t>material</a:t>
            </a:r>
            <a:r>
              <a:rPr lang="hr-HR" sz="2000" spc="-150" dirty="0">
                <a:solidFill>
                  <a:schemeClr val="accent1">
                    <a:lumMod val="50000"/>
                  </a:schemeClr>
                </a:solidFill>
              </a:rPr>
              <a:t> </a:t>
            </a:r>
            <a:r>
              <a:rPr lang="hr-HR" sz="2000" spc="-150" dirty="0" err="1">
                <a:solidFill>
                  <a:schemeClr val="accent1">
                    <a:lumMod val="50000"/>
                  </a:schemeClr>
                </a:solidFill>
              </a:rPr>
              <a:t>or</a:t>
            </a:r>
            <a:r>
              <a:rPr lang="hr-HR" sz="2000" spc="-150" dirty="0">
                <a:solidFill>
                  <a:schemeClr val="accent1">
                    <a:lumMod val="50000"/>
                  </a:schemeClr>
                </a:solidFill>
              </a:rPr>
              <a:t> </a:t>
            </a:r>
            <a:r>
              <a:rPr lang="hr-HR" sz="2000" spc="-150" dirty="0" err="1">
                <a:solidFill>
                  <a:schemeClr val="accent1">
                    <a:lumMod val="50000"/>
                  </a:schemeClr>
                </a:solidFill>
              </a:rPr>
              <a:t>other</a:t>
            </a:r>
            <a:r>
              <a:rPr lang="hr-HR" sz="2000" spc="-150" dirty="0">
                <a:solidFill>
                  <a:schemeClr val="accent1">
                    <a:lumMod val="50000"/>
                  </a:schemeClr>
                </a:solidFill>
              </a:rPr>
              <a:t> </a:t>
            </a:r>
            <a:r>
              <a:rPr lang="hr-HR" sz="2000" spc="-150" dirty="0" err="1">
                <a:solidFill>
                  <a:schemeClr val="accent1">
                    <a:lumMod val="50000"/>
                  </a:schemeClr>
                </a:solidFill>
              </a:rPr>
              <a:t>dangerous</a:t>
            </a:r>
            <a:r>
              <a:rPr lang="hr-HR" sz="2000" spc="-150" dirty="0">
                <a:solidFill>
                  <a:schemeClr val="accent1">
                    <a:lumMod val="50000"/>
                  </a:schemeClr>
                </a:solidFill>
              </a:rPr>
              <a:t> </a:t>
            </a:r>
            <a:r>
              <a:rPr lang="hr-HR" sz="2000" spc="-150" dirty="0" err="1">
                <a:solidFill>
                  <a:schemeClr val="accent1">
                    <a:lumMod val="50000"/>
                  </a:schemeClr>
                </a:solidFill>
              </a:rPr>
              <a:t>radioactive</a:t>
            </a:r>
            <a:r>
              <a:rPr lang="hr-HR" sz="2000" spc="-150" dirty="0">
                <a:solidFill>
                  <a:schemeClr val="accent1">
                    <a:lumMod val="50000"/>
                  </a:schemeClr>
                </a:solidFill>
              </a:rPr>
              <a:t> </a:t>
            </a:r>
            <a:r>
              <a:rPr lang="hr-HR" sz="2000" spc="-150" dirty="0" err="1">
                <a:solidFill>
                  <a:schemeClr val="accent1">
                    <a:lumMod val="50000"/>
                  </a:schemeClr>
                </a:solidFill>
              </a:rPr>
              <a:t>substances</a:t>
            </a:r>
            <a:r>
              <a:rPr lang="hr-HR" sz="2000" spc="-150" dirty="0">
                <a:solidFill>
                  <a:schemeClr val="accent1">
                    <a:lumMod val="50000"/>
                  </a:schemeClr>
                </a:solidFill>
              </a:rPr>
              <a:t> </a:t>
            </a:r>
            <a:r>
              <a:rPr lang="hr-HR" sz="2000" spc="-150" dirty="0" err="1">
                <a:solidFill>
                  <a:schemeClr val="accent1">
                    <a:lumMod val="50000"/>
                  </a:schemeClr>
                </a:solidFill>
              </a:rPr>
              <a:t>which</a:t>
            </a:r>
            <a:r>
              <a:rPr lang="hr-HR" sz="2000" spc="-150" dirty="0">
                <a:solidFill>
                  <a:schemeClr val="accent1">
                    <a:lumMod val="50000"/>
                  </a:schemeClr>
                </a:solidFill>
              </a:rPr>
              <a:t> </a:t>
            </a:r>
            <a:r>
              <a:rPr lang="hr-HR" sz="2000" spc="-150" dirty="0" err="1">
                <a:solidFill>
                  <a:schemeClr val="accent1">
                    <a:lumMod val="50000"/>
                  </a:schemeClr>
                </a:solidFill>
              </a:rPr>
              <a:t>could</a:t>
            </a:r>
            <a:r>
              <a:rPr lang="hr-HR" sz="2000" spc="-150" dirty="0">
                <a:solidFill>
                  <a:schemeClr val="accent1">
                    <a:lumMod val="50000"/>
                  </a:schemeClr>
                </a:solidFill>
              </a:rPr>
              <a:t> </a:t>
            </a:r>
            <a:r>
              <a:rPr lang="hr-HR" sz="2000" spc="-150" dirty="0" err="1">
                <a:solidFill>
                  <a:schemeClr val="accent1">
                    <a:lumMod val="50000"/>
                  </a:schemeClr>
                </a:solidFill>
              </a:rPr>
              <a:t>permanently</a:t>
            </a:r>
            <a:r>
              <a:rPr lang="hr-HR" sz="2000" spc="-150" dirty="0">
                <a:solidFill>
                  <a:schemeClr val="accent1">
                    <a:lumMod val="50000"/>
                  </a:schemeClr>
                </a:solidFill>
              </a:rPr>
              <a:t> or </a:t>
            </a:r>
            <a:r>
              <a:rPr lang="hr-HR" sz="2000" spc="-150" dirty="0" err="1">
                <a:solidFill>
                  <a:schemeClr val="accent1">
                    <a:lumMod val="50000"/>
                  </a:schemeClr>
                </a:solidFill>
              </a:rPr>
              <a:t>significantly</a:t>
            </a:r>
            <a:r>
              <a:rPr lang="hr-HR" sz="2000" spc="-150" dirty="0">
                <a:solidFill>
                  <a:schemeClr val="accent1">
                    <a:lumMod val="50000"/>
                  </a:schemeClr>
                </a:solidFill>
              </a:rPr>
              <a:t> </a:t>
            </a:r>
            <a:r>
              <a:rPr lang="hr-HR" sz="2000" spc="-150" dirty="0" err="1">
                <a:solidFill>
                  <a:schemeClr val="accent1">
                    <a:lumMod val="50000"/>
                  </a:schemeClr>
                </a:solidFill>
              </a:rPr>
              <a:t>endanger</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b="1" spc="-150" dirty="0" err="1">
                <a:solidFill>
                  <a:schemeClr val="accent1">
                    <a:lumMod val="50000"/>
                  </a:schemeClr>
                </a:solidFill>
              </a:rPr>
              <a:t>quality</a:t>
            </a:r>
            <a:r>
              <a:rPr lang="hr-HR" sz="2000" b="1" spc="-150" dirty="0">
                <a:solidFill>
                  <a:schemeClr val="accent1">
                    <a:lumMod val="50000"/>
                  </a:schemeClr>
                </a:solidFill>
              </a:rPr>
              <a:t> </a:t>
            </a:r>
            <a:r>
              <a:rPr lang="hr-HR" sz="2000" b="1" spc="-150" dirty="0" err="1">
                <a:solidFill>
                  <a:schemeClr val="accent1">
                    <a:lumMod val="50000"/>
                  </a:schemeClr>
                </a:solidFill>
              </a:rPr>
              <a:t>of</a:t>
            </a:r>
            <a:r>
              <a:rPr lang="hr-HR" sz="2000" b="1" spc="-150" dirty="0">
                <a:solidFill>
                  <a:schemeClr val="accent1">
                    <a:lumMod val="50000"/>
                  </a:schemeClr>
                </a:solidFill>
              </a:rPr>
              <a:t> </a:t>
            </a:r>
            <a:r>
              <a:rPr lang="hr-HR" sz="2000" b="1" spc="-150" dirty="0" err="1">
                <a:solidFill>
                  <a:schemeClr val="accent1">
                    <a:lumMod val="50000"/>
                  </a:schemeClr>
                </a:solidFill>
              </a:rPr>
              <a:t>air</a:t>
            </a:r>
            <a:r>
              <a:rPr lang="hr-HR" sz="2000" spc="-150" dirty="0">
                <a:solidFill>
                  <a:schemeClr val="accent1">
                    <a:lumMod val="50000"/>
                  </a:schemeClr>
                </a:solidFill>
              </a:rPr>
              <a:t>, </a:t>
            </a:r>
            <a:r>
              <a:rPr lang="hr-HR" sz="2000" spc="-150" dirty="0" err="1">
                <a:solidFill>
                  <a:schemeClr val="accent1">
                    <a:lumMod val="50000"/>
                  </a:schemeClr>
                </a:solidFill>
              </a:rPr>
              <a:t>soil</a:t>
            </a:r>
            <a:r>
              <a:rPr lang="hr-HR" sz="2000" spc="-150" dirty="0">
                <a:solidFill>
                  <a:schemeClr val="accent1">
                    <a:lumMod val="50000"/>
                  </a:schemeClr>
                </a:solidFill>
              </a:rPr>
              <a:t>, </a:t>
            </a:r>
            <a:r>
              <a:rPr lang="hr-HR" sz="2000" spc="-150" dirty="0" err="1">
                <a:solidFill>
                  <a:schemeClr val="accent1">
                    <a:lumMod val="50000"/>
                  </a:schemeClr>
                </a:solidFill>
              </a:rPr>
              <a:t>underground</a:t>
            </a:r>
            <a:r>
              <a:rPr lang="hr-HR" sz="2000" spc="-150" dirty="0">
                <a:solidFill>
                  <a:schemeClr val="accent1">
                    <a:lumMod val="50000"/>
                  </a:schemeClr>
                </a:solidFill>
              </a:rPr>
              <a:t>, </a:t>
            </a:r>
            <a:r>
              <a:rPr lang="hr-HR" sz="2000" spc="-150" dirty="0" err="1">
                <a:solidFill>
                  <a:schemeClr val="accent1">
                    <a:lumMod val="50000"/>
                  </a:schemeClr>
                </a:solidFill>
              </a:rPr>
              <a:t>water</a:t>
            </a:r>
            <a:r>
              <a:rPr lang="hr-HR" sz="2000" spc="-150" dirty="0">
                <a:solidFill>
                  <a:schemeClr val="accent1">
                    <a:lumMod val="50000"/>
                  </a:schemeClr>
                </a:solidFill>
              </a:rPr>
              <a:t> </a:t>
            </a:r>
            <a:r>
              <a:rPr lang="hr-HR" sz="2000" spc="-150" dirty="0" err="1">
                <a:solidFill>
                  <a:schemeClr val="accent1">
                    <a:lumMod val="50000"/>
                  </a:schemeClr>
                </a:solidFill>
              </a:rPr>
              <a:t>or</a:t>
            </a:r>
            <a:r>
              <a:rPr lang="hr-HR" sz="2000" spc="-150" dirty="0">
                <a:solidFill>
                  <a:schemeClr val="accent1">
                    <a:lumMod val="50000"/>
                  </a:schemeClr>
                </a:solidFill>
              </a:rPr>
              <a:t> </a:t>
            </a:r>
            <a:r>
              <a:rPr lang="hr-HR" sz="2000" spc="-150" dirty="0" err="1">
                <a:solidFill>
                  <a:schemeClr val="accent1">
                    <a:lumMod val="50000"/>
                  </a:schemeClr>
                </a:solidFill>
              </a:rPr>
              <a:t>sea</a:t>
            </a:r>
            <a:r>
              <a:rPr lang="hr-HR" sz="2000" spc="-150" dirty="0">
                <a:solidFill>
                  <a:schemeClr val="accent1">
                    <a:lumMod val="50000"/>
                  </a:schemeClr>
                </a:solidFill>
              </a:rPr>
              <a:t>, or </a:t>
            </a:r>
            <a:r>
              <a:rPr lang="hr-HR" sz="2000" spc="-150" dirty="0" err="1">
                <a:solidFill>
                  <a:schemeClr val="accent1">
                    <a:lumMod val="50000"/>
                  </a:schemeClr>
                </a:solidFill>
              </a:rPr>
              <a:t>which</a:t>
            </a:r>
            <a:r>
              <a:rPr lang="hr-HR" sz="2000" spc="-150" dirty="0">
                <a:solidFill>
                  <a:schemeClr val="accent1">
                    <a:lumMod val="50000"/>
                  </a:schemeClr>
                </a:solidFill>
              </a:rPr>
              <a:t> </a:t>
            </a:r>
            <a:r>
              <a:rPr lang="hr-HR" sz="2000" spc="-150" dirty="0" err="1">
                <a:solidFill>
                  <a:schemeClr val="accent1">
                    <a:lumMod val="50000"/>
                  </a:schemeClr>
                </a:solidFill>
              </a:rPr>
              <a:t>may</a:t>
            </a:r>
            <a:r>
              <a:rPr lang="hr-HR" sz="2000" spc="-150" dirty="0">
                <a:solidFill>
                  <a:schemeClr val="accent1">
                    <a:lumMod val="50000"/>
                  </a:schemeClr>
                </a:solidFill>
              </a:rPr>
              <a:t> to a </a:t>
            </a:r>
            <a:r>
              <a:rPr lang="hr-HR" sz="2000" b="1" spc="-150" dirty="0" err="1">
                <a:solidFill>
                  <a:schemeClr val="accent1">
                    <a:lumMod val="50000"/>
                  </a:schemeClr>
                </a:solidFill>
              </a:rPr>
              <a:t>significant</a:t>
            </a:r>
            <a:r>
              <a:rPr lang="hr-HR" sz="2000" b="1" spc="-150" dirty="0">
                <a:solidFill>
                  <a:schemeClr val="accent1">
                    <a:lumMod val="50000"/>
                  </a:schemeClr>
                </a:solidFill>
              </a:rPr>
              <a:t> </a:t>
            </a:r>
            <a:r>
              <a:rPr lang="hr-HR" sz="2000" b="1" spc="-150" dirty="0" err="1">
                <a:solidFill>
                  <a:schemeClr val="accent1">
                    <a:lumMod val="50000"/>
                  </a:schemeClr>
                </a:solidFill>
              </a:rPr>
              <a:t>extent</a:t>
            </a:r>
            <a:r>
              <a:rPr lang="hr-HR" sz="2000" b="1" spc="-150" dirty="0">
                <a:solidFill>
                  <a:schemeClr val="accent1">
                    <a:lumMod val="50000"/>
                  </a:schemeClr>
                </a:solidFill>
              </a:rPr>
              <a:t> or </a:t>
            </a:r>
            <a:r>
              <a:rPr lang="hr-HR" sz="2000" b="1" spc="-150" dirty="0" err="1">
                <a:solidFill>
                  <a:schemeClr val="accent1">
                    <a:lumMod val="50000"/>
                  </a:schemeClr>
                </a:solidFill>
              </a:rPr>
              <a:t>in</a:t>
            </a:r>
            <a:r>
              <a:rPr lang="hr-HR" sz="2000" b="1" spc="-150" dirty="0">
                <a:solidFill>
                  <a:schemeClr val="accent1">
                    <a:lumMod val="50000"/>
                  </a:schemeClr>
                </a:solidFill>
              </a:rPr>
              <a:t> </a:t>
            </a:r>
            <a:r>
              <a:rPr lang="hr-HR" sz="2000" b="1" spc="-150" dirty="0" err="1">
                <a:solidFill>
                  <a:schemeClr val="accent1">
                    <a:lumMod val="50000"/>
                  </a:schemeClr>
                </a:solidFill>
              </a:rPr>
              <a:t>wider</a:t>
            </a:r>
            <a:r>
              <a:rPr lang="hr-HR" sz="2000" b="1" spc="-150" dirty="0">
                <a:solidFill>
                  <a:schemeClr val="accent1">
                    <a:lumMod val="50000"/>
                  </a:schemeClr>
                </a:solidFill>
              </a:rPr>
              <a:t> </a:t>
            </a:r>
            <a:r>
              <a:rPr lang="hr-HR" sz="2000" b="1" spc="-150" dirty="0" err="1">
                <a:solidFill>
                  <a:schemeClr val="accent1">
                    <a:lumMod val="50000"/>
                  </a:schemeClr>
                </a:solidFill>
              </a:rPr>
              <a:t>area</a:t>
            </a:r>
            <a:r>
              <a:rPr lang="hr-HR" sz="2000" spc="-150" dirty="0">
                <a:solidFill>
                  <a:schemeClr val="accent1">
                    <a:lumMod val="50000"/>
                  </a:schemeClr>
                </a:solidFill>
              </a:rPr>
              <a:t> </a:t>
            </a:r>
            <a:r>
              <a:rPr lang="hr-HR" sz="2000" spc="-150" dirty="0" err="1">
                <a:solidFill>
                  <a:schemeClr val="accent1">
                    <a:lumMod val="50000"/>
                  </a:schemeClr>
                </a:solidFill>
              </a:rPr>
              <a:t>endanger</a:t>
            </a:r>
            <a:r>
              <a:rPr lang="hr-HR" sz="2000" spc="-150" dirty="0">
                <a:solidFill>
                  <a:schemeClr val="accent1">
                    <a:lumMod val="50000"/>
                  </a:schemeClr>
                </a:solidFill>
              </a:rPr>
              <a:t> </a:t>
            </a:r>
            <a:r>
              <a:rPr lang="hr-HR" sz="2000" spc="-150" dirty="0" err="1">
                <a:solidFill>
                  <a:schemeClr val="accent1">
                    <a:lumMod val="50000"/>
                  </a:schemeClr>
                </a:solidFill>
              </a:rPr>
              <a:t>animals</a:t>
            </a:r>
            <a:r>
              <a:rPr lang="hr-HR" sz="2000" spc="-150" dirty="0">
                <a:solidFill>
                  <a:schemeClr val="accent1">
                    <a:lumMod val="50000"/>
                  </a:schemeClr>
                </a:solidFill>
              </a:rPr>
              <a:t>, </a:t>
            </a:r>
            <a:r>
              <a:rPr lang="hr-HR" sz="2000" spc="-150" dirty="0" err="1">
                <a:solidFill>
                  <a:schemeClr val="accent1">
                    <a:lumMod val="50000"/>
                  </a:schemeClr>
                </a:solidFill>
              </a:rPr>
              <a:t>plants</a:t>
            </a:r>
            <a:r>
              <a:rPr lang="hr-HR" sz="2000" spc="-150" dirty="0">
                <a:solidFill>
                  <a:schemeClr val="accent1">
                    <a:lumMod val="50000"/>
                  </a:schemeClr>
                </a:solidFill>
              </a:rPr>
              <a:t> </a:t>
            </a:r>
            <a:r>
              <a:rPr lang="hr-HR" sz="2000" spc="-150" dirty="0" err="1">
                <a:solidFill>
                  <a:schemeClr val="accent1">
                    <a:lumMod val="50000"/>
                  </a:schemeClr>
                </a:solidFill>
              </a:rPr>
              <a:t>or</a:t>
            </a:r>
            <a:r>
              <a:rPr lang="hr-HR" sz="2000" spc="-150" dirty="0">
                <a:solidFill>
                  <a:schemeClr val="accent1">
                    <a:lumMod val="50000"/>
                  </a:schemeClr>
                </a:solidFill>
              </a:rPr>
              <a:t> </a:t>
            </a:r>
            <a:r>
              <a:rPr lang="hr-HR" sz="2000" spc="-150" dirty="0" err="1">
                <a:solidFill>
                  <a:schemeClr val="accent1">
                    <a:lumMod val="50000"/>
                  </a:schemeClr>
                </a:solidFill>
              </a:rPr>
              <a:t>mushrooms</a:t>
            </a:r>
            <a:r>
              <a:rPr lang="hr-HR" sz="2000" spc="-150" dirty="0">
                <a:solidFill>
                  <a:schemeClr val="accent1">
                    <a:lumMod val="50000"/>
                  </a:schemeClr>
                </a:solidFill>
              </a:rPr>
              <a:t> or human </a:t>
            </a:r>
            <a:r>
              <a:rPr lang="hr-HR" sz="2000" spc="-150" dirty="0" err="1">
                <a:solidFill>
                  <a:schemeClr val="accent1">
                    <a:lumMod val="50000"/>
                  </a:schemeClr>
                </a:solidFill>
              </a:rPr>
              <a:t>life</a:t>
            </a:r>
            <a:r>
              <a:rPr lang="hr-HR" sz="2000" spc="-150" dirty="0">
                <a:solidFill>
                  <a:schemeClr val="accent1">
                    <a:lumMod val="50000"/>
                  </a:schemeClr>
                </a:solidFill>
              </a:rPr>
              <a:t> </a:t>
            </a:r>
            <a:r>
              <a:rPr lang="hr-HR" sz="2000" spc="-150" dirty="0" err="1">
                <a:solidFill>
                  <a:schemeClr val="accent1">
                    <a:lumMod val="50000"/>
                  </a:schemeClr>
                </a:solidFill>
              </a:rPr>
              <a:t>and</a:t>
            </a:r>
            <a:r>
              <a:rPr lang="hr-HR" sz="2000" spc="-150" dirty="0">
                <a:solidFill>
                  <a:schemeClr val="accent1">
                    <a:lumMod val="50000"/>
                  </a:schemeClr>
                </a:solidFill>
              </a:rPr>
              <a:t> </a:t>
            </a:r>
            <a:r>
              <a:rPr lang="hr-HR" sz="2000" spc="-150" dirty="0" err="1">
                <a:solidFill>
                  <a:schemeClr val="accent1">
                    <a:lumMod val="50000"/>
                  </a:schemeClr>
                </a:solidFill>
              </a:rPr>
              <a:t>health</a:t>
            </a:r>
            <a:r>
              <a:rPr lang="hr-HR" sz="2000" spc="-150" dirty="0">
                <a:solidFill>
                  <a:schemeClr val="accent1">
                    <a:lumMod val="50000"/>
                  </a:schemeClr>
                </a:solidFill>
              </a:rPr>
              <a:t>, </a:t>
            </a:r>
            <a:r>
              <a:rPr lang="hr-HR" sz="2000" spc="-150" dirty="0" err="1">
                <a:solidFill>
                  <a:schemeClr val="accent1">
                    <a:lumMod val="50000"/>
                  </a:schemeClr>
                </a:solidFill>
              </a:rPr>
              <a:t>it</a:t>
            </a:r>
            <a:r>
              <a:rPr lang="hr-HR" sz="2000" spc="-150" dirty="0">
                <a:solidFill>
                  <a:schemeClr val="accent1">
                    <a:lumMod val="50000"/>
                  </a:schemeClr>
                </a:solidFill>
              </a:rPr>
              <a:t> </a:t>
            </a:r>
            <a:r>
              <a:rPr lang="hr-HR" sz="2000" spc="-150" dirty="0" err="1">
                <a:solidFill>
                  <a:schemeClr val="accent1">
                    <a:lumMod val="50000"/>
                  </a:schemeClr>
                </a:solidFill>
              </a:rPr>
              <a:t>shall</a:t>
            </a:r>
            <a:r>
              <a:rPr lang="hr-HR" sz="2000" spc="-150" dirty="0">
                <a:solidFill>
                  <a:schemeClr val="accent1">
                    <a:lumMod val="50000"/>
                  </a:schemeClr>
                </a:solidFill>
              </a:rPr>
              <a:t> </a:t>
            </a:r>
            <a:r>
              <a:rPr lang="hr-HR" sz="2000" spc="-150" dirty="0" err="1">
                <a:solidFill>
                  <a:schemeClr val="accent1">
                    <a:lumMod val="50000"/>
                  </a:schemeClr>
                </a:solidFill>
              </a:rPr>
              <a:t>be</a:t>
            </a:r>
            <a:r>
              <a:rPr lang="hr-HR" sz="2000" spc="-150" dirty="0">
                <a:solidFill>
                  <a:schemeClr val="accent1">
                    <a:lumMod val="50000"/>
                  </a:schemeClr>
                </a:solidFill>
              </a:rPr>
              <a:t> </a:t>
            </a:r>
            <a:r>
              <a:rPr lang="hr-HR" sz="2000" spc="-150" dirty="0" err="1">
                <a:solidFill>
                  <a:schemeClr val="accent1">
                    <a:lumMod val="50000"/>
                  </a:schemeClr>
                </a:solidFill>
              </a:rPr>
              <a:t>imprisoned</a:t>
            </a:r>
            <a:r>
              <a:rPr lang="hr-HR" sz="2000" spc="-150" dirty="0">
                <a:solidFill>
                  <a:schemeClr val="accent1">
                    <a:lumMod val="50000"/>
                  </a:schemeClr>
                </a:solidFill>
              </a:rPr>
              <a:t> </a:t>
            </a:r>
            <a:r>
              <a:rPr lang="hr-HR" sz="2000" spc="-150" dirty="0" err="1">
                <a:solidFill>
                  <a:schemeClr val="accent1">
                    <a:lumMod val="50000"/>
                  </a:schemeClr>
                </a:solidFill>
              </a:rPr>
              <a:t>from</a:t>
            </a:r>
            <a:r>
              <a:rPr lang="hr-HR" sz="2000" spc="-150" dirty="0">
                <a:solidFill>
                  <a:schemeClr val="accent1">
                    <a:lumMod val="50000"/>
                  </a:schemeClr>
                </a:solidFill>
              </a:rPr>
              <a:t> </a:t>
            </a:r>
            <a:r>
              <a:rPr lang="hr-HR" sz="2000" spc="-150" dirty="0" err="1">
                <a:solidFill>
                  <a:schemeClr val="accent1">
                    <a:lumMod val="50000"/>
                  </a:schemeClr>
                </a:solidFill>
              </a:rPr>
              <a:t>six</a:t>
            </a:r>
            <a:r>
              <a:rPr lang="hr-HR" sz="2000" spc="-150" dirty="0">
                <a:solidFill>
                  <a:schemeClr val="accent1">
                    <a:lumMod val="50000"/>
                  </a:schemeClr>
                </a:solidFill>
              </a:rPr>
              <a:t> </a:t>
            </a:r>
            <a:r>
              <a:rPr lang="hr-HR" sz="2000" spc="-150" dirty="0" err="1">
                <a:solidFill>
                  <a:schemeClr val="accent1">
                    <a:lumMod val="50000"/>
                  </a:schemeClr>
                </a:solidFill>
              </a:rPr>
              <a:t>months</a:t>
            </a:r>
            <a:r>
              <a:rPr lang="hr-HR" sz="2000" spc="-150" dirty="0">
                <a:solidFill>
                  <a:schemeClr val="accent1">
                    <a:lumMod val="50000"/>
                  </a:schemeClr>
                </a:solidFill>
              </a:rPr>
              <a:t> to </a:t>
            </a:r>
            <a:r>
              <a:rPr lang="hr-HR" sz="2000" spc="-150" dirty="0" err="1">
                <a:solidFill>
                  <a:schemeClr val="accent1">
                    <a:lumMod val="50000"/>
                  </a:schemeClr>
                </a:solidFill>
              </a:rPr>
              <a:t>five</a:t>
            </a:r>
            <a:r>
              <a:rPr lang="hr-HR" sz="2000" spc="-150" dirty="0">
                <a:solidFill>
                  <a:schemeClr val="accent1">
                    <a:lumMod val="50000"/>
                  </a:schemeClr>
                </a:solidFill>
              </a:rPr>
              <a:t> </a:t>
            </a:r>
            <a:r>
              <a:rPr lang="hr-HR" sz="2000" spc="-150" dirty="0" err="1">
                <a:solidFill>
                  <a:schemeClr val="accent1">
                    <a:lumMod val="50000"/>
                  </a:schemeClr>
                </a:solidFill>
              </a:rPr>
              <a:t>years</a:t>
            </a:r>
            <a:r>
              <a:rPr lang="hr-HR" sz="2000" spc="-150" dirty="0">
                <a:solidFill>
                  <a:schemeClr val="accent1">
                    <a:lumMod val="50000"/>
                  </a:schemeClr>
                </a:solidFill>
              </a:rPr>
              <a:t>. </a:t>
            </a:r>
          </a:p>
          <a:p>
            <a:pPr marL="285750" indent="-285750" algn="just">
              <a:buFont typeface="Arial" panose="020B0604020202020204" pitchFamily="34" charset="0"/>
              <a:buChar char="•"/>
            </a:pPr>
            <a:endParaRPr lang="hr-HR" sz="2000" spc="-150" dirty="0">
              <a:solidFill>
                <a:schemeClr val="accent1">
                  <a:lumMod val="50000"/>
                </a:schemeClr>
              </a:solidFill>
            </a:endParaRPr>
          </a:p>
          <a:p>
            <a:pPr marL="285750" indent="-285750" algn="just">
              <a:buFont typeface="Arial" panose="020B0604020202020204" pitchFamily="34" charset="0"/>
              <a:buChar char="•"/>
            </a:pPr>
            <a:r>
              <a:rPr lang="hr-HR" sz="2000" spc="-150" dirty="0" err="1">
                <a:solidFill>
                  <a:schemeClr val="accent1">
                    <a:lumMod val="50000"/>
                  </a:schemeClr>
                </a:solidFill>
              </a:rPr>
              <a:t>Whoever</a:t>
            </a:r>
            <a:r>
              <a:rPr lang="hr-HR" sz="2000" spc="-150" dirty="0">
                <a:solidFill>
                  <a:schemeClr val="accent1">
                    <a:lumMod val="50000"/>
                  </a:schemeClr>
                </a:solidFill>
              </a:rPr>
              <a:t> </a:t>
            </a:r>
            <a:r>
              <a:rPr lang="hr-HR" sz="2000" spc="-150" dirty="0" err="1">
                <a:solidFill>
                  <a:schemeClr val="accent1">
                    <a:lumMod val="50000"/>
                  </a:schemeClr>
                </a:solidFill>
              </a:rPr>
              <a:t>commits</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criminal</a:t>
            </a:r>
            <a:r>
              <a:rPr lang="hr-HR" sz="2000" spc="-150" dirty="0">
                <a:solidFill>
                  <a:schemeClr val="accent1">
                    <a:lumMod val="50000"/>
                  </a:schemeClr>
                </a:solidFill>
              </a:rPr>
              <a:t> </a:t>
            </a:r>
            <a:r>
              <a:rPr lang="hr-HR" sz="2000" spc="-150" dirty="0" err="1">
                <a:solidFill>
                  <a:schemeClr val="accent1">
                    <a:lumMod val="50000"/>
                  </a:schemeClr>
                </a:solidFill>
              </a:rPr>
              <a:t>act</a:t>
            </a:r>
            <a:r>
              <a:rPr lang="hr-HR" sz="2000" spc="-150" dirty="0">
                <a:solidFill>
                  <a:schemeClr val="accent1">
                    <a:lumMod val="50000"/>
                  </a:schemeClr>
                </a:solidFill>
              </a:rPr>
              <a:t> </a:t>
            </a:r>
            <a:r>
              <a:rPr lang="hr-HR" sz="2000" spc="-150" dirty="0" err="1">
                <a:solidFill>
                  <a:schemeClr val="accent1">
                    <a:lumMod val="50000"/>
                  </a:schemeClr>
                </a:solidFill>
              </a:rPr>
              <a:t>from</a:t>
            </a:r>
            <a:r>
              <a:rPr lang="hr-HR" sz="2000" spc="-150" dirty="0">
                <a:solidFill>
                  <a:schemeClr val="accent1">
                    <a:lumMod val="50000"/>
                  </a:schemeClr>
                </a:solidFill>
              </a:rPr>
              <a:t> </a:t>
            </a:r>
            <a:r>
              <a:rPr lang="hr-HR" sz="2000" spc="-150" dirty="0" err="1">
                <a:solidFill>
                  <a:schemeClr val="accent1">
                    <a:lumMod val="50000"/>
                  </a:schemeClr>
                </a:solidFill>
              </a:rPr>
              <a:t>paragraph</a:t>
            </a:r>
            <a:r>
              <a:rPr lang="hr-HR" sz="2000" spc="-150" dirty="0">
                <a:solidFill>
                  <a:schemeClr val="accent1">
                    <a:lumMod val="50000"/>
                  </a:schemeClr>
                </a:solidFill>
              </a:rPr>
              <a:t> 1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this</a:t>
            </a:r>
            <a:r>
              <a:rPr lang="hr-HR" sz="2000" spc="-150" dirty="0">
                <a:solidFill>
                  <a:schemeClr val="accent1">
                    <a:lumMod val="50000"/>
                  </a:schemeClr>
                </a:solidFill>
              </a:rPr>
              <a:t> </a:t>
            </a:r>
            <a:r>
              <a:rPr lang="hr-HR" sz="2000" spc="-150" dirty="0" err="1">
                <a:solidFill>
                  <a:schemeClr val="accent1">
                    <a:lumMod val="50000"/>
                  </a:schemeClr>
                </a:solidFill>
              </a:rPr>
              <a:t>Article</a:t>
            </a:r>
            <a:r>
              <a:rPr lang="hr-HR" sz="2000" spc="-150" dirty="0">
                <a:solidFill>
                  <a:schemeClr val="accent1">
                    <a:lumMod val="50000"/>
                  </a:schemeClr>
                </a:solidFill>
              </a:rPr>
              <a:t> as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negligance</a:t>
            </a:r>
            <a:r>
              <a:rPr lang="hr-HR" sz="2000" spc="-150" dirty="0">
                <a:solidFill>
                  <a:schemeClr val="accent1">
                    <a:lumMod val="50000"/>
                  </a:schemeClr>
                </a:solidFill>
              </a:rPr>
              <a:t>, </a:t>
            </a:r>
            <a:r>
              <a:rPr lang="hr-HR" sz="2000" spc="-150" dirty="0" err="1">
                <a:solidFill>
                  <a:schemeClr val="accent1">
                    <a:lumMod val="50000"/>
                  </a:schemeClr>
                </a:solidFill>
              </a:rPr>
              <a:t>it</a:t>
            </a:r>
            <a:r>
              <a:rPr lang="hr-HR" sz="2000" spc="-150" dirty="0">
                <a:solidFill>
                  <a:schemeClr val="accent1">
                    <a:lumMod val="50000"/>
                  </a:schemeClr>
                </a:solidFill>
              </a:rPr>
              <a:t> </a:t>
            </a:r>
            <a:r>
              <a:rPr lang="hr-HR" sz="2000" spc="-150" dirty="0" err="1">
                <a:solidFill>
                  <a:schemeClr val="accent1">
                    <a:lumMod val="50000"/>
                  </a:schemeClr>
                </a:solidFill>
              </a:rPr>
              <a:t>shall</a:t>
            </a:r>
            <a:r>
              <a:rPr lang="hr-HR" sz="2000" spc="-150" dirty="0">
                <a:solidFill>
                  <a:schemeClr val="accent1">
                    <a:lumMod val="50000"/>
                  </a:schemeClr>
                </a:solidFill>
              </a:rPr>
              <a:t> </a:t>
            </a:r>
            <a:r>
              <a:rPr lang="hr-HR" sz="2000" spc="-150" dirty="0" err="1">
                <a:solidFill>
                  <a:schemeClr val="accent1">
                    <a:lumMod val="50000"/>
                  </a:schemeClr>
                </a:solidFill>
              </a:rPr>
              <a:t>be</a:t>
            </a:r>
            <a:r>
              <a:rPr lang="hr-HR" sz="2000" spc="-150" dirty="0">
                <a:solidFill>
                  <a:schemeClr val="accent1">
                    <a:lumMod val="50000"/>
                  </a:schemeClr>
                </a:solidFill>
              </a:rPr>
              <a:t> </a:t>
            </a:r>
            <a:r>
              <a:rPr lang="hr-HR" sz="2000" spc="-150" dirty="0" err="1">
                <a:solidFill>
                  <a:schemeClr val="accent1">
                    <a:lumMod val="50000"/>
                  </a:schemeClr>
                </a:solidFill>
              </a:rPr>
              <a:t>imprisoned</a:t>
            </a:r>
            <a:r>
              <a:rPr lang="hr-HR" sz="2000" spc="-150" dirty="0">
                <a:solidFill>
                  <a:schemeClr val="accent1">
                    <a:lumMod val="50000"/>
                  </a:schemeClr>
                </a:solidFill>
              </a:rPr>
              <a:t> </a:t>
            </a:r>
            <a:r>
              <a:rPr lang="hr-HR" sz="2000" spc="-150" dirty="0" err="1">
                <a:solidFill>
                  <a:schemeClr val="accent1">
                    <a:lumMod val="50000"/>
                  </a:schemeClr>
                </a:solidFill>
              </a:rPr>
              <a:t>up</a:t>
            </a:r>
            <a:r>
              <a:rPr lang="hr-HR" sz="2000" spc="-150" dirty="0">
                <a:solidFill>
                  <a:schemeClr val="accent1">
                    <a:lumMod val="50000"/>
                  </a:schemeClr>
                </a:solidFill>
              </a:rPr>
              <a:t> to </a:t>
            </a:r>
            <a:r>
              <a:rPr lang="hr-HR" sz="2000" spc="-150" dirty="0" err="1">
                <a:solidFill>
                  <a:schemeClr val="accent1">
                    <a:lumMod val="50000"/>
                  </a:schemeClr>
                </a:solidFill>
              </a:rPr>
              <a:t>two</a:t>
            </a:r>
            <a:r>
              <a:rPr lang="hr-HR" sz="2000" spc="-150" dirty="0">
                <a:solidFill>
                  <a:schemeClr val="accent1">
                    <a:lumMod val="50000"/>
                  </a:schemeClr>
                </a:solidFill>
              </a:rPr>
              <a:t> </a:t>
            </a:r>
            <a:r>
              <a:rPr lang="hr-HR" sz="2000" spc="-150" dirty="0" err="1">
                <a:solidFill>
                  <a:schemeClr val="accent1">
                    <a:lumMod val="50000"/>
                  </a:schemeClr>
                </a:solidFill>
              </a:rPr>
              <a:t>years</a:t>
            </a:r>
            <a:r>
              <a:rPr lang="hr-HR" sz="2000" spc="-150" dirty="0">
                <a:solidFill>
                  <a:schemeClr val="accent1">
                    <a:lumMod val="50000"/>
                  </a:schemeClr>
                </a:solidFill>
              </a:rPr>
              <a:t>.</a:t>
            </a:r>
          </a:p>
          <a:p>
            <a:pPr algn="just"/>
            <a:endParaRPr lang="hr-HR" sz="2000" spc="-150" dirty="0">
              <a:solidFill>
                <a:schemeClr val="accent1">
                  <a:lumMod val="50000"/>
                </a:schemeClr>
              </a:solidFill>
            </a:endParaRPr>
          </a:p>
          <a:p>
            <a:endParaRPr lang="hr-HR" sz="2000" dirty="0">
              <a:solidFill>
                <a:schemeClr val="accent1">
                  <a:lumMod val="50000"/>
                </a:schemeClr>
              </a:solidFill>
            </a:endParaRPr>
          </a:p>
        </p:txBody>
      </p:sp>
      <p:sp>
        <p:nvSpPr>
          <p:cNvPr id="10" name="TextBox 9"/>
          <p:cNvSpPr txBox="1"/>
          <p:nvPr/>
        </p:nvSpPr>
        <p:spPr>
          <a:xfrm>
            <a:off x="512748" y="1521303"/>
            <a:ext cx="8329642" cy="461665"/>
          </a:xfrm>
          <a:prstGeom prst="rect">
            <a:avLst/>
          </a:prstGeom>
          <a:noFill/>
        </p:spPr>
        <p:txBody>
          <a:bodyPr wrap="square" rtlCol="0">
            <a:spAutoFit/>
          </a:bodyPr>
          <a:lstStyle/>
          <a:p>
            <a:r>
              <a:rPr lang="hr-HR" sz="2400" b="1" dirty="0" err="1">
                <a:solidFill>
                  <a:schemeClr val="accent1">
                    <a:lumMod val="50000"/>
                  </a:schemeClr>
                </a:solidFill>
              </a:rPr>
              <a:t>Criminal</a:t>
            </a:r>
            <a:r>
              <a:rPr lang="hr-HR" sz="2400" b="1" dirty="0">
                <a:solidFill>
                  <a:schemeClr val="accent1">
                    <a:lumMod val="50000"/>
                  </a:schemeClr>
                </a:solidFill>
              </a:rPr>
              <a:t> </a:t>
            </a:r>
            <a:r>
              <a:rPr lang="hr-HR" sz="2400" b="1" dirty="0" err="1">
                <a:solidFill>
                  <a:schemeClr val="accent1">
                    <a:lumMod val="50000"/>
                  </a:schemeClr>
                </a:solidFill>
              </a:rPr>
              <a:t>acts</a:t>
            </a:r>
            <a:r>
              <a:rPr lang="hr-HR" sz="2400" b="1" dirty="0">
                <a:solidFill>
                  <a:schemeClr val="accent1">
                    <a:lumMod val="50000"/>
                  </a:schemeClr>
                </a:solidFill>
              </a:rPr>
              <a:t> </a:t>
            </a:r>
            <a:r>
              <a:rPr lang="hr-HR" sz="2400" b="1" dirty="0" err="1">
                <a:solidFill>
                  <a:schemeClr val="accent1">
                    <a:lumMod val="50000"/>
                  </a:schemeClr>
                </a:solidFill>
              </a:rPr>
              <a:t>related</a:t>
            </a:r>
            <a:r>
              <a:rPr lang="hr-HR" sz="2400" b="1" dirty="0">
                <a:solidFill>
                  <a:schemeClr val="accent1">
                    <a:lumMod val="50000"/>
                  </a:schemeClr>
                </a:solidFill>
              </a:rPr>
              <a:t> to AQM</a:t>
            </a: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11.11 </a:t>
            </a:r>
            <a:r>
              <a:rPr lang="hr-HR" sz="2800" b="1" dirty="0" err="1">
                <a:solidFill>
                  <a:schemeClr val="tx2"/>
                </a:solidFill>
                <a:effectLst>
                  <a:glow>
                    <a:srgbClr val="7F7F7F">
                      <a:alpha val="35000"/>
                    </a:srgbClr>
                  </a:glow>
                </a:effectLst>
              </a:rPr>
              <a:t>Environmental</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inspection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judiciary</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and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state</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attorney</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system</a:t>
            </a:r>
            <a:endParaRPr lang="hr-HR" sz="2800" b="1" dirty="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347957" y="2272955"/>
            <a:ext cx="8593742" cy="2862322"/>
          </a:xfrm>
          <a:prstGeom prst="rect">
            <a:avLst/>
          </a:prstGeom>
          <a:noFill/>
        </p:spPr>
        <p:txBody>
          <a:bodyPr wrap="square" rtlCol="0">
            <a:spAutoFit/>
          </a:bodyPr>
          <a:lstStyle/>
          <a:p>
            <a:pPr algn="just"/>
            <a:endParaRPr lang="hr-HR" sz="2000" spc="-150" dirty="0">
              <a:solidFill>
                <a:schemeClr val="accent1">
                  <a:lumMod val="50000"/>
                </a:schemeClr>
              </a:solidFill>
            </a:endParaRPr>
          </a:p>
          <a:p>
            <a:pPr marL="342900" indent="-342900" algn="just">
              <a:buFont typeface="Arial" panose="020B0604020202020204" pitchFamily="34" charset="0"/>
              <a:buChar char="•"/>
            </a:pPr>
            <a:r>
              <a:rPr lang="hr-HR" sz="2000" b="1" spc="-150" dirty="0" err="1">
                <a:solidFill>
                  <a:schemeClr val="accent6">
                    <a:lumMod val="75000"/>
                  </a:schemeClr>
                </a:solidFill>
              </a:rPr>
              <a:t>The</a:t>
            </a:r>
            <a:r>
              <a:rPr lang="hr-HR" sz="2000" b="1" spc="-150" dirty="0">
                <a:solidFill>
                  <a:schemeClr val="accent6">
                    <a:lumMod val="75000"/>
                  </a:schemeClr>
                </a:solidFill>
              </a:rPr>
              <a:t> </a:t>
            </a:r>
            <a:r>
              <a:rPr lang="hr-HR" sz="2000" b="1" spc="-150" dirty="0" err="1">
                <a:solidFill>
                  <a:schemeClr val="accent6">
                    <a:lumMod val="75000"/>
                  </a:schemeClr>
                </a:solidFill>
              </a:rPr>
              <a:t>Criminal</a:t>
            </a:r>
            <a:r>
              <a:rPr lang="hr-HR" sz="2000" b="1" spc="-150" dirty="0">
                <a:solidFill>
                  <a:schemeClr val="accent6">
                    <a:lumMod val="75000"/>
                  </a:schemeClr>
                </a:solidFill>
              </a:rPr>
              <a:t> </a:t>
            </a:r>
            <a:r>
              <a:rPr lang="hr-HR" sz="2000" b="1" spc="-150" dirty="0" err="1">
                <a:solidFill>
                  <a:schemeClr val="accent6">
                    <a:lumMod val="75000"/>
                  </a:schemeClr>
                </a:solidFill>
              </a:rPr>
              <a:t>Act</a:t>
            </a:r>
            <a:r>
              <a:rPr lang="hr-HR" sz="2000" b="1" spc="-150" dirty="0">
                <a:solidFill>
                  <a:schemeClr val="accent6">
                    <a:lumMod val="75000"/>
                  </a:schemeClr>
                </a:solidFill>
              </a:rPr>
              <a:t> </a:t>
            </a:r>
            <a:r>
              <a:rPr lang="hr-HR" sz="2000" spc="-150" dirty="0" err="1">
                <a:solidFill>
                  <a:schemeClr val="accent1">
                    <a:lumMod val="50000"/>
                  </a:schemeClr>
                </a:solidFill>
              </a:rPr>
              <a:t>in</a:t>
            </a:r>
            <a:r>
              <a:rPr lang="hr-HR" sz="2000" spc="-150" dirty="0">
                <a:solidFill>
                  <a:schemeClr val="accent1">
                    <a:lumMod val="50000"/>
                  </a:schemeClr>
                </a:solidFill>
              </a:rPr>
              <a:t> </a:t>
            </a:r>
            <a:r>
              <a:rPr lang="hr-HR" sz="2000" spc="-150" dirty="0" err="1">
                <a:solidFill>
                  <a:schemeClr val="accent1">
                    <a:lumMod val="50000"/>
                  </a:schemeClr>
                </a:solidFill>
              </a:rPr>
              <a:t>Article</a:t>
            </a:r>
            <a:r>
              <a:rPr lang="hr-HR" sz="2000" spc="-150" dirty="0">
                <a:solidFill>
                  <a:schemeClr val="accent1">
                    <a:lumMod val="50000"/>
                  </a:schemeClr>
                </a:solidFill>
              </a:rPr>
              <a:t> 214 </a:t>
            </a:r>
            <a:r>
              <a:rPr lang="hr-HR" sz="2000" spc="-150" dirty="0" err="1">
                <a:solidFill>
                  <a:schemeClr val="accent1">
                    <a:lumMod val="50000"/>
                  </a:schemeClr>
                </a:solidFill>
              </a:rPr>
              <a:t>prescribes</a:t>
            </a:r>
            <a:r>
              <a:rPr lang="hr-HR" sz="2000" spc="-150" dirty="0">
                <a:solidFill>
                  <a:schemeClr val="accent1">
                    <a:lumMod val="50000"/>
                  </a:schemeClr>
                </a:solidFill>
              </a:rPr>
              <a:t> as </a:t>
            </a:r>
            <a:r>
              <a:rPr lang="hr-HR" sz="2000" b="1" spc="-150" dirty="0" err="1">
                <a:solidFill>
                  <a:schemeClr val="accent1">
                    <a:lumMod val="50000"/>
                  </a:schemeClr>
                </a:solidFill>
              </a:rPr>
              <a:t>heavy</a:t>
            </a:r>
            <a:r>
              <a:rPr lang="hr-HR" sz="2000" b="1" spc="-150" dirty="0">
                <a:solidFill>
                  <a:schemeClr val="accent1">
                    <a:lumMod val="50000"/>
                  </a:schemeClr>
                </a:solidFill>
              </a:rPr>
              <a:t> </a:t>
            </a:r>
            <a:r>
              <a:rPr lang="hr-HR" sz="2000" b="1" spc="-150" dirty="0" err="1">
                <a:solidFill>
                  <a:schemeClr val="accent1">
                    <a:lumMod val="50000"/>
                  </a:schemeClr>
                </a:solidFill>
              </a:rPr>
              <a:t>criminal</a:t>
            </a:r>
            <a:r>
              <a:rPr lang="hr-HR" sz="2000" b="1" spc="-150" dirty="0">
                <a:solidFill>
                  <a:schemeClr val="accent1">
                    <a:lumMod val="50000"/>
                  </a:schemeClr>
                </a:solidFill>
              </a:rPr>
              <a:t> </a:t>
            </a:r>
            <a:r>
              <a:rPr lang="hr-HR" sz="2000" b="1" spc="-150" dirty="0" err="1">
                <a:solidFill>
                  <a:schemeClr val="accent1">
                    <a:lumMod val="50000"/>
                  </a:schemeClr>
                </a:solidFill>
              </a:rPr>
              <a:t>acts</a:t>
            </a:r>
            <a:r>
              <a:rPr lang="hr-HR" sz="2000" spc="-150" dirty="0">
                <a:solidFill>
                  <a:schemeClr val="accent1">
                    <a:lumMod val="50000"/>
                  </a:schemeClr>
                </a:solidFill>
              </a:rPr>
              <a:t>, </a:t>
            </a:r>
            <a:r>
              <a:rPr lang="hr-HR" sz="2000" spc="-150" dirty="0" err="1">
                <a:solidFill>
                  <a:schemeClr val="accent1">
                    <a:lumMod val="50000"/>
                  </a:schemeClr>
                </a:solidFill>
              </a:rPr>
              <a:t>i.e</a:t>
            </a:r>
            <a:r>
              <a:rPr lang="hr-HR" sz="2000" spc="-150" dirty="0">
                <a:solidFill>
                  <a:schemeClr val="accent1">
                    <a:lumMod val="50000"/>
                  </a:schemeClr>
                </a:solidFill>
              </a:rPr>
              <a:t>. as </a:t>
            </a:r>
            <a:r>
              <a:rPr lang="hr-HR" sz="2000" spc="-150" dirty="0" err="1">
                <a:solidFill>
                  <a:schemeClr val="accent1">
                    <a:lumMod val="50000"/>
                  </a:schemeClr>
                </a:solidFill>
              </a:rPr>
              <a:t>qualified</a:t>
            </a:r>
            <a:r>
              <a:rPr lang="hr-HR" sz="2000" spc="-150" dirty="0">
                <a:solidFill>
                  <a:schemeClr val="accent1">
                    <a:lumMod val="50000"/>
                  </a:schemeClr>
                </a:solidFill>
              </a:rPr>
              <a:t> </a:t>
            </a:r>
            <a:r>
              <a:rPr lang="hr-HR" sz="2000" spc="-150" dirty="0" err="1">
                <a:solidFill>
                  <a:schemeClr val="accent1">
                    <a:lumMod val="50000"/>
                  </a:schemeClr>
                </a:solidFill>
              </a:rPr>
              <a:t>criminal</a:t>
            </a:r>
            <a:r>
              <a:rPr lang="hr-HR" sz="2000" spc="-150" dirty="0">
                <a:solidFill>
                  <a:schemeClr val="accent1">
                    <a:lumMod val="50000"/>
                  </a:schemeClr>
                </a:solidFill>
              </a:rPr>
              <a:t> </a:t>
            </a:r>
            <a:r>
              <a:rPr lang="hr-HR" sz="2000" spc="-150" dirty="0" err="1">
                <a:solidFill>
                  <a:schemeClr val="accent1">
                    <a:lumMod val="50000"/>
                  </a:schemeClr>
                </a:solidFill>
              </a:rPr>
              <a:t>acts</a:t>
            </a:r>
            <a:r>
              <a:rPr lang="hr-HR" sz="2000" spc="-150" dirty="0">
                <a:solidFill>
                  <a:schemeClr val="accent1">
                    <a:lumMod val="50000"/>
                  </a:schemeClr>
                </a:solidFill>
              </a:rPr>
              <a:t> </a:t>
            </a:r>
            <a:r>
              <a:rPr lang="hr-HR" sz="2000" spc="-150" dirty="0" err="1">
                <a:solidFill>
                  <a:schemeClr val="accent1">
                    <a:lumMod val="50000"/>
                  </a:schemeClr>
                </a:solidFill>
              </a:rPr>
              <a:t>from</a:t>
            </a:r>
            <a:r>
              <a:rPr lang="hr-HR" sz="2000" spc="-150" dirty="0">
                <a:solidFill>
                  <a:schemeClr val="accent1">
                    <a:lumMod val="50000"/>
                  </a:schemeClr>
                </a:solidFill>
              </a:rPr>
              <a:t> </a:t>
            </a:r>
            <a:r>
              <a:rPr lang="hr-HR" sz="2000" b="1" spc="-150" dirty="0" err="1">
                <a:solidFill>
                  <a:schemeClr val="accent1">
                    <a:lumMod val="50000"/>
                  </a:schemeClr>
                </a:solidFill>
              </a:rPr>
              <a:t>Article</a:t>
            </a:r>
            <a:r>
              <a:rPr lang="hr-HR" sz="2000" b="1" spc="-150" dirty="0">
                <a:solidFill>
                  <a:schemeClr val="accent1">
                    <a:lumMod val="50000"/>
                  </a:schemeClr>
                </a:solidFill>
              </a:rPr>
              <a:t> 193, </a:t>
            </a:r>
            <a:r>
              <a:rPr lang="hr-HR" sz="2000" b="1" spc="-150" dirty="0" err="1">
                <a:solidFill>
                  <a:schemeClr val="accent1">
                    <a:lumMod val="50000"/>
                  </a:schemeClr>
                </a:solidFill>
              </a:rPr>
              <a:t>Article</a:t>
            </a:r>
            <a:r>
              <a:rPr lang="hr-HR" sz="2000" b="1" spc="-150" dirty="0">
                <a:solidFill>
                  <a:schemeClr val="accent1">
                    <a:lumMod val="50000"/>
                  </a:schemeClr>
                </a:solidFill>
              </a:rPr>
              <a:t> </a:t>
            </a:r>
            <a:r>
              <a:rPr lang="hr-HR" sz="2000" b="1" spc="-150" dirty="0" err="1">
                <a:solidFill>
                  <a:schemeClr val="accent1">
                    <a:lumMod val="50000"/>
                  </a:schemeClr>
                </a:solidFill>
              </a:rPr>
              <a:t>197</a:t>
            </a:r>
            <a:r>
              <a:rPr lang="hr-HR" sz="2000" b="1" spc="-150" dirty="0">
                <a:solidFill>
                  <a:schemeClr val="accent1">
                    <a:lumMod val="50000"/>
                  </a:schemeClr>
                </a:solidFill>
              </a:rPr>
              <a:t>, </a:t>
            </a:r>
            <a:r>
              <a:rPr lang="hr-HR" sz="2000" b="1" spc="-150" dirty="0" err="1">
                <a:solidFill>
                  <a:schemeClr val="accent1">
                    <a:lumMod val="50000"/>
                  </a:schemeClr>
                </a:solidFill>
              </a:rPr>
              <a:t>Article</a:t>
            </a:r>
            <a:r>
              <a:rPr lang="hr-HR" sz="2000" b="1" spc="-150" dirty="0">
                <a:solidFill>
                  <a:schemeClr val="accent1">
                    <a:lumMod val="50000"/>
                  </a:schemeClr>
                </a:solidFill>
              </a:rPr>
              <a:t> </a:t>
            </a:r>
            <a:r>
              <a:rPr lang="hr-HR" sz="2000" b="1" spc="-150" dirty="0" err="1">
                <a:solidFill>
                  <a:schemeClr val="accent1">
                    <a:lumMod val="50000"/>
                  </a:schemeClr>
                </a:solidFill>
              </a:rPr>
              <a:t>198</a:t>
            </a:r>
            <a:r>
              <a:rPr lang="hr-HR" sz="2000" b="1"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b="1" spc="-150" dirty="0" err="1">
                <a:solidFill>
                  <a:schemeClr val="accent6">
                    <a:lumMod val="75000"/>
                  </a:schemeClr>
                </a:solidFill>
              </a:rPr>
              <a:t>Criminal</a:t>
            </a:r>
            <a:r>
              <a:rPr lang="hr-HR" sz="2000" b="1" spc="-150" dirty="0">
                <a:solidFill>
                  <a:schemeClr val="accent6">
                    <a:lumMod val="75000"/>
                  </a:schemeClr>
                </a:solidFill>
              </a:rPr>
              <a:t> </a:t>
            </a:r>
            <a:r>
              <a:rPr lang="hr-HR" sz="2000" b="1" spc="-150" dirty="0" err="1">
                <a:solidFill>
                  <a:schemeClr val="accent6">
                    <a:lumMod val="75000"/>
                  </a:schemeClr>
                </a:solidFill>
              </a:rPr>
              <a:t>Act</a:t>
            </a:r>
            <a:r>
              <a:rPr lang="hr-HR" sz="2000" b="1" spc="-150" dirty="0">
                <a:solidFill>
                  <a:schemeClr val="accent6">
                    <a:lumMod val="75000"/>
                  </a:schemeClr>
                </a:solidFill>
              </a:rPr>
              <a:t> </a:t>
            </a:r>
            <a:r>
              <a:rPr lang="hr-HR" sz="2000" spc="-150" dirty="0" err="1">
                <a:solidFill>
                  <a:schemeClr val="accent1">
                    <a:lumMod val="50000"/>
                  </a:schemeClr>
                </a:solidFill>
              </a:rPr>
              <a:t>based</a:t>
            </a:r>
            <a:r>
              <a:rPr lang="hr-HR" sz="2000" spc="-150" dirty="0">
                <a:solidFill>
                  <a:schemeClr val="accent1">
                    <a:lumMod val="50000"/>
                  </a:schemeClr>
                </a:solidFill>
              </a:rPr>
              <a:t> on </a:t>
            </a:r>
            <a:r>
              <a:rPr lang="hr-HR" sz="2000" spc="-150" dirty="0" err="1">
                <a:solidFill>
                  <a:schemeClr val="accent1">
                    <a:lumMod val="50000"/>
                  </a:schemeClr>
                </a:solidFill>
              </a:rPr>
              <a:t>which</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b="1" spc="-150" dirty="0" err="1">
                <a:solidFill>
                  <a:schemeClr val="accent1">
                    <a:lumMod val="50000"/>
                  </a:schemeClr>
                </a:solidFill>
              </a:rPr>
              <a:t>heavy</a:t>
            </a:r>
            <a:r>
              <a:rPr lang="hr-HR" sz="2000" b="1" spc="-150" dirty="0">
                <a:solidFill>
                  <a:schemeClr val="accent1">
                    <a:lumMod val="50000"/>
                  </a:schemeClr>
                </a:solidFill>
              </a:rPr>
              <a:t> </a:t>
            </a:r>
            <a:r>
              <a:rPr lang="hr-HR" sz="2000" b="1" spc="-150" dirty="0" err="1">
                <a:solidFill>
                  <a:schemeClr val="accent1">
                    <a:lumMod val="50000"/>
                  </a:schemeClr>
                </a:solidFill>
              </a:rPr>
              <a:t>physical</a:t>
            </a:r>
            <a:r>
              <a:rPr lang="hr-HR" sz="2000" b="1" spc="-150" dirty="0">
                <a:solidFill>
                  <a:schemeClr val="accent1">
                    <a:lumMod val="50000"/>
                  </a:schemeClr>
                </a:solidFill>
              </a:rPr>
              <a:t> </a:t>
            </a:r>
            <a:r>
              <a:rPr lang="hr-HR" sz="2000" b="1" spc="-150" dirty="0" err="1">
                <a:solidFill>
                  <a:schemeClr val="accent1">
                    <a:lumMod val="50000"/>
                  </a:schemeClr>
                </a:solidFill>
              </a:rPr>
              <a:t>injury</a:t>
            </a:r>
            <a:r>
              <a:rPr lang="hr-HR" sz="2000" b="1" spc="-150" dirty="0">
                <a:solidFill>
                  <a:schemeClr val="accent1">
                    <a:lumMod val="50000"/>
                  </a:schemeClr>
                </a:solidFill>
              </a:rPr>
              <a:t> </a:t>
            </a:r>
            <a:r>
              <a:rPr lang="hr-HR" sz="2000" b="1" spc="-150" dirty="0" err="1">
                <a:solidFill>
                  <a:schemeClr val="accent1">
                    <a:lumMod val="50000"/>
                  </a:schemeClr>
                </a:solidFill>
              </a:rPr>
              <a:t>of</a:t>
            </a:r>
            <a:r>
              <a:rPr lang="hr-HR" sz="2000" b="1" spc="-150" dirty="0">
                <a:solidFill>
                  <a:schemeClr val="accent1">
                    <a:lumMod val="50000"/>
                  </a:schemeClr>
                </a:solidFill>
              </a:rPr>
              <a:t> one or more </a:t>
            </a:r>
            <a:r>
              <a:rPr lang="hr-HR" sz="2000" b="1" spc="-150" dirty="0" err="1">
                <a:solidFill>
                  <a:schemeClr val="accent1">
                    <a:lumMod val="50000"/>
                  </a:schemeClr>
                </a:solidFill>
              </a:rPr>
              <a:t>persons</a:t>
            </a:r>
            <a:r>
              <a:rPr lang="hr-HR" sz="2000" b="1" spc="-150" dirty="0">
                <a:solidFill>
                  <a:schemeClr val="accent1">
                    <a:lumMod val="50000"/>
                  </a:schemeClr>
                </a:solidFill>
              </a:rPr>
              <a:t> </a:t>
            </a:r>
            <a:r>
              <a:rPr lang="hr-HR" sz="2000" b="1" spc="-150" dirty="0" err="1">
                <a:solidFill>
                  <a:schemeClr val="accent1">
                    <a:lumMod val="50000"/>
                  </a:schemeClr>
                </a:solidFill>
              </a:rPr>
              <a:t>has</a:t>
            </a:r>
            <a:r>
              <a:rPr lang="hr-HR" sz="2000" b="1" spc="-150" dirty="0">
                <a:solidFill>
                  <a:schemeClr val="accent1">
                    <a:lumMod val="50000"/>
                  </a:schemeClr>
                </a:solidFill>
              </a:rPr>
              <a:t> </a:t>
            </a:r>
            <a:r>
              <a:rPr lang="hr-HR" sz="2000" b="1" spc="-150" dirty="0" err="1">
                <a:solidFill>
                  <a:schemeClr val="accent1">
                    <a:lumMod val="50000"/>
                  </a:schemeClr>
                </a:solidFill>
              </a:rPr>
              <a:t>been</a:t>
            </a:r>
            <a:r>
              <a:rPr lang="hr-HR" sz="2000" b="1" spc="-150" dirty="0">
                <a:solidFill>
                  <a:schemeClr val="accent1">
                    <a:lumMod val="50000"/>
                  </a:schemeClr>
                </a:solidFill>
              </a:rPr>
              <a:t> </a:t>
            </a:r>
            <a:r>
              <a:rPr lang="hr-HR" sz="2000" b="1" spc="-150" dirty="0" err="1">
                <a:solidFill>
                  <a:schemeClr val="accent1">
                    <a:lumMod val="50000"/>
                  </a:schemeClr>
                </a:solidFill>
              </a:rPr>
              <a:t>caused</a:t>
            </a:r>
            <a:r>
              <a:rPr lang="hr-HR" sz="2000" spc="-150" dirty="0">
                <a:solidFill>
                  <a:schemeClr val="accent1">
                    <a:lumMod val="50000"/>
                  </a:schemeClr>
                </a:solidFill>
              </a:rPr>
              <a:t>, or </a:t>
            </a:r>
            <a:r>
              <a:rPr lang="hr-HR" sz="2000" spc="-150" dirty="0" err="1">
                <a:solidFill>
                  <a:schemeClr val="accent1">
                    <a:lumMod val="50000"/>
                  </a:schemeClr>
                </a:solidFill>
              </a:rPr>
              <a:t>changes</a:t>
            </a:r>
            <a:r>
              <a:rPr lang="hr-HR" sz="2000" spc="-150" dirty="0">
                <a:solidFill>
                  <a:schemeClr val="accent1">
                    <a:lumMod val="50000"/>
                  </a:schemeClr>
                </a:solidFill>
              </a:rPr>
              <a:t> </a:t>
            </a:r>
            <a:r>
              <a:rPr lang="hr-HR" sz="2000" spc="-150" dirty="0" err="1">
                <a:solidFill>
                  <a:schemeClr val="accent1">
                    <a:lumMod val="50000"/>
                  </a:schemeClr>
                </a:solidFill>
              </a:rPr>
              <a:t>caused</a:t>
            </a:r>
            <a:r>
              <a:rPr lang="hr-HR" sz="2000" spc="-150" dirty="0">
                <a:solidFill>
                  <a:schemeClr val="accent1">
                    <a:lumMod val="50000"/>
                  </a:schemeClr>
                </a:solidFill>
              </a:rPr>
              <a:t> </a:t>
            </a:r>
            <a:r>
              <a:rPr lang="hr-HR" sz="2000" spc="-150" dirty="0" err="1">
                <a:solidFill>
                  <a:schemeClr val="accent1">
                    <a:lumMod val="50000"/>
                  </a:schemeClr>
                </a:solidFill>
              </a:rPr>
              <a:t>by</a:t>
            </a:r>
            <a:r>
              <a:rPr lang="hr-HR" sz="2000" spc="-150" dirty="0">
                <a:solidFill>
                  <a:schemeClr val="accent1">
                    <a:lumMod val="50000"/>
                  </a:schemeClr>
                </a:solidFill>
              </a:rPr>
              <a:t> </a:t>
            </a:r>
            <a:r>
              <a:rPr lang="hr-HR" sz="2000" spc="-150" dirty="0" err="1">
                <a:solidFill>
                  <a:schemeClr val="accent1">
                    <a:lumMod val="50000"/>
                  </a:schemeClr>
                </a:solidFill>
              </a:rPr>
              <a:t>pollution</a:t>
            </a:r>
            <a:r>
              <a:rPr lang="hr-HR" sz="2000" spc="-150" dirty="0">
                <a:solidFill>
                  <a:schemeClr val="accent1">
                    <a:lumMod val="50000"/>
                  </a:schemeClr>
                </a:solidFill>
              </a:rPr>
              <a:t> </a:t>
            </a:r>
            <a:r>
              <a:rPr lang="hr-HR" sz="2000" b="1" spc="-150" dirty="0" err="1">
                <a:solidFill>
                  <a:schemeClr val="accent1">
                    <a:lumMod val="50000"/>
                  </a:schemeClr>
                </a:solidFill>
              </a:rPr>
              <a:t>cannot</a:t>
            </a:r>
            <a:r>
              <a:rPr lang="hr-HR" sz="2000" b="1" spc="-150" dirty="0">
                <a:solidFill>
                  <a:schemeClr val="accent1">
                    <a:lumMod val="50000"/>
                  </a:schemeClr>
                </a:solidFill>
              </a:rPr>
              <a:t> </a:t>
            </a:r>
            <a:r>
              <a:rPr lang="hr-HR" sz="2000" b="1" spc="-150" dirty="0" err="1">
                <a:solidFill>
                  <a:schemeClr val="accent1">
                    <a:lumMod val="50000"/>
                  </a:schemeClr>
                </a:solidFill>
              </a:rPr>
              <a:t>be</a:t>
            </a:r>
            <a:r>
              <a:rPr lang="hr-HR" sz="2000" b="1" spc="-150" dirty="0">
                <a:solidFill>
                  <a:schemeClr val="accent1">
                    <a:lumMod val="50000"/>
                  </a:schemeClr>
                </a:solidFill>
              </a:rPr>
              <a:t> </a:t>
            </a:r>
            <a:r>
              <a:rPr lang="hr-HR" sz="2000" b="1" spc="-150" dirty="0" err="1">
                <a:solidFill>
                  <a:schemeClr val="accent1">
                    <a:lumMod val="50000"/>
                  </a:schemeClr>
                </a:solidFill>
              </a:rPr>
              <a:t>removed</a:t>
            </a:r>
            <a:r>
              <a:rPr lang="hr-HR" sz="2000" b="1" spc="-150" dirty="0">
                <a:solidFill>
                  <a:schemeClr val="accent1">
                    <a:lumMod val="50000"/>
                  </a:schemeClr>
                </a:solidFill>
              </a:rPr>
              <a:t> for a </a:t>
            </a:r>
            <a:r>
              <a:rPr lang="hr-HR" sz="2000" b="1" spc="-150" dirty="0" err="1">
                <a:solidFill>
                  <a:schemeClr val="accent1">
                    <a:lumMod val="50000"/>
                  </a:schemeClr>
                </a:solidFill>
              </a:rPr>
              <a:t>longer</a:t>
            </a:r>
            <a:r>
              <a:rPr lang="hr-HR" sz="2000" b="1" spc="-150" dirty="0">
                <a:solidFill>
                  <a:schemeClr val="accent1">
                    <a:lumMod val="50000"/>
                  </a:schemeClr>
                </a:solidFill>
              </a:rPr>
              <a:t> period or major </a:t>
            </a:r>
            <a:r>
              <a:rPr lang="hr-HR" sz="2000" b="1" spc="-150" dirty="0" err="1">
                <a:solidFill>
                  <a:schemeClr val="accent1">
                    <a:lumMod val="50000"/>
                  </a:schemeClr>
                </a:solidFill>
              </a:rPr>
              <a:t>accident</a:t>
            </a:r>
            <a:r>
              <a:rPr lang="hr-HR" sz="2000" b="1" spc="-150" dirty="0">
                <a:solidFill>
                  <a:schemeClr val="accent1">
                    <a:lumMod val="50000"/>
                  </a:schemeClr>
                </a:solidFill>
              </a:rPr>
              <a:t> </a:t>
            </a:r>
            <a:r>
              <a:rPr lang="hr-HR" sz="2000" b="1" spc="-150" dirty="0" err="1">
                <a:solidFill>
                  <a:schemeClr val="accent1">
                    <a:lumMod val="50000"/>
                  </a:schemeClr>
                </a:solidFill>
              </a:rPr>
              <a:t>occurs</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perpetrator</a:t>
            </a:r>
            <a:r>
              <a:rPr lang="hr-HR" sz="2000" spc="-150" dirty="0">
                <a:solidFill>
                  <a:schemeClr val="accent1">
                    <a:lumMod val="50000"/>
                  </a:schemeClr>
                </a:solidFill>
              </a:rPr>
              <a:t> </a:t>
            </a:r>
            <a:r>
              <a:rPr lang="hr-HR" sz="2000" spc="-150" dirty="0" err="1">
                <a:solidFill>
                  <a:schemeClr val="accent1">
                    <a:lumMod val="50000"/>
                  </a:schemeClr>
                </a:solidFill>
              </a:rPr>
              <a:t>shall</a:t>
            </a:r>
            <a:r>
              <a:rPr lang="hr-HR" sz="2000" spc="-150" dirty="0">
                <a:solidFill>
                  <a:schemeClr val="accent1">
                    <a:lumMod val="50000"/>
                  </a:schemeClr>
                </a:solidFill>
              </a:rPr>
              <a:t> </a:t>
            </a:r>
            <a:r>
              <a:rPr lang="hr-HR" sz="2000" spc="-150" dirty="0" err="1">
                <a:solidFill>
                  <a:schemeClr val="accent1">
                    <a:lumMod val="50000"/>
                  </a:schemeClr>
                </a:solidFill>
              </a:rPr>
              <a:t>be</a:t>
            </a:r>
            <a:r>
              <a:rPr lang="hr-HR" sz="2000" spc="-150" dirty="0">
                <a:solidFill>
                  <a:schemeClr val="accent1">
                    <a:lumMod val="50000"/>
                  </a:schemeClr>
                </a:solidFill>
              </a:rPr>
              <a:t> </a:t>
            </a:r>
            <a:r>
              <a:rPr lang="hr-HR" sz="2000" spc="-150" dirty="0" err="1">
                <a:solidFill>
                  <a:schemeClr val="accent1">
                    <a:lumMod val="50000"/>
                  </a:schemeClr>
                </a:solidFill>
              </a:rPr>
              <a:t>imprisoned</a:t>
            </a:r>
            <a:r>
              <a:rPr lang="hr-HR" sz="2000" spc="-150" dirty="0">
                <a:solidFill>
                  <a:schemeClr val="accent1">
                    <a:lumMod val="50000"/>
                  </a:schemeClr>
                </a:solidFill>
              </a:rPr>
              <a:t> </a:t>
            </a:r>
            <a:r>
              <a:rPr lang="hr-HR" sz="2000" spc="-150" dirty="0" err="1">
                <a:solidFill>
                  <a:schemeClr val="accent1">
                    <a:lumMod val="50000"/>
                  </a:schemeClr>
                </a:solidFill>
              </a:rPr>
              <a:t>from</a:t>
            </a:r>
            <a:r>
              <a:rPr lang="hr-HR" sz="2000" spc="-150" dirty="0">
                <a:solidFill>
                  <a:schemeClr val="accent1">
                    <a:lumMod val="50000"/>
                  </a:schemeClr>
                </a:solidFill>
              </a:rPr>
              <a:t> one to ten </a:t>
            </a:r>
            <a:r>
              <a:rPr lang="hr-HR" sz="2000" spc="-150" dirty="0" err="1">
                <a:solidFill>
                  <a:schemeClr val="accent1">
                    <a:lumMod val="50000"/>
                  </a:schemeClr>
                </a:solidFill>
              </a:rPr>
              <a:t>years</a:t>
            </a:r>
            <a:r>
              <a:rPr lang="hr-HR" sz="2000" spc="-150" dirty="0">
                <a:solidFill>
                  <a:schemeClr val="accent1">
                    <a:lumMod val="50000"/>
                  </a:schemeClr>
                </a:solidFill>
              </a:rPr>
              <a:t>. </a:t>
            </a:r>
          </a:p>
          <a:p>
            <a:pPr marL="342900" indent="-342900" algn="just">
              <a:buFont typeface="Arial" panose="020B0604020202020204" pitchFamily="34" charset="0"/>
              <a:buChar char="•"/>
            </a:pPr>
            <a:r>
              <a:rPr lang="hr-HR" sz="2000" spc="-150" dirty="0" err="1">
                <a:solidFill>
                  <a:schemeClr val="accent1">
                    <a:lumMod val="50000"/>
                  </a:schemeClr>
                </a:solidFill>
              </a:rPr>
              <a:t>If</a:t>
            </a:r>
            <a:r>
              <a:rPr lang="hr-HR" sz="2000" spc="-150" dirty="0">
                <a:solidFill>
                  <a:schemeClr val="accent1">
                    <a:lumMod val="50000"/>
                  </a:schemeClr>
                </a:solidFill>
              </a:rPr>
              <a:t> </a:t>
            </a:r>
            <a:r>
              <a:rPr lang="hr-HR" sz="2000" spc="-150" dirty="0" err="1">
                <a:solidFill>
                  <a:schemeClr val="accent1">
                    <a:lumMod val="50000"/>
                  </a:schemeClr>
                </a:solidFill>
              </a:rPr>
              <a:t>criminal</a:t>
            </a:r>
            <a:r>
              <a:rPr lang="hr-HR" sz="2000" spc="-150" dirty="0">
                <a:solidFill>
                  <a:schemeClr val="accent1">
                    <a:lumMod val="50000"/>
                  </a:schemeClr>
                </a:solidFill>
              </a:rPr>
              <a:t> </a:t>
            </a:r>
            <a:r>
              <a:rPr lang="hr-HR" sz="2000" spc="-150" dirty="0" err="1">
                <a:solidFill>
                  <a:schemeClr val="accent1">
                    <a:lumMod val="50000"/>
                  </a:schemeClr>
                </a:solidFill>
              </a:rPr>
              <a:t>acts</a:t>
            </a:r>
            <a:r>
              <a:rPr lang="hr-HR" sz="2000" spc="-150" dirty="0">
                <a:solidFill>
                  <a:schemeClr val="accent1">
                    <a:lumMod val="50000"/>
                  </a:schemeClr>
                </a:solidFill>
              </a:rPr>
              <a:t> </a:t>
            </a:r>
            <a:r>
              <a:rPr lang="hr-HR" sz="2000" spc="-150" dirty="0" err="1">
                <a:solidFill>
                  <a:schemeClr val="accent1">
                    <a:lumMod val="50000"/>
                  </a:schemeClr>
                </a:solidFill>
              </a:rPr>
              <a:t>caused</a:t>
            </a:r>
            <a:r>
              <a:rPr lang="hr-HR" sz="2000" spc="-150" dirty="0">
                <a:solidFill>
                  <a:schemeClr val="accent1">
                    <a:lumMod val="50000"/>
                  </a:schemeClr>
                </a:solidFill>
              </a:rPr>
              <a:t> a </a:t>
            </a:r>
            <a:r>
              <a:rPr lang="hr-HR" sz="2000" b="1" spc="-150" dirty="0" err="1">
                <a:solidFill>
                  <a:schemeClr val="accent1">
                    <a:lumMod val="50000"/>
                  </a:schemeClr>
                </a:solidFill>
              </a:rPr>
              <a:t>death</a:t>
            </a:r>
            <a:r>
              <a:rPr lang="hr-HR" sz="2000" b="1" spc="-150" dirty="0">
                <a:solidFill>
                  <a:schemeClr val="accent1">
                    <a:lumMod val="50000"/>
                  </a:schemeClr>
                </a:solidFill>
              </a:rPr>
              <a:t> </a:t>
            </a:r>
            <a:r>
              <a:rPr lang="hr-HR" sz="2000" b="1" spc="-150" dirty="0" err="1">
                <a:solidFill>
                  <a:schemeClr val="accent1">
                    <a:lumMod val="50000"/>
                  </a:schemeClr>
                </a:solidFill>
              </a:rPr>
              <a:t>of</a:t>
            </a:r>
            <a:r>
              <a:rPr lang="hr-HR" sz="2000" b="1" spc="-150" dirty="0">
                <a:solidFill>
                  <a:schemeClr val="accent1">
                    <a:lumMod val="50000"/>
                  </a:schemeClr>
                </a:solidFill>
              </a:rPr>
              <a:t> one or more </a:t>
            </a:r>
            <a:r>
              <a:rPr lang="hr-HR" sz="2000" b="1" spc="-150" dirty="0" err="1">
                <a:solidFill>
                  <a:schemeClr val="accent1">
                    <a:lumMod val="50000"/>
                  </a:schemeClr>
                </a:solidFill>
              </a:rPr>
              <a:t>persons</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perpetrator</a:t>
            </a:r>
            <a:r>
              <a:rPr lang="hr-HR" sz="2000" spc="-150" dirty="0">
                <a:solidFill>
                  <a:schemeClr val="accent1">
                    <a:lumMod val="50000"/>
                  </a:schemeClr>
                </a:solidFill>
              </a:rPr>
              <a:t> </a:t>
            </a:r>
            <a:r>
              <a:rPr lang="hr-HR" sz="2000" spc="-150" dirty="0" err="1">
                <a:solidFill>
                  <a:schemeClr val="accent1">
                    <a:lumMod val="50000"/>
                  </a:schemeClr>
                </a:solidFill>
              </a:rPr>
              <a:t>shall</a:t>
            </a:r>
            <a:r>
              <a:rPr lang="hr-HR" sz="2000" spc="-150" dirty="0">
                <a:solidFill>
                  <a:schemeClr val="accent1">
                    <a:lumMod val="50000"/>
                  </a:schemeClr>
                </a:solidFill>
              </a:rPr>
              <a:t> </a:t>
            </a:r>
            <a:r>
              <a:rPr lang="hr-HR" sz="2000" spc="-150" dirty="0" err="1">
                <a:solidFill>
                  <a:schemeClr val="accent1">
                    <a:lumMod val="50000"/>
                  </a:schemeClr>
                </a:solidFill>
              </a:rPr>
              <a:t>be</a:t>
            </a:r>
            <a:r>
              <a:rPr lang="hr-HR" sz="2000" spc="-150" dirty="0">
                <a:solidFill>
                  <a:schemeClr val="accent1">
                    <a:lumMod val="50000"/>
                  </a:schemeClr>
                </a:solidFill>
              </a:rPr>
              <a:t> </a:t>
            </a:r>
            <a:r>
              <a:rPr lang="hr-HR" sz="2000" spc="-150" dirty="0" err="1">
                <a:solidFill>
                  <a:schemeClr val="accent1">
                    <a:lumMod val="50000"/>
                  </a:schemeClr>
                </a:solidFill>
              </a:rPr>
              <a:t>imprisoned</a:t>
            </a:r>
            <a:r>
              <a:rPr lang="hr-HR" sz="2000" spc="-150" dirty="0">
                <a:solidFill>
                  <a:schemeClr val="accent1">
                    <a:lumMod val="50000"/>
                  </a:schemeClr>
                </a:solidFill>
              </a:rPr>
              <a:t> </a:t>
            </a:r>
            <a:r>
              <a:rPr lang="hr-HR" sz="2000" spc="-150" dirty="0" err="1">
                <a:solidFill>
                  <a:schemeClr val="accent1">
                    <a:lumMod val="50000"/>
                  </a:schemeClr>
                </a:solidFill>
              </a:rPr>
              <a:t>from</a:t>
            </a:r>
            <a:r>
              <a:rPr lang="hr-HR" sz="2000" spc="-150" dirty="0">
                <a:solidFill>
                  <a:schemeClr val="accent1">
                    <a:lumMod val="50000"/>
                  </a:schemeClr>
                </a:solidFill>
              </a:rPr>
              <a:t> </a:t>
            </a:r>
            <a:r>
              <a:rPr lang="hr-HR" sz="2000" spc="-150" dirty="0" err="1">
                <a:solidFill>
                  <a:schemeClr val="accent1">
                    <a:lumMod val="50000"/>
                  </a:schemeClr>
                </a:solidFill>
              </a:rPr>
              <a:t>three</a:t>
            </a:r>
            <a:r>
              <a:rPr lang="hr-HR" sz="2000" spc="-150" dirty="0">
                <a:solidFill>
                  <a:schemeClr val="accent1">
                    <a:lumMod val="50000"/>
                  </a:schemeClr>
                </a:solidFill>
              </a:rPr>
              <a:t> to </a:t>
            </a:r>
            <a:r>
              <a:rPr lang="hr-HR" sz="2000" spc="-150" dirty="0" err="1">
                <a:solidFill>
                  <a:schemeClr val="accent1">
                    <a:lumMod val="50000"/>
                  </a:schemeClr>
                </a:solidFill>
              </a:rPr>
              <a:t>fifteen</a:t>
            </a:r>
            <a:r>
              <a:rPr lang="hr-HR" sz="2000" spc="-150" dirty="0">
                <a:solidFill>
                  <a:schemeClr val="accent1">
                    <a:lumMod val="50000"/>
                  </a:schemeClr>
                </a:solidFill>
              </a:rPr>
              <a:t> </a:t>
            </a:r>
            <a:r>
              <a:rPr lang="hr-HR" sz="2000" spc="-150">
                <a:solidFill>
                  <a:schemeClr val="accent1">
                    <a:lumMod val="50000"/>
                  </a:schemeClr>
                </a:solidFill>
              </a:rPr>
              <a:t>years.</a:t>
            </a:r>
            <a:endParaRPr lang="hr-HR" sz="2000" spc="-150" dirty="0">
              <a:solidFill>
                <a:schemeClr val="accent1">
                  <a:lumMod val="50000"/>
                </a:schemeClr>
              </a:solidFill>
            </a:endParaRPr>
          </a:p>
          <a:p>
            <a:endParaRPr lang="hr-HR" sz="2000" dirty="0">
              <a:solidFill>
                <a:schemeClr val="accent1">
                  <a:lumMod val="50000"/>
                </a:schemeClr>
              </a:solidFill>
            </a:endParaRPr>
          </a:p>
        </p:txBody>
      </p:sp>
      <p:sp>
        <p:nvSpPr>
          <p:cNvPr id="10" name="TextBox 9"/>
          <p:cNvSpPr txBox="1"/>
          <p:nvPr/>
        </p:nvSpPr>
        <p:spPr>
          <a:xfrm>
            <a:off x="512748" y="1521303"/>
            <a:ext cx="8329642" cy="461665"/>
          </a:xfrm>
          <a:prstGeom prst="rect">
            <a:avLst/>
          </a:prstGeom>
          <a:noFill/>
        </p:spPr>
        <p:txBody>
          <a:bodyPr wrap="square" rtlCol="0">
            <a:spAutoFit/>
          </a:bodyPr>
          <a:lstStyle/>
          <a:p>
            <a:r>
              <a:rPr lang="hr-HR" sz="2400" b="1" dirty="0" err="1">
                <a:solidFill>
                  <a:schemeClr val="accent1">
                    <a:lumMod val="50000"/>
                  </a:schemeClr>
                </a:solidFill>
              </a:rPr>
              <a:t>Criminal</a:t>
            </a:r>
            <a:r>
              <a:rPr lang="hr-HR" sz="2400" b="1" dirty="0">
                <a:solidFill>
                  <a:schemeClr val="accent1">
                    <a:lumMod val="50000"/>
                  </a:schemeClr>
                </a:solidFill>
              </a:rPr>
              <a:t> </a:t>
            </a:r>
            <a:r>
              <a:rPr lang="hr-HR" sz="2400" b="1" dirty="0" err="1">
                <a:solidFill>
                  <a:schemeClr val="accent1">
                    <a:lumMod val="50000"/>
                  </a:schemeClr>
                </a:solidFill>
              </a:rPr>
              <a:t>acts</a:t>
            </a:r>
            <a:r>
              <a:rPr lang="hr-HR" sz="2400" b="1" dirty="0">
                <a:solidFill>
                  <a:schemeClr val="accent1">
                    <a:lumMod val="50000"/>
                  </a:schemeClr>
                </a:solidFill>
              </a:rPr>
              <a:t> </a:t>
            </a:r>
            <a:r>
              <a:rPr lang="hr-HR" sz="2400" b="1" dirty="0" err="1">
                <a:solidFill>
                  <a:schemeClr val="accent1">
                    <a:lumMod val="50000"/>
                  </a:schemeClr>
                </a:solidFill>
              </a:rPr>
              <a:t>related</a:t>
            </a:r>
            <a:r>
              <a:rPr lang="hr-HR" sz="2400" b="1" dirty="0">
                <a:solidFill>
                  <a:schemeClr val="accent1">
                    <a:lumMod val="50000"/>
                  </a:schemeClr>
                </a:solidFill>
              </a:rPr>
              <a:t> to AQM</a:t>
            </a: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515895843"/>
      </p:ext>
    </p:extLst>
  </p:cSld>
  <p:clrMapOvr>
    <a:masterClrMapping/>
  </p:clrMapOvr>
  <p:transition spd="med">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11.5 </a:t>
            </a:r>
            <a:r>
              <a:rPr lang="hr-HR" sz="2800" b="1" dirty="0" err="1">
                <a:solidFill>
                  <a:schemeClr val="tx2"/>
                </a:solidFill>
                <a:effectLst>
                  <a:glow>
                    <a:srgbClr val="7F7F7F">
                      <a:alpha val="35000"/>
                    </a:srgbClr>
                  </a:glow>
                </a:effectLst>
              </a:rPr>
              <a:t>Example</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criminal</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act</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related</a:t>
            </a:r>
            <a:r>
              <a:rPr lang="hr-HR" sz="2800" b="1" dirty="0">
                <a:solidFill>
                  <a:schemeClr val="tx2"/>
                </a:solidFill>
                <a:effectLst>
                  <a:glow>
                    <a:srgbClr val="7F7F7F">
                      <a:alpha val="35000"/>
                    </a:srgbClr>
                  </a:glow>
                </a:effectLst>
              </a:rPr>
              <a:t> to AQM</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347957" y="2272955"/>
            <a:ext cx="8593742" cy="2554545"/>
          </a:xfrm>
          <a:prstGeom prst="rect">
            <a:avLst/>
          </a:prstGeom>
          <a:noFill/>
        </p:spPr>
        <p:txBody>
          <a:bodyPr wrap="square" rtlCol="0">
            <a:spAutoFit/>
          </a:bodyPr>
          <a:lstStyle/>
          <a:p>
            <a:pPr algn="just"/>
            <a:r>
              <a:rPr lang="hr-HR" sz="2000" spc="-150" dirty="0" err="1">
                <a:solidFill>
                  <a:schemeClr val="accent1">
                    <a:lumMod val="50000"/>
                  </a:schemeClr>
                </a:solidFill>
              </a:rPr>
              <a:t>The</a:t>
            </a:r>
            <a:r>
              <a:rPr lang="hr-HR" sz="2000" spc="-150" dirty="0">
                <a:solidFill>
                  <a:schemeClr val="accent1">
                    <a:lumMod val="50000"/>
                  </a:schemeClr>
                </a:solidFill>
              </a:rPr>
              <a:t> City </a:t>
            </a:r>
            <a:r>
              <a:rPr lang="hr-HR" sz="2000" spc="-150" dirty="0" err="1">
                <a:solidFill>
                  <a:schemeClr val="accent1">
                    <a:lumMod val="50000"/>
                  </a:schemeClr>
                </a:solidFill>
              </a:rPr>
              <a:t>of</a:t>
            </a:r>
            <a:r>
              <a:rPr lang="hr-HR" sz="2000" spc="-150" dirty="0">
                <a:solidFill>
                  <a:schemeClr val="accent1">
                    <a:lumMod val="50000"/>
                  </a:schemeClr>
                </a:solidFill>
              </a:rPr>
              <a:t> Sisak </a:t>
            </a:r>
            <a:r>
              <a:rPr lang="hr-HR" sz="2000" spc="-150" dirty="0" err="1">
                <a:solidFill>
                  <a:schemeClr val="accent1">
                    <a:lumMod val="50000"/>
                  </a:schemeClr>
                </a:solidFill>
              </a:rPr>
              <a:t>initiated</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claim</a:t>
            </a:r>
            <a:r>
              <a:rPr lang="hr-HR" sz="2000" spc="-150" dirty="0">
                <a:solidFill>
                  <a:schemeClr val="accent1">
                    <a:lumMod val="50000"/>
                  </a:schemeClr>
                </a:solidFill>
              </a:rPr>
              <a:t> </a:t>
            </a:r>
            <a:r>
              <a:rPr lang="hr-HR" sz="2000" spc="-150" dirty="0" err="1">
                <a:solidFill>
                  <a:schemeClr val="accent1">
                    <a:lumMod val="50000"/>
                  </a:schemeClr>
                </a:solidFill>
              </a:rPr>
              <a:t>proceeding</a:t>
            </a:r>
            <a:r>
              <a:rPr lang="hr-HR" sz="2000" spc="-150" dirty="0">
                <a:solidFill>
                  <a:schemeClr val="accent1">
                    <a:lumMod val="50000"/>
                  </a:schemeClr>
                </a:solidFill>
              </a:rPr>
              <a:t> </a:t>
            </a:r>
            <a:r>
              <a:rPr lang="hr-HR" sz="2000" spc="-150" dirty="0" err="1">
                <a:solidFill>
                  <a:schemeClr val="accent1">
                    <a:lumMod val="50000"/>
                  </a:schemeClr>
                </a:solidFill>
              </a:rPr>
              <a:t>against</a:t>
            </a:r>
            <a:r>
              <a:rPr lang="hr-HR" sz="2000" spc="-150" dirty="0">
                <a:solidFill>
                  <a:schemeClr val="accent1">
                    <a:lumMod val="50000"/>
                  </a:schemeClr>
                </a:solidFill>
              </a:rPr>
              <a:t> </a:t>
            </a:r>
            <a:r>
              <a:rPr lang="hr-HR" sz="2000" spc="-150" dirty="0" err="1">
                <a:solidFill>
                  <a:schemeClr val="accent1">
                    <a:lumMod val="50000"/>
                  </a:schemeClr>
                </a:solidFill>
              </a:rPr>
              <a:t>responsible</a:t>
            </a:r>
            <a:r>
              <a:rPr lang="hr-HR" sz="2000" spc="-150" dirty="0">
                <a:solidFill>
                  <a:schemeClr val="accent1">
                    <a:lumMod val="50000"/>
                  </a:schemeClr>
                </a:solidFill>
              </a:rPr>
              <a:t> </a:t>
            </a:r>
            <a:r>
              <a:rPr lang="hr-HR" sz="2000" spc="-150" dirty="0" err="1">
                <a:solidFill>
                  <a:schemeClr val="accent1">
                    <a:lumMod val="50000"/>
                  </a:schemeClr>
                </a:solidFill>
              </a:rPr>
              <a:t>persons</a:t>
            </a:r>
            <a:r>
              <a:rPr lang="hr-HR" sz="2000" spc="-150" dirty="0">
                <a:solidFill>
                  <a:schemeClr val="accent1">
                    <a:lumMod val="50000"/>
                  </a:schemeClr>
                </a:solidFill>
              </a:rPr>
              <a:t> </a:t>
            </a:r>
            <a:r>
              <a:rPr lang="hr-HR" sz="2000" spc="-150" dirty="0" err="1">
                <a:solidFill>
                  <a:schemeClr val="accent1">
                    <a:lumMod val="50000"/>
                  </a:schemeClr>
                </a:solidFill>
              </a:rPr>
              <a:t>in</a:t>
            </a:r>
            <a:r>
              <a:rPr lang="hr-HR" sz="2000" spc="-150" dirty="0">
                <a:solidFill>
                  <a:schemeClr val="accent1">
                    <a:lumMod val="50000"/>
                  </a:schemeClr>
                </a:solidFill>
              </a:rPr>
              <a:t> INA </a:t>
            </a:r>
            <a:r>
              <a:rPr lang="hr-HR" sz="2000" spc="-150" dirty="0" err="1">
                <a:solidFill>
                  <a:schemeClr val="accent1">
                    <a:lumMod val="50000"/>
                  </a:schemeClr>
                </a:solidFill>
              </a:rPr>
              <a:t>due</a:t>
            </a:r>
            <a:r>
              <a:rPr lang="hr-HR" sz="2000" spc="-150" dirty="0">
                <a:solidFill>
                  <a:schemeClr val="accent1">
                    <a:lumMod val="50000"/>
                  </a:schemeClr>
                </a:solidFill>
              </a:rPr>
              <a:t> to </a:t>
            </a:r>
            <a:r>
              <a:rPr lang="hr-HR" sz="2000" spc="-150" dirty="0" err="1">
                <a:solidFill>
                  <a:schemeClr val="accent1">
                    <a:lumMod val="50000"/>
                  </a:schemeClr>
                </a:solidFill>
              </a:rPr>
              <a:t>environmental</a:t>
            </a:r>
            <a:r>
              <a:rPr lang="hr-HR" sz="2000" spc="-150" dirty="0">
                <a:solidFill>
                  <a:schemeClr val="accent1">
                    <a:lumMod val="50000"/>
                  </a:schemeClr>
                </a:solidFill>
              </a:rPr>
              <a:t> </a:t>
            </a:r>
            <a:r>
              <a:rPr lang="hr-HR" sz="2000" spc="-150" dirty="0" err="1">
                <a:solidFill>
                  <a:schemeClr val="accent1">
                    <a:lumMod val="50000"/>
                  </a:schemeClr>
                </a:solidFill>
              </a:rPr>
              <a:t>pollution</a:t>
            </a:r>
            <a:r>
              <a:rPr lang="hr-HR" sz="2000" spc="-150" dirty="0">
                <a:solidFill>
                  <a:schemeClr val="accent1">
                    <a:lumMod val="50000"/>
                  </a:schemeClr>
                </a:solidFill>
              </a:rPr>
              <a:t>. </a:t>
            </a:r>
          </a:p>
          <a:p>
            <a:r>
              <a:rPr lang="hr-HR" sz="2000" spc="-150" dirty="0">
                <a:solidFill>
                  <a:schemeClr val="accent1">
                    <a:lumMod val="50000"/>
                  </a:schemeClr>
                </a:solidFill>
              </a:rPr>
              <a:t>In </a:t>
            </a:r>
            <a:r>
              <a:rPr lang="hr-HR" sz="2000" spc="-150" dirty="0" err="1">
                <a:solidFill>
                  <a:schemeClr val="accent1">
                    <a:lumMod val="50000"/>
                  </a:schemeClr>
                </a:solidFill>
              </a:rPr>
              <a:t>February</a:t>
            </a:r>
            <a:r>
              <a:rPr lang="hr-HR" sz="2000" spc="-150" dirty="0">
                <a:solidFill>
                  <a:schemeClr val="accent1">
                    <a:lumMod val="50000"/>
                  </a:schemeClr>
                </a:solidFill>
              </a:rPr>
              <a:t> 2007, </a:t>
            </a:r>
            <a:r>
              <a:rPr lang="hr-HR" sz="2000" spc="-150" dirty="0" err="1">
                <a:solidFill>
                  <a:schemeClr val="accent1">
                    <a:lumMod val="50000"/>
                  </a:schemeClr>
                </a:solidFill>
              </a:rPr>
              <a:t>the</a:t>
            </a:r>
            <a:r>
              <a:rPr lang="hr-HR" sz="2000" spc="-150" dirty="0">
                <a:solidFill>
                  <a:schemeClr val="accent1">
                    <a:lumMod val="50000"/>
                  </a:schemeClr>
                </a:solidFill>
              </a:rPr>
              <a:t> City </a:t>
            </a:r>
            <a:r>
              <a:rPr lang="hr-HR" sz="2000" spc="-150" dirty="0" err="1">
                <a:solidFill>
                  <a:schemeClr val="accent1">
                    <a:lumMod val="50000"/>
                  </a:schemeClr>
                </a:solidFill>
              </a:rPr>
              <a:t>of</a:t>
            </a:r>
            <a:r>
              <a:rPr lang="hr-HR" sz="2000" spc="-150" dirty="0">
                <a:solidFill>
                  <a:schemeClr val="accent1">
                    <a:lumMod val="50000"/>
                  </a:schemeClr>
                </a:solidFill>
              </a:rPr>
              <a:t> Sisak </a:t>
            </a:r>
            <a:r>
              <a:rPr lang="hr-HR" sz="2000" spc="-150" dirty="0" err="1">
                <a:solidFill>
                  <a:schemeClr val="accent1">
                    <a:lumMod val="50000"/>
                  </a:schemeClr>
                </a:solidFill>
              </a:rPr>
              <a:t>submitted</a:t>
            </a:r>
            <a:r>
              <a:rPr lang="hr-HR" sz="2000" spc="-150" dirty="0">
                <a:solidFill>
                  <a:schemeClr val="accent1">
                    <a:lumMod val="50000"/>
                  </a:schemeClr>
                </a:solidFill>
              </a:rPr>
              <a:t> a </a:t>
            </a:r>
            <a:r>
              <a:rPr lang="hr-HR" sz="2000" spc="-150" dirty="0" err="1">
                <a:solidFill>
                  <a:schemeClr val="accent1">
                    <a:lumMod val="50000"/>
                  </a:schemeClr>
                </a:solidFill>
              </a:rPr>
              <a:t>claim</a:t>
            </a:r>
            <a:r>
              <a:rPr lang="hr-HR" sz="2000" spc="-150" dirty="0">
                <a:solidFill>
                  <a:schemeClr val="accent1">
                    <a:lumMod val="50000"/>
                  </a:schemeClr>
                </a:solidFill>
              </a:rPr>
              <a:t> </a:t>
            </a:r>
            <a:r>
              <a:rPr lang="hr-HR" sz="2000" spc="-150" dirty="0" err="1">
                <a:solidFill>
                  <a:schemeClr val="accent1">
                    <a:lumMod val="50000"/>
                  </a:schemeClr>
                </a:solidFill>
              </a:rPr>
              <a:t>before</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Municipal</a:t>
            </a:r>
            <a:r>
              <a:rPr lang="hr-HR" sz="2000" spc="-150" dirty="0">
                <a:solidFill>
                  <a:schemeClr val="accent1">
                    <a:lumMod val="50000"/>
                  </a:schemeClr>
                </a:solidFill>
              </a:rPr>
              <a:t> Court </a:t>
            </a:r>
            <a:r>
              <a:rPr lang="hr-HR" sz="2000" spc="-150" dirty="0" err="1">
                <a:solidFill>
                  <a:schemeClr val="accent1">
                    <a:lumMod val="50000"/>
                  </a:schemeClr>
                </a:solidFill>
              </a:rPr>
              <a:t>against</a:t>
            </a:r>
            <a:r>
              <a:rPr lang="hr-HR" sz="2000" spc="-150" dirty="0">
                <a:solidFill>
                  <a:schemeClr val="accent1">
                    <a:lumMod val="50000"/>
                  </a:schemeClr>
                </a:solidFill>
              </a:rPr>
              <a:t> </a:t>
            </a:r>
            <a:r>
              <a:rPr lang="hr-HR" sz="2000" spc="-150" dirty="0" err="1">
                <a:solidFill>
                  <a:schemeClr val="accent1">
                    <a:lumMod val="50000"/>
                  </a:schemeClr>
                </a:solidFill>
              </a:rPr>
              <a:t>responsible</a:t>
            </a:r>
            <a:r>
              <a:rPr lang="hr-HR" sz="2000" spc="-150" dirty="0">
                <a:solidFill>
                  <a:schemeClr val="accent1">
                    <a:lumMod val="50000"/>
                  </a:schemeClr>
                </a:solidFill>
              </a:rPr>
              <a:t> </a:t>
            </a:r>
            <a:r>
              <a:rPr lang="hr-HR" sz="2000" spc="-150" dirty="0" err="1">
                <a:solidFill>
                  <a:schemeClr val="accent1">
                    <a:lumMod val="50000"/>
                  </a:schemeClr>
                </a:solidFill>
              </a:rPr>
              <a:t>persons</a:t>
            </a:r>
            <a:r>
              <a:rPr lang="hr-HR" sz="2000" spc="-150" dirty="0">
                <a:solidFill>
                  <a:schemeClr val="accent1">
                    <a:lumMod val="50000"/>
                  </a:schemeClr>
                </a:solidFill>
              </a:rPr>
              <a:t> </a:t>
            </a:r>
            <a:r>
              <a:rPr lang="hr-HR" sz="2000" spc="-150" dirty="0" err="1">
                <a:solidFill>
                  <a:schemeClr val="accent1">
                    <a:lumMod val="50000"/>
                  </a:schemeClr>
                </a:solidFill>
              </a:rPr>
              <a:t>in</a:t>
            </a:r>
            <a:r>
              <a:rPr lang="hr-HR" sz="2000" spc="-150" dirty="0">
                <a:solidFill>
                  <a:schemeClr val="accent1">
                    <a:lumMod val="50000"/>
                  </a:schemeClr>
                </a:solidFill>
              </a:rPr>
              <a:t> INA </a:t>
            </a:r>
            <a:r>
              <a:rPr lang="hr-HR" sz="2000" spc="-150" dirty="0" err="1">
                <a:solidFill>
                  <a:schemeClr val="accent1">
                    <a:lumMod val="50000"/>
                  </a:schemeClr>
                </a:solidFill>
              </a:rPr>
              <a:t>due</a:t>
            </a:r>
            <a:r>
              <a:rPr lang="hr-HR" sz="2000" spc="-150" dirty="0">
                <a:solidFill>
                  <a:schemeClr val="accent1">
                    <a:lumMod val="50000"/>
                  </a:schemeClr>
                </a:solidFill>
              </a:rPr>
              <a:t> to </a:t>
            </a:r>
            <a:r>
              <a:rPr lang="hr-HR" sz="2000" spc="-150" dirty="0" err="1">
                <a:solidFill>
                  <a:schemeClr val="accent1">
                    <a:lumMod val="50000"/>
                  </a:schemeClr>
                </a:solidFill>
              </a:rPr>
              <a:t>exceeding</a:t>
            </a:r>
            <a:r>
              <a:rPr lang="hr-HR" sz="2000" spc="-150" dirty="0">
                <a:solidFill>
                  <a:schemeClr val="accent1">
                    <a:lumMod val="50000"/>
                  </a:schemeClr>
                </a:solidFill>
              </a:rPr>
              <a:t> </a:t>
            </a:r>
            <a:r>
              <a:rPr lang="hr-HR" sz="2000" spc="-150" dirty="0" err="1">
                <a:solidFill>
                  <a:schemeClr val="accent1">
                    <a:lumMod val="50000"/>
                  </a:schemeClr>
                </a:solidFill>
              </a:rPr>
              <a:t>air</a:t>
            </a:r>
            <a:r>
              <a:rPr lang="hr-HR" sz="2000" spc="-150" dirty="0">
                <a:solidFill>
                  <a:schemeClr val="accent1">
                    <a:lumMod val="50000"/>
                  </a:schemeClr>
                </a:solidFill>
              </a:rPr>
              <a:t> </a:t>
            </a:r>
            <a:r>
              <a:rPr lang="hr-HR" sz="2000" spc="-150" dirty="0" err="1">
                <a:solidFill>
                  <a:schemeClr val="accent1">
                    <a:lumMod val="50000"/>
                  </a:schemeClr>
                </a:solidFill>
              </a:rPr>
              <a:t>pollution</a:t>
            </a:r>
            <a:r>
              <a:rPr lang="hr-HR" sz="2000" spc="-150" dirty="0">
                <a:solidFill>
                  <a:schemeClr val="accent1">
                    <a:lumMod val="50000"/>
                  </a:schemeClr>
                </a:solidFill>
              </a:rPr>
              <a:t>.</a:t>
            </a:r>
          </a:p>
          <a:p>
            <a:r>
              <a:rPr lang="hr-HR" sz="2000" spc="-150" dirty="0" err="1">
                <a:solidFill>
                  <a:schemeClr val="accent1">
                    <a:lumMod val="50000"/>
                  </a:schemeClr>
                </a:solidFill>
              </a:rPr>
              <a:t>According</a:t>
            </a:r>
            <a:r>
              <a:rPr lang="hr-HR" sz="2000" spc="-150" dirty="0">
                <a:solidFill>
                  <a:schemeClr val="accent1">
                    <a:lumMod val="50000"/>
                  </a:schemeClr>
                </a:solidFill>
              </a:rPr>
              <a:t> to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first</a:t>
            </a:r>
            <a:r>
              <a:rPr lang="hr-HR" sz="2000" spc="-150" dirty="0">
                <a:solidFill>
                  <a:schemeClr val="accent1">
                    <a:lumMod val="50000"/>
                  </a:schemeClr>
                </a:solidFill>
              </a:rPr>
              <a:t> </a:t>
            </a:r>
            <a:r>
              <a:rPr lang="hr-HR" sz="2000" spc="-150" dirty="0" err="1">
                <a:solidFill>
                  <a:schemeClr val="accent1">
                    <a:lumMod val="50000"/>
                  </a:schemeClr>
                </a:solidFill>
              </a:rPr>
              <a:t>claim</a:t>
            </a:r>
            <a:r>
              <a:rPr lang="hr-HR" sz="2000" spc="-150" dirty="0">
                <a:solidFill>
                  <a:schemeClr val="accent1">
                    <a:lumMod val="50000"/>
                  </a:schemeClr>
                </a:solidFill>
              </a:rPr>
              <a:t>, Sisak </a:t>
            </a:r>
            <a:r>
              <a:rPr lang="hr-HR" sz="2000" spc="-150" dirty="0" err="1">
                <a:solidFill>
                  <a:schemeClr val="accent1">
                    <a:lumMod val="50000"/>
                  </a:schemeClr>
                </a:solidFill>
              </a:rPr>
              <a:t>asked</a:t>
            </a:r>
            <a:r>
              <a:rPr lang="hr-HR" sz="2000" spc="-150" dirty="0">
                <a:solidFill>
                  <a:schemeClr val="accent1">
                    <a:lumMod val="50000"/>
                  </a:schemeClr>
                </a:solidFill>
              </a:rPr>
              <a:t> for </a:t>
            </a:r>
            <a:r>
              <a:rPr lang="hr-HR" sz="2000" spc="-150" dirty="0" err="1">
                <a:solidFill>
                  <a:schemeClr val="accent1">
                    <a:lumMod val="50000"/>
                  </a:schemeClr>
                </a:solidFill>
              </a:rPr>
              <a:t>termination</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pollution</a:t>
            </a:r>
            <a:r>
              <a:rPr lang="hr-HR" sz="2000" spc="-150" dirty="0">
                <a:solidFill>
                  <a:schemeClr val="accent1">
                    <a:lumMod val="50000"/>
                  </a:schemeClr>
                </a:solidFill>
              </a:rPr>
              <a:t> </a:t>
            </a:r>
            <a:r>
              <a:rPr lang="hr-HR" sz="2000" spc="-150" dirty="0" err="1">
                <a:solidFill>
                  <a:schemeClr val="accent1">
                    <a:lumMod val="50000"/>
                  </a:schemeClr>
                </a:solidFill>
              </a:rPr>
              <a:t>and</a:t>
            </a:r>
            <a:r>
              <a:rPr lang="hr-HR" sz="2000" spc="-150" dirty="0">
                <a:solidFill>
                  <a:schemeClr val="accent1">
                    <a:lumMod val="50000"/>
                  </a:schemeClr>
                </a:solidFill>
              </a:rPr>
              <a:t> </a:t>
            </a:r>
            <a:r>
              <a:rPr lang="hr-HR" sz="2000" spc="-150" dirty="0" err="1">
                <a:solidFill>
                  <a:schemeClr val="accent1">
                    <a:lumMod val="50000"/>
                  </a:schemeClr>
                </a:solidFill>
              </a:rPr>
              <a:t>facility</a:t>
            </a:r>
            <a:r>
              <a:rPr lang="hr-HR" sz="2000" spc="-150" dirty="0">
                <a:solidFill>
                  <a:schemeClr val="accent1">
                    <a:lumMod val="50000"/>
                  </a:schemeClr>
                </a:solidFill>
              </a:rPr>
              <a:t> </a:t>
            </a:r>
            <a:r>
              <a:rPr lang="hr-HR" sz="2000" spc="-150" dirty="0" err="1">
                <a:solidFill>
                  <a:schemeClr val="accent1">
                    <a:lumMod val="50000"/>
                  </a:schemeClr>
                </a:solidFill>
              </a:rPr>
              <a:t>reconstruction</a:t>
            </a:r>
            <a:r>
              <a:rPr lang="hr-HR" sz="2000" spc="-150" dirty="0">
                <a:solidFill>
                  <a:schemeClr val="accent1">
                    <a:lumMod val="50000"/>
                  </a:schemeClr>
                </a:solidFill>
              </a:rPr>
              <a:t>.  In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second</a:t>
            </a:r>
            <a:r>
              <a:rPr lang="hr-HR" sz="2000" spc="-150" dirty="0">
                <a:solidFill>
                  <a:schemeClr val="accent1">
                    <a:lumMod val="50000"/>
                  </a:schemeClr>
                </a:solidFill>
              </a:rPr>
              <a:t> </a:t>
            </a:r>
            <a:r>
              <a:rPr lang="hr-HR" sz="2000" spc="-150" dirty="0" err="1">
                <a:solidFill>
                  <a:schemeClr val="accent1">
                    <a:lumMod val="50000"/>
                  </a:schemeClr>
                </a:solidFill>
              </a:rPr>
              <a:t>claim</a:t>
            </a:r>
            <a:r>
              <a:rPr lang="hr-HR" sz="2000" spc="-150" dirty="0">
                <a:solidFill>
                  <a:schemeClr val="accent1">
                    <a:lumMod val="50000"/>
                  </a:schemeClr>
                </a:solidFill>
              </a:rPr>
              <a:t>, Sisak </a:t>
            </a:r>
            <a:r>
              <a:rPr lang="hr-HR" sz="2000" spc="-150" dirty="0" err="1">
                <a:solidFill>
                  <a:schemeClr val="accent1">
                    <a:lumMod val="50000"/>
                  </a:schemeClr>
                </a:solidFill>
              </a:rPr>
              <a:t>asked</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INA </a:t>
            </a:r>
            <a:r>
              <a:rPr lang="hr-HR" sz="2000" spc="-150" dirty="0" err="1">
                <a:solidFill>
                  <a:schemeClr val="accent1">
                    <a:lumMod val="50000"/>
                  </a:schemeClr>
                </a:solidFill>
              </a:rPr>
              <a:t>indemnity</a:t>
            </a:r>
            <a:r>
              <a:rPr lang="hr-HR" sz="2000" spc="-150" dirty="0">
                <a:solidFill>
                  <a:schemeClr val="accent1">
                    <a:lumMod val="50000"/>
                  </a:schemeClr>
                </a:solidFill>
              </a:rPr>
              <a:t> </a:t>
            </a:r>
            <a:r>
              <a:rPr lang="hr-HR" sz="2000" spc="-150" dirty="0" err="1">
                <a:solidFill>
                  <a:schemeClr val="accent1">
                    <a:lumMod val="50000"/>
                  </a:schemeClr>
                </a:solidFill>
              </a:rPr>
              <a:t>in</a:t>
            </a:r>
            <a:r>
              <a:rPr lang="hr-HR" sz="2000" spc="-150" dirty="0">
                <a:solidFill>
                  <a:schemeClr val="accent1">
                    <a:lumMod val="50000"/>
                  </a:schemeClr>
                </a:solidFill>
              </a:rPr>
              <a:t> </a:t>
            </a:r>
            <a:r>
              <a:rPr lang="hr-HR" sz="2000" spc="-150" dirty="0" err="1">
                <a:solidFill>
                  <a:schemeClr val="accent1">
                    <a:lumMod val="50000"/>
                  </a:schemeClr>
                </a:solidFill>
              </a:rPr>
              <a:t>amount</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HRK 11 </a:t>
            </a:r>
            <a:r>
              <a:rPr lang="hr-HR" sz="2000" spc="-150" dirty="0" err="1">
                <a:solidFill>
                  <a:schemeClr val="accent1">
                    <a:lumMod val="50000"/>
                  </a:schemeClr>
                </a:solidFill>
              </a:rPr>
              <a:t>million</a:t>
            </a:r>
            <a:r>
              <a:rPr lang="hr-HR" sz="2000" spc="-150" dirty="0">
                <a:solidFill>
                  <a:schemeClr val="accent1">
                    <a:lumMod val="50000"/>
                  </a:schemeClr>
                </a:solidFill>
              </a:rPr>
              <a:t>.</a:t>
            </a:r>
          </a:p>
          <a:p>
            <a:endParaRPr lang="hr-HR" sz="2000" spc="-150" dirty="0">
              <a:solidFill>
                <a:schemeClr val="accent1">
                  <a:lumMod val="50000"/>
                </a:schemeClr>
              </a:solidFill>
            </a:endParaRPr>
          </a:p>
          <a:p>
            <a:r>
              <a:rPr lang="hr-HR" sz="2000" spc="-150" dirty="0">
                <a:solidFill>
                  <a:schemeClr val="accent1">
                    <a:lumMod val="50000"/>
                  </a:schemeClr>
                </a:solidFill>
              </a:rPr>
              <a:t>In </a:t>
            </a:r>
            <a:r>
              <a:rPr lang="hr-HR" sz="2000" spc="-150" dirty="0" err="1">
                <a:solidFill>
                  <a:schemeClr val="accent1">
                    <a:lumMod val="50000"/>
                  </a:schemeClr>
                </a:solidFill>
              </a:rPr>
              <a:t>November</a:t>
            </a:r>
            <a:r>
              <a:rPr lang="hr-HR" sz="2000" spc="-150" dirty="0">
                <a:solidFill>
                  <a:schemeClr val="accent1">
                    <a:lumMod val="50000"/>
                  </a:schemeClr>
                </a:solidFill>
              </a:rPr>
              <a:t> 2011,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claim</a:t>
            </a:r>
            <a:r>
              <a:rPr lang="hr-HR" sz="2000" spc="-150" dirty="0">
                <a:solidFill>
                  <a:schemeClr val="accent1">
                    <a:lumMod val="50000"/>
                  </a:schemeClr>
                </a:solidFill>
              </a:rPr>
              <a:t> </a:t>
            </a:r>
            <a:r>
              <a:rPr lang="hr-HR" sz="2000" spc="-150" dirty="0" err="1">
                <a:solidFill>
                  <a:schemeClr val="accent1">
                    <a:lumMod val="50000"/>
                  </a:schemeClr>
                </a:solidFill>
              </a:rPr>
              <a:t>was</a:t>
            </a:r>
            <a:r>
              <a:rPr lang="hr-HR" sz="2000" spc="-150" dirty="0">
                <a:solidFill>
                  <a:schemeClr val="accent1">
                    <a:lumMod val="50000"/>
                  </a:schemeClr>
                </a:solidFill>
              </a:rPr>
              <a:t> </a:t>
            </a:r>
            <a:r>
              <a:rPr lang="hr-HR" sz="2000" spc="-150" dirty="0" err="1">
                <a:solidFill>
                  <a:schemeClr val="accent1">
                    <a:lumMod val="50000"/>
                  </a:schemeClr>
                </a:solidFill>
              </a:rPr>
              <a:t>rejected</a:t>
            </a:r>
            <a:r>
              <a:rPr lang="hr-HR" sz="2000" spc="-150" dirty="0">
                <a:solidFill>
                  <a:schemeClr val="accent1">
                    <a:lumMod val="50000"/>
                  </a:schemeClr>
                </a:solidFill>
              </a:rPr>
              <a:t>.</a:t>
            </a:r>
          </a:p>
        </p:txBody>
      </p:sp>
      <p:sp>
        <p:nvSpPr>
          <p:cNvPr id="10" name="TextBox 9"/>
          <p:cNvSpPr txBox="1"/>
          <p:nvPr/>
        </p:nvSpPr>
        <p:spPr>
          <a:xfrm>
            <a:off x="512748" y="1521303"/>
            <a:ext cx="8329642" cy="461665"/>
          </a:xfrm>
          <a:prstGeom prst="rect">
            <a:avLst/>
          </a:prstGeom>
          <a:noFill/>
        </p:spPr>
        <p:txBody>
          <a:bodyPr wrap="square" rtlCol="0">
            <a:spAutoFit/>
          </a:bodyPr>
          <a:lstStyle/>
          <a:p>
            <a:r>
              <a:rPr lang="hr-HR" sz="2400" b="1" dirty="0" err="1">
                <a:solidFill>
                  <a:schemeClr val="accent1">
                    <a:lumMod val="50000"/>
                  </a:schemeClr>
                </a:solidFill>
              </a:rPr>
              <a:t>Criminal</a:t>
            </a:r>
            <a:r>
              <a:rPr lang="hr-HR" sz="2400" b="1" dirty="0">
                <a:solidFill>
                  <a:schemeClr val="accent1">
                    <a:lumMod val="50000"/>
                  </a:schemeClr>
                </a:solidFill>
              </a:rPr>
              <a:t> </a:t>
            </a:r>
            <a:r>
              <a:rPr lang="hr-HR" sz="2400" b="1" dirty="0" err="1">
                <a:solidFill>
                  <a:schemeClr val="accent1">
                    <a:lumMod val="50000"/>
                  </a:schemeClr>
                </a:solidFill>
              </a:rPr>
              <a:t>acts</a:t>
            </a:r>
            <a:r>
              <a:rPr lang="hr-HR" sz="2400" b="1" dirty="0">
                <a:solidFill>
                  <a:schemeClr val="accent1">
                    <a:lumMod val="50000"/>
                  </a:schemeClr>
                </a:solidFill>
              </a:rPr>
              <a:t> </a:t>
            </a:r>
            <a:r>
              <a:rPr lang="hr-HR" sz="2400" b="1" dirty="0" err="1">
                <a:solidFill>
                  <a:schemeClr val="accent1">
                    <a:lumMod val="50000"/>
                  </a:schemeClr>
                </a:solidFill>
              </a:rPr>
              <a:t>related</a:t>
            </a:r>
            <a:r>
              <a:rPr lang="hr-HR" sz="2400" b="1" dirty="0">
                <a:solidFill>
                  <a:schemeClr val="accent1">
                    <a:lumMod val="50000"/>
                  </a:schemeClr>
                </a:solidFill>
              </a:rPr>
              <a:t> to AQM</a:t>
            </a: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2286768737"/>
      </p:ext>
    </p:extLst>
  </p:cSld>
  <p:clrMapOvr>
    <a:masterClrMapping/>
  </p:clrMapOvr>
  <p:transition spd="med">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11.5 </a:t>
            </a:r>
            <a:r>
              <a:rPr lang="hr-HR" sz="2800" b="1" dirty="0" err="1">
                <a:solidFill>
                  <a:schemeClr val="tx2"/>
                </a:solidFill>
                <a:effectLst>
                  <a:glow>
                    <a:srgbClr val="7F7F7F">
                      <a:alpha val="35000"/>
                    </a:srgbClr>
                  </a:glow>
                </a:effectLst>
              </a:rPr>
              <a:t>Example</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criminal</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act</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related</a:t>
            </a:r>
            <a:r>
              <a:rPr lang="hr-HR" sz="2800" b="1" dirty="0">
                <a:solidFill>
                  <a:schemeClr val="tx2"/>
                </a:solidFill>
                <a:effectLst>
                  <a:glow>
                    <a:srgbClr val="7F7F7F">
                      <a:alpha val="35000"/>
                    </a:srgbClr>
                  </a:glow>
                </a:effectLst>
              </a:rPr>
              <a:t> to AQM</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339411" y="1974196"/>
            <a:ext cx="8593742" cy="2862322"/>
          </a:xfrm>
          <a:prstGeom prst="rect">
            <a:avLst/>
          </a:prstGeom>
          <a:noFill/>
        </p:spPr>
        <p:txBody>
          <a:bodyPr wrap="square" rtlCol="0">
            <a:spAutoFit/>
          </a:bodyPr>
          <a:lstStyle/>
          <a:p>
            <a:pPr algn="just"/>
            <a:endParaRPr lang="hr-HR" sz="2000" spc="-150" dirty="0">
              <a:solidFill>
                <a:schemeClr val="accent1">
                  <a:lumMod val="50000"/>
                </a:schemeClr>
              </a:solidFill>
            </a:endParaRPr>
          </a:p>
          <a:p>
            <a:pPr algn="just"/>
            <a:r>
              <a:rPr lang="hr-HR" sz="2000" spc="-150" dirty="0" err="1">
                <a:solidFill>
                  <a:schemeClr val="accent1">
                    <a:lumMod val="50000"/>
                  </a:schemeClr>
                </a:solidFill>
              </a:rPr>
              <a:t>It</a:t>
            </a:r>
            <a:r>
              <a:rPr lang="hr-HR" sz="2000" spc="-150" dirty="0">
                <a:solidFill>
                  <a:schemeClr val="accent1">
                    <a:lumMod val="50000"/>
                  </a:schemeClr>
                </a:solidFill>
              </a:rPr>
              <a:t> </a:t>
            </a:r>
            <a:r>
              <a:rPr lang="hr-HR" sz="2000" spc="-150" dirty="0" err="1">
                <a:solidFill>
                  <a:schemeClr val="accent1">
                    <a:lumMod val="50000"/>
                  </a:schemeClr>
                </a:solidFill>
              </a:rPr>
              <a:t>is</a:t>
            </a:r>
            <a:r>
              <a:rPr lang="hr-HR" sz="2000" spc="-150" dirty="0">
                <a:solidFill>
                  <a:schemeClr val="accent1">
                    <a:lumMod val="50000"/>
                  </a:schemeClr>
                </a:solidFill>
              </a:rPr>
              <a:t> </a:t>
            </a:r>
            <a:r>
              <a:rPr lang="hr-HR" sz="2000" spc="-150" dirty="0" err="1">
                <a:solidFill>
                  <a:schemeClr val="accent1">
                    <a:lumMod val="50000"/>
                  </a:schemeClr>
                </a:solidFill>
              </a:rPr>
              <a:t>particularly</a:t>
            </a:r>
            <a:r>
              <a:rPr lang="hr-HR" sz="2000" spc="-150" dirty="0">
                <a:solidFill>
                  <a:schemeClr val="accent1">
                    <a:lumMod val="50000"/>
                  </a:schemeClr>
                </a:solidFill>
              </a:rPr>
              <a:t> </a:t>
            </a:r>
            <a:r>
              <a:rPr lang="hr-HR" sz="2000" spc="-150" dirty="0" err="1">
                <a:solidFill>
                  <a:schemeClr val="accent1">
                    <a:lumMod val="50000"/>
                  </a:schemeClr>
                </a:solidFill>
              </a:rPr>
              <a:t>interesting</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case</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Karlovac </a:t>
            </a:r>
            <a:r>
              <a:rPr lang="hr-HR" sz="2000" spc="-150" dirty="0" err="1">
                <a:solidFill>
                  <a:schemeClr val="accent1">
                    <a:lumMod val="50000"/>
                  </a:schemeClr>
                </a:solidFill>
              </a:rPr>
              <a:t>Brewery</a:t>
            </a:r>
            <a:r>
              <a:rPr lang="hr-HR" sz="2000" spc="-150" dirty="0">
                <a:solidFill>
                  <a:schemeClr val="accent1">
                    <a:lumMod val="50000"/>
                  </a:schemeClr>
                </a:solidFill>
              </a:rPr>
              <a:t>, </a:t>
            </a:r>
            <a:r>
              <a:rPr lang="hr-HR" sz="2000" spc="-150" dirty="0" err="1">
                <a:solidFill>
                  <a:schemeClr val="accent1">
                    <a:lumMod val="50000"/>
                  </a:schemeClr>
                </a:solidFill>
              </a:rPr>
              <a:t>which</a:t>
            </a:r>
            <a:r>
              <a:rPr lang="hr-HR" sz="2000" spc="-150" dirty="0">
                <a:solidFill>
                  <a:schemeClr val="accent1">
                    <a:lumMod val="50000"/>
                  </a:schemeClr>
                </a:solidFill>
              </a:rPr>
              <a:t> </a:t>
            </a:r>
            <a:r>
              <a:rPr lang="hr-HR" sz="2000" spc="-150" dirty="0" err="1">
                <a:solidFill>
                  <a:schemeClr val="accent1">
                    <a:lumMod val="50000"/>
                  </a:schemeClr>
                </a:solidFill>
              </a:rPr>
              <a:t>was</a:t>
            </a:r>
            <a:r>
              <a:rPr lang="hr-HR" sz="2000" spc="-150" dirty="0">
                <a:solidFill>
                  <a:schemeClr val="accent1">
                    <a:lumMod val="50000"/>
                  </a:schemeClr>
                </a:solidFill>
              </a:rPr>
              <a:t> </a:t>
            </a:r>
            <a:r>
              <a:rPr lang="hr-HR" sz="2000" spc="-150" dirty="0" err="1">
                <a:solidFill>
                  <a:schemeClr val="accent1">
                    <a:lumMod val="50000"/>
                  </a:schemeClr>
                </a:solidFill>
              </a:rPr>
              <a:t>judged</a:t>
            </a:r>
            <a:r>
              <a:rPr lang="hr-HR" sz="2000" spc="-150" dirty="0">
                <a:solidFill>
                  <a:schemeClr val="accent1">
                    <a:lumMod val="50000"/>
                  </a:schemeClr>
                </a:solidFill>
              </a:rPr>
              <a:t> </a:t>
            </a:r>
            <a:r>
              <a:rPr lang="hr-HR" sz="2000" spc="-150" dirty="0" err="1">
                <a:solidFill>
                  <a:schemeClr val="accent1">
                    <a:lumMod val="50000"/>
                  </a:schemeClr>
                </a:solidFill>
              </a:rPr>
              <a:t>according</a:t>
            </a:r>
            <a:r>
              <a:rPr lang="hr-HR" sz="2000" spc="-150" dirty="0">
                <a:solidFill>
                  <a:schemeClr val="accent1">
                    <a:lumMod val="50000"/>
                  </a:schemeClr>
                </a:solidFill>
              </a:rPr>
              <a:t> to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former</a:t>
            </a:r>
            <a:r>
              <a:rPr lang="hr-HR" sz="2000" spc="-150" dirty="0">
                <a:solidFill>
                  <a:schemeClr val="accent1">
                    <a:lumMod val="50000"/>
                  </a:schemeClr>
                </a:solidFill>
              </a:rPr>
              <a:t> </a:t>
            </a:r>
            <a:r>
              <a:rPr lang="hr-HR" sz="2000" spc="-150" dirty="0" err="1">
                <a:solidFill>
                  <a:schemeClr val="accent1">
                    <a:lumMod val="50000"/>
                  </a:schemeClr>
                </a:solidFill>
              </a:rPr>
              <a:t>Criminal</a:t>
            </a:r>
            <a:r>
              <a:rPr lang="hr-HR" sz="2000" spc="-150" dirty="0">
                <a:solidFill>
                  <a:schemeClr val="accent1">
                    <a:lumMod val="50000"/>
                  </a:schemeClr>
                </a:solidFill>
              </a:rPr>
              <a:t> </a:t>
            </a:r>
            <a:r>
              <a:rPr lang="hr-HR" sz="2000" spc="-150" dirty="0" err="1">
                <a:solidFill>
                  <a:schemeClr val="accent1">
                    <a:lumMod val="50000"/>
                  </a:schemeClr>
                </a:solidFill>
              </a:rPr>
              <a:t>Act</a:t>
            </a:r>
            <a:r>
              <a:rPr lang="hr-HR" sz="2000" spc="-150" dirty="0">
                <a:solidFill>
                  <a:schemeClr val="accent1">
                    <a:lumMod val="50000"/>
                  </a:schemeClr>
                </a:solidFill>
              </a:rPr>
              <a:t> </a:t>
            </a:r>
            <a:r>
              <a:rPr lang="vi-VN" sz="2000" spc="-150" dirty="0">
                <a:solidFill>
                  <a:schemeClr val="accent1">
                    <a:lumMod val="50000"/>
                  </a:schemeClr>
                </a:solidFill>
              </a:rPr>
              <a:t>(KZ/97)22</a:t>
            </a:r>
            <a:r>
              <a:rPr lang="hr-HR" sz="2000" spc="-150" dirty="0">
                <a:solidFill>
                  <a:schemeClr val="accent1">
                    <a:lumMod val="50000"/>
                  </a:schemeClr>
                </a:solidFill>
              </a:rPr>
              <a:t> for heavy </a:t>
            </a:r>
            <a:r>
              <a:rPr lang="hr-HR" sz="2000" spc="-150" dirty="0" err="1">
                <a:solidFill>
                  <a:schemeClr val="accent1">
                    <a:lumMod val="50000"/>
                  </a:schemeClr>
                </a:solidFill>
              </a:rPr>
              <a:t>criminal</a:t>
            </a:r>
            <a:r>
              <a:rPr lang="hr-HR" sz="2000" spc="-150" dirty="0">
                <a:solidFill>
                  <a:schemeClr val="accent1">
                    <a:lumMod val="50000"/>
                  </a:schemeClr>
                </a:solidFill>
              </a:rPr>
              <a:t> </a:t>
            </a:r>
            <a:r>
              <a:rPr lang="hr-HR" sz="2000" spc="-150" dirty="0" err="1">
                <a:solidFill>
                  <a:schemeClr val="accent1">
                    <a:lumMod val="50000"/>
                  </a:schemeClr>
                </a:solidFill>
              </a:rPr>
              <a:t>act</a:t>
            </a:r>
            <a:r>
              <a:rPr lang="hr-HR" sz="2000" spc="-150" dirty="0">
                <a:solidFill>
                  <a:schemeClr val="accent1">
                    <a:lumMod val="50000"/>
                  </a:schemeClr>
                </a:solidFill>
              </a:rPr>
              <a:t> </a:t>
            </a:r>
            <a:r>
              <a:rPr lang="hr-HR" sz="2000" spc="-150" dirty="0" err="1">
                <a:solidFill>
                  <a:schemeClr val="accent1">
                    <a:lumMod val="50000"/>
                  </a:schemeClr>
                </a:solidFill>
              </a:rPr>
              <a:t>against</a:t>
            </a:r>
            <a:r>
              <a:rPr lang="hr-HR" sz="2000" spc="-150" dirty="0">
                <a:solidFill>
                  <a:schemeClr val="accent1">
                    <a:lumMod val="50000"/>
                  </a:schemeClr>
                </a:solidFill>
              </a:rPr>
              <a:t> general </a:t>
            </a:r>
            <a:r>
              <a:rPr lang="hr-HR" sz="2000" spc="-150" dirty="0" err="1">
                <a:solidFill>
                  <a:schemeClr val="accent1">
                    <a:lumMod val="50000"/>
                  </a:schemeClr>
                </a:solidFill>
              </a:rPr>
              <a:t>security</a:t>
            </a:r>
            <a:r>
              <a:rPr lang="hr-HR" sz="2000" spc="-150" dirty="0">
                <a:solidFill>
                  <a:schemeClr val="accent1">
                    <a:lumMod val="50000"/>
                  </a:schemeClr>
                </a:solidFill>
              </a:rPr>
              <a:t> (</a:t>
            </a:r>
            <a:r>
              <a:rPr lang="hr-HR" sz="2000" spc="-150" dirty="0" err="1">
                <a:solidFill>
                  <a:schemeClr val="accent1">
                    <a:lumMod val="50000"/>
                  </a:schemeClr>
                </a:solidFill>
              </a:rPr>
              <a:t>Article</a:t>
            </a:r>
            <a:r>
              <a:rPr lang="hr-HR" sz="2000" spc="-150" dirty="0">
                <a:solidFill>
                  <a:schemeClr val="accent1">
                    <a:lumMod val="50000"/>
                  </a:schemeClr>
                </a:solidFill>
              </a:rPr>
              <a:t> 271 </a:t>
            </a:r>
            <a:r>
              <a:rPr lang="hr-HR" sz="2000" spc="-150" dirty="0" err="1">
                <a:solidFill>
                  <a:schemeClr val="accent1">
                    <a:lumMod val="50000"/>
                  </a:schemeClr>
                </a:solidFill>
              </a:rPr>
              <a:t>paragraph</a:t>
            </a:r>
            <a:r>
              <a:rPr lang="hr-HR" sz="2000" spc="-150" dirty="0">
                <a:solidFill>
                  <a:schemeClr val="accent1">
                    <a:lumMod val="50000"/>
                  </a:schemeClr>
                </a:solidFill>
              </a:rPr>
              <a:t> 2 </a:t>
            </a:r>
            <a:r>
              <a:rPr lang="vi-VN" sz="2000" spc="-150" dirty="0">
                <a:solidFill>
                  <a:schemeClr val="accent1">
                    <a:lumMod val="50000"/>
                  </a:schemeClr>
                </a:solidFill>
              </a:rPr>
              <a:t>KZ/97) </a:t>
            </a:r>
            <a:r>
              <a:rPr lang="hr-HR" sz="2000" spc="-150" dirty="0" err="1">
                <a:solidFill>
                  <a:schemeClr val="accent1">
                    <a:lumMod val="50000"/>
                  </a:schemeClr>
                </a:solidFill>
              </a:rPr>
              <a:t>related</a:t>
            </a:r>
            <a:r>
              <a:rPr lang="hr-HR" sz="2000" spc="-150" dirty="0">
                <a:solidFill>
                  <a:schemeClr val="accent1">
                    <a:lumMod val="50000"/>
                  </a:schemeClr>
                </a:solidFill>
              </a:rPr>
              <a:t> to </a:t>
            </a:r>
            <a:r>
              <a:rPr lang="hr-HR" sz="2000" spc="-150" dirty="0" err="1">
                <a:solidFill>
                  <a:schemeClr val="accent1">
                    <a:lumMod val="50000"/>
                  </a:schemeClr>
                </a:solidFill>
              </a:rPr>
              <a:t>bringing</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life</a:t>
            </a:r>
            <a:r>
              <a:rPr lang="hr-HR" sz="2000" spc="-150" dirty="0">
                <a:solidFill>
                  <a:schemeClr val="accent1">
                    <a:lumMod val="50000"/>
                  </a:schemeClr>
                </a:solidFill>
              </a:rPr>
              <a:t> </a:t>
            </a:r>
            <a:r>
              <a:rPr lang="hr-HR" sz="2000" spc="-150" dirty="0" err="1">
                <a:solidFill>
                  <a:schemeClr val="accent1">
                    <a:lumMod val="50000"/>
                  </a:schemeClr>
                </a:solidFill>
              </a:rPr>
              <a:t>and</a:t>
            </a:r>
            <a:r>
              <a:rPr lang="hr-HR" sz="2000" spc="-150" dirty="0">
                <a:solidFill>
                  <a:schemeClr val="accent1">
                    <a:lumMod val="50000"/>
                  </a:schemeClr>
                </a:solidFill>
              </a:rPr>
              <a:t> </a:t>
            </a:r>
            <a:r>
              <a:rPr lang="hr-HR" sz="2000" spc="-150" dirty="0" err="1">
                <a:solidFill>
                  <a:schemeClr val="accent1">
                    <a:lumMod val="50000"/>
                  </a:schemeClr>
                </a:solidFill>
              </a:rPr>
              <a:t>property</a:t>
            </a:r>
            <a:r>
              <a:rPr lang="hr-HR" sz="2000" spc="-150" dirty="0">
                <a:solidFill>
                  <a:schemeClr val="accent1">
                    <a:lumMod val="50000"/>
                  </a:schemeClr>
                </a:solidFill>
              </a:rPr>
              <a:t> </a:t>
            </a:r>
            <a:r>
              <a:rPr lang="hr-HR" sz="2000" spc="-150" dirty="0" err="1">
                <a:solidFill>
                  <a:schemeClr val="accent1">
                    <a:lumMod val="50000"/>
                  </a:schemeClr>
                </a:solidFill>
              </a:rPr>
              <a:t>in</a:t>
            </a:r>
            <a:r>
              <a:rPr lang="hr-HR" sz="2000" spc="-150" dirty="0">
                <a:solidFill>
                  <a:schemeClr val="accent1">
                    <a:lumMod val="50000"/>
                  </a:schemeClr>
                </a:solidFill>
              </a:rPr>
              <a:t> </a:t>
            </a:r>
            <a:r>
              <a:rPr lang="hr-HR" sz="2000" spc="-150" dirty="0" err="1">
                <a:solidFill>
                  <a:schemeClr val="accent1">
                    <a:lumMod val="50000"/>
                  </a:schemeClr>
                </a:solidFill>
              </a:rPr>
              <a:t>danger</a:t>
            </a:r>
            <a:r>
              <a:rPr lang="hr-HR" sz="2000" spc="-150" dirty="0">
                <a:solidFill>
                  <a:schemeClr val="accent1">
                    <a:lumMod val="50000"/>
                  </a:schemeClr>
                </a:solidFill>
              </a:rPr>
              <a:t> </a:t>
            </a:r>
            <a:r>
              <a:rPr lang="hr-HR" sz="2000" spc="-150" dirty="0" err="1">
                <a:solidFill>
                  <a:schemeClr val="accent1">
                    <a:lumMod val="50000"/>
                  </a:schemeClr>
                </a:solidFill>
              </a:rPr>
              <a:t>by</a:t>
            </a:r>
            <a:r>
              <a:rPr lang="hr-HR" sz="2000" spc="-150" dirty="0">
                <a:solidFill>
                  <a:schemeClr val="accent1">
                    <a:lumMod val="50000"/>
                  </a:schemeClr>
                </a:solidFill>
              </a:rPr>
              <a:t>  </a:t>
            </a:r>
            <a:r>
              <a:rPr lang="hr-HR" sz="2000" spc="-150" dirty="0" err="1">
                <a:solidFill>
                  <a:schemeClr val="accent1">
                    <a:lumMod val="50000"/>
                  </a:schemeClr>
                </a:solidFill>
              </a:rPr>
              <a:t>dangerous</a:t>
            </a:r>
            <a:r>
              <a:rPr lang="hr-HR" sz="2000" spc="-150" dirty="0">
                <a:solidFill>
                  <a:schemeClr val="accent1">
                    <a:lumMod val="50000"/>
                  </a:schemeClr>
                </a:solidFill>
              </a:rPr>
              <a:t> </a:t>
            </a:r>
            <a:r>
              <a:rPr lang="hr-HR" sz="2000" spc="-150" dirty="0" err="1">
                <a:solidFill>
                  <a:schemeClr val="accent1">
                    <a:lumMod val="50000"/>
                  </a:schemeClr>
                </a:solidFill>
              </a:rPr>
              <a:t>action</a:t>
            </a:r>
            <a:r>
              <a:rPr lang="hr-HR" sz="2000" spc="-150" dirty="0">
                <a:solidFill>
                  <a:schemeClr val="accent1">
                    <a:lumMod val="50000"/>
                  </a:schemeClr>
                </a:solidFill>
              </a:rPr>
              <a:t> </a:t>
            </a:r>
            <a:r>
              <a:rPr lang="hr-HR" sz="2000" spc="-150" dirty="0" err="1">
                <a:solidFill>
                  <a:schemeClr val="accent1">
                    <a:lumMod val="50000"/>
                  </a:schemeClr>
                </a:solidFill>
              </a:rPr>
              <a:t>or</a:t>
            </a:r>
            <a:r>
              <a:rPr lang="hr-HR" sz="2000" spc="-150" dirty="0">
                <a:solidFill>
                  <a:schemeClr val="accent1">
                    <a:lumMod val="50000"/>
                  </a:schemeClr>
                </a:solidFill>
              </a:rPr>
              <a:t> </a:t>
            </a:r>
            <a:r>
              <a:rPr lang="hr-HR" sz="2000" spc="-150" dirty="0" err="1">
                <a:solidFill>
                  <a:schemeClr val="accent1">
                    <a:lumMod val="50000"/>
                  </a:schemeClr>
                </a:solidFill>
              </a:rPr>
              <a:t>mean</a:t>
            </a:r>
            <a:r>
              <a:rPr lang="hr-HR" sz="2000" spc="-150" dirty="0">
                <a:solidFill>
                  <a:schemeClr val="accent1">
                    <a:lumMod val="50000"/>
                  </a:schemeClr>
                </a:solidFill>
              </a:rPr>
              <a:t> (</a:t>
            </a:r>
            <a:r>
              <a:rPr lang="hr-HR" sz="2000" spc="-150" dirty="0" err="1">
                <a:solidFill>
                  <a:schemeClr val="accent1">
                    <a:lumMod val="50000"/>
                  </a:schemeClr>
                </a:solidFill>
              </a:rPr>
              <a:t>Article</a:t>
            </a:r>
            <a:r>
              <a:rPr lang="hr-HR" sz="2000" spc="-150" dirty="0">
                <a:solidFill>
                  <a:schemeClr val="accent1">
                    <a:lumMod val="50000"/>
                  </a:schemeClr>
                </a:solidFill>
              </a:rPr>
              <a:t> 263 </a:t>
            </a:r>
            <a:r>
              <a:rPr lang="hr-HR" sz="2000" spc="-150" dirty="0" err="1">
                <a:solidFill>
                  <a:schemeClr val="accent1">
                    <a:lumMod val="50000"/>
                  </a:schemeClr>
                </a:solidFill>
              </a:rPr>
              <a:t>paragraph</a:t>
            </a:r>
            <a:r>
              <a:rPr lang="hr-HR" sz="2000" spc="-150" dirty="0">
                <a:solidFill>
                  <a:schemeClr val="accent1">
                    <a:lumMod val="50000"/>
                  </a:schemeClr>
                </a:solidFill>
              </a:rPr>
              <a:t> 2 </a:t>
            </a:r>
            <a:r>
              <a:rPr lang="vi-VN" sz="2000" spc="-150" dirty="0">
                <a:solidFill>
                  <a:schemeClr val="accent1">
                    <a:lumMod val="50000"/>
                  </a:schemeClr>
                </a:solidFill>
              </a:rPr>
              <a:t>KZ/97).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County</a:t>
            </a:r>
            <a:r>
              <a:rPr lang="hr-HR" sz="2000" spc="-150" dirty="0">
                <a:solidFill>
                  <a:schemeClr val="accent1">
                    <a:lumMod val="50000"/>
                  </a:schemeClr>
                </a:solidFill>
              </a:rPr>
              <a:t> Court </a:t>
            </a:r>
            <a:r>
              <a:rPr lang="hr-HR" sz="2000" spc="-150" dirty="0" err="1">
                <a:solidFill>
                  <a:schemeClr val="accent1">
                    <a:lumMod val="50000"/>
                  </a:schemeClr>
                </a:solidFill>
              </a:rPr>
              <a:t>in</a:t>
            </a:r>
            <a:r>
              <a:rPr lang="hr-HR" sz="2000" spc="-150" dirty="0">
                <a:solidFill>
                  <a:schemeClr val="accent1">
                    <a:lumMod val="50000"/>
                  </a:schemeClr>
                </a:solidFill>
              </a:rPr>
              <a:t> Zagreb </a:t>
            </a:r>
            <a:r>
              <a:rPr lang="hr-HR" sz="2000" spc="-150" dirty="0" err="1">
                <a:solidFill>
                  <a:schemeClr val="accent1">
                    <a:lumMod val="50000"/>
                  </a:schemeClr>
                </a:solidFill>
              </a:rPr>
              <a:t>convicted</a:t>
            </a:r>
            <a:r>
              <a:rPr lang="hr-HR" sz="2000" spc="-150" dirty="0">
                <a:solidFill>
                  <a:schemeClr val="accent1">
                    <a:lumMod val="50000"/>
                  </a:schemeClr>
                </a:solidFill>
              </a:rPr>
              <a:t> Karlovac </a:t>
            </a:r>
            <a:r>
              <a:rPr lang="hr-HR" sz="2000" spc="-150" dirty="0" err="1">
                <a:solidFill>
                  <a:schemeClr val="accent1">
                    <a:lumMod val="50000"/>
                  </a:schemeClr>
                </a:solidFill>
              </a:rPr>
              <a:t>Brewery</a:t>
            </a:r>
            <a:r>
              <a:rPr lang="hr-HR" sz="2000" spc="-150" dirty="0">
                <a:solidFill>
                  <a:schemeClr val="accent1">
                    <a:lumMod val="50000"/>
                  </a:schemeClr>
                </a:solidFill>
              </a:rPr>
              <a:t> as </a:t>
            </a:r>
            <a:r>
              <a:rPr lang="hr-HR" sz="2000" spc="-150" dirty="0" err="1">
                <a:solidFill>
                  <a:schemeClr val="accent1">
                    <a:lumMod val="50000"/>
                  </a:schemeClr>
                </a:solidFill>
              </a:rPr>
              <a:t>legal</a:t>
            </a:r>
            <a:r>
              <a:rPr lang="hr-HR" sz="2000" spc="-150" dirty="0">
                <a:solidFill>
                  <a:schemeClr val="accent1">
                    <a:lumMod val="50000"/>
                  </a:schemeClr>
                </a:solidFill>
              </a:rPr>
              <a:t> </a:t>
            </a:r>
            <a:r>
              <a:rPr lang="hr-HR" sz="2000" spc="-150" dirty="0" err="1">
                <a:solidFill>
                  <a:schemeClr val="accent1">
                    <a:lumMod val="50000"/>
                  </a:schemeClr>
                </a:solidFill>
              </a:rPr>
              <a:t>person</a:t>
            </a:r>
            <a:r>
              <a:rPr lang="hr-HR" sz="2000" spc="-150" dirty="0">
                <a:solidFill>
                  <a:schemeClr val="accent1">
                    <a:lumMod val="50000"/>
                  </a:schemeClr>
                </a:solidFill>
              </a:rPr>
              <a:t>, </a:t>
            </a:r>
            <a:r>
              <a:rPr lang="hr-HR" sz="2000" spc="-150" dirty="0" err="1">
                <a:solidFill>
                  <a:schemeClr val="accent1">
                    <a:lumMod val="50000"/>
                  </a:schemeClr>
                </a:solidFill>
              </a:rPr>
              <a:t>because</a:t>
            </a:r>
            <a:r>
              <a:rPr lang="hr-HR" sz="2000" spc="-150" dirty="0">
                <a:solidFill>
                  <a:schemeClr val="accent1">
                    <a:lumMod val="50000"/>
                  </a:schemeClr>
                </a:solidFill>
              </a:rPr>
              <a:t> </a:t>
            </a:r>
            <a:r>
              <a:rPr lang="hr-HR" sz="2000" spc="-150" dirty="0" err="1">
                <a:solidFill>
                  <a:schemeClr val="accent1">
                    <a:lumMod val="50000"/>
                  </a:schemeClr>
                </a:solidFill>
              </a:rPr>
              <a:t>its</a:t>
            </a:r>
            <a:r>
              <a:rPr lang="hr-HR" sz="2000" spc="-150" dirty="0">
                <a:solidFill>
                  <a:schemeClr val="accent1">
                    <a:lumMod val="50000"/>
                  </a:schemeClr>
                </a:solidFill>
              </a:rPr>
              <a:t> </a:t>
            </a:r>
            <a:r>
              <a:rPr lang="hr-HR" sz="2000" spc="-150" dirty="0" err="1">
                <a:solidFill>
                  <a:schemeClr val="accent1">
                    <a:lumMod val="50000"/>
                  </a:schemeClr>
                </a:solidFill>
              </a:rPr>
              <a:t>responsible</a:t>
            </a:r>
            <a:r>
              <a:rPr lang="hr-HR" sz="2000" spc="-150" dirty="0">
                <a:solidFill>
                  <a:schemeClr val="accent1">
                    <a:lumMod val="50000"/>
                  </a:schemeClr>
                </a:solidFill>
              </a:rPr>
              <a:t> </a:t>
            </a:r>
            <a:r>
              <a:rPr lang="hr-HR" sz="2000" spc="-150" dirty="0" err="1">
                <a:solidFill>
                  <a:schemeClr val="accent1">
                    <a:lumMod val="50000"/>
                  </a:schemeClr>
                </a:solidFill>
              </a:rPr>
              <a:t>persons</a:t>
            </a:r>
            <a:r>
              <a:rPr lang="hr-HR" sz="2000" spc="-150" dirty="0">
                <a:solidFill>
                  <a:schemeClr val="accent1">
                    <a:lumMod val="50000"/>
                  </a:schemeClr>
                </a:solidFill>
              </a:rPr>
              <a:t> </a:t>
            </a:r>
            <a:r>
              <a:rPr lang="hr-HR" sz="2000" spc="-150" dirty="0" err="1">
                <a:solidFill>
                  <a:schemeClr val="accent1">
                    <a:lumMod val="50000"/>
                  </a:schemeClr>
                </a:solidFill>
              </a:rPr>
              <a:t>did</a:t>
            </a:r>
            <a:r>
              <a:rPr lang="hr-HR" sz="2000" spc="-150" dirty="0">
                <a:solidFill>
                  <a:schemeClr val="accent1">
                    <a:lumMod val="50000"/>
                  </a:schemeClr>
                </a:solidFill>
              </a:rPr>
              <a:t> </a:t>
            </a:r>
            <a:r>
              <a:rPr lang="hr-HR" sz="2000" spc="-150" dirty="0" err="1">
                <a:solidFill>
                  <a:schemeClr val="accent1">
                    <a:lumMod val="50000"/>
                  </a:schemeClr>
                </a:solidFill>
              </a:rPr>
              <a:t>not</a:t>
            </a:r>
            <a:r>
              <a:rPr lang="hr-HR" sz="2000" spc="-150" dirty="0">
                <a:solidFill>
                  <a:schemeClr val="accent1">
                    <a:lumMod val="50000"/>
                  </a:schemeClr>
                </a:solidFill>
              </a:rPr>
              <a:t> stop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drainage</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carbon</a:t>
            </a:r>
            <a:r>
              <a:rPr lang="hr-HR" sz="2000" spc="-150" dirty="0">
                <a:solidFill>
                  <a:schemeClr val="accent1">
                    <a:lumMod val="50000"/>
                  </a:schemeClr>
                </a:solidFill>
              </a:rPr>
              <a:t> </a:t>
            </a:r>
            <a:r>
              <a:rPr lang="hr-HR" sz="2000" spc="-150" dirty="0" err="1">
                <a:solidFill>
                  <a:schemeClr val="accent1">
                    <a:lumMod val="50000"/>
                  </a:schemeClr>
                </a:solidFill>
              </a:rPr>
              <a:t>dioxide</a:t>
            </a:r>
            <a:r>
              <a:rPr lang="hr-HR" sz="2000" spc="-150" dirty="0">
                <a:solidFill>
                  <a:schemeClr val="accent1">
                    <a:lumMod val="50000"/>
                  </a:schemeClr>
                </a:solidFill>
              </a:rPr>
              <a:t>, </a:t>
            </a:r>
            <a:r>
              <a:rPr lang="hr-HR" sz="2000" spc="-150" dirty="0" err="1">
                <a:solidFill>
                  <a:schemeClr val="accent1">
                    <a:lumMod val="50000"/>
                  </a:schemeClr>
                </a:solidFill>
              </a:rPr>
              <a:t>although</a:t>
            </a:r>
            <a:r>
              <a:rPr lang="hr-HR" sz="2000" spc="-150" dirty="0">
                <a:solidFill>
                  <a:schemeClr val="accent1">
                    <a:lumMod val="50000"/>
                  </a:schemeClr>
                </a:solidFill>
              </a:rPr>
              <a:t> </a:t>
            </a:r>
            <a:r>
              <a:rPr lang="hr-HR" sz="2000" spc="-150" dirty="0" err="1">
                <a:solidFill>
                  <a:schemeClr val="accent1">
                    <a:lumMod val="50000"/>
                  </a:schemeClr>
                </a:solidFill>
              </a:rPr>
              <a:t>they</a:t>
            </a:r>
            <a:r>
              <a:rPr lang="hr-HR" sz="2000" spc="-150" dirty="0">
                <a:solidFill>
                  <a:schemeClr val="accent1">
                    <a:lumMod val="50000"/>
                  </a:schemeClr>
                </a:solidFill>
              </a:rPr>
              <a:t> </a:t>
            </a:r>
            <a:r>
              <a:rPr lang="hr-HR" sz="2000" spc="-150" dirty="0" err="1">
                <a:solidFill>
                  <a:schemeClr val="accent1">
                    <a:lumMod val="50000"/>
                  </a:schemeClr>
                </a:solidFill>
              </a:rPr>
              <a:t>knew</a:t>
            </a:r>
            <a:r>
              <a:rPr lang="hr-HR" sz="2000" spc="-150" dirty="0">
                <a:solidFill>
                  <a:schemeClr val="accent1">
                    <a:lumMod val="50000"/>
                  </a:schemeClr>
                </a:solidFill>
              </a:rPr>
              <a:t> </a:t>
            </a:r>
            <a:r>
              <a:rPr lang="hr-HR" sz="2000" spc="-150" dirty="0" err="1">
                <a:solidFill>
                  <a:schemeClr val="accent1">
                    <a:lumMod val="50000"/>
                  </a:schemeClr>
                </a:solidFill>
              </a:rPr>
              <a:t>that</a:t>
            </a:r>
            <a:r>
              <a:rPr lang="hr-HR" sz="2000" spc="-150" dirty="0">
                <a:solidFill>
                  <a:schemeClr val="accent1">
                    <a:lumMod val="50000"/>
                  </a:schemeClr>
                </a:solidFill>
              </a:rPr>
              <a:t> on 25 </a:t>
            </a:r>
            <a:r>
              <a:rPr lang="hr-HR" sz="2000" spc="-150" dirty="0" err="1">
                <a:solidFill>
                  <a:schemeClr val="accent1">
                    <a:lumMod val="50000"/>
                  </a:schemeClr>
                </a:solidFill>
              </a:rPr>
              <a:t>November</a:t>
            </a:r>
            <a:r>
              <a:rPr lang="hr-HR" sz="2000" spc="-150" dirty="0">
                <a:solidFill>
                  <a:schemeClr val="accent1">
                    <a:lumMod val="50000"/>
                  </a:schemeClr>
                </a:solidFill>
              </a:rPr>
              <a:t> 2006 </a:t>
            </a:r>
            <a:r>
              <a:rPr lang="hr-HR" sz="2000" spc="-150" dirty="0" err="1">
                <a:solidFill>
                  <a:schemeClr val="accent1">
                    <a:lumMod val="50000"/>
                  </a:schemeClr>
                </a:solidFill>
              </a:rPr>
              <a:t>large</a:t>
            </a:r>
            <a:r>
              <a:rPr lang="hr-HR" sz="2000" spc="-150" dirty="0">
                <a:solidFill>
                  <a:schemeClr val="accent1">
                    <a:lumMod val="50000"/>
                  </a:schemeClr>
                </a:solidFill>
              </a:rPr>
              <a:t> </a:t>
            </a:r>
            <a:r>
              <a:rPr lang="hr-HR" sz="2000" spc="-150" dirty="0" err="1">
                <a:solidFill>
                  <a:schemeClr val="accent1">
                    <a:lumMod val="50000"/>
                  </a:schemeClr>
                </a:solidFill>
              </a:rPr>
              <a:t>amounts</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gas </a:t>
            </a:r>
            <a:r>
              <a:rPr lang="hr-HR" sz="2000" spc="-150" dirty="0" err="1">
                <a:solidFill>
                  <a:schemeClr val="accent1">
                    <a:lumMod val="50000"/>
                  </a:schemeClr>
                </a:solidFill>
              </a:rPr>
              <a:t>were</a:t>
            </a:r>
            <a:r>
              <a:rPr lang="hr-HR" sz="2000" spc="-150" dirty="0">
                <a:solidFill>
                  <a:schemeClr val="accent1">
                    <a:lumMod val="50000"/>
                  </a:schemeClr>
                </a:solidFill>
              </a:rPr>
              <a:t> </a:t>
            </a:r>
            <a:r>
              <a:rPr lang="hr-HR" sz="2000" spc="-150" dirty="0" err="1">
                <a:solidFill>
                  <a:schemeClr val="accent1">
                    <a:lumMod val="50000"/>
                  </a:schemeClr>
                </a:solidFill>
              </a:rPr>
              <a:t>drained</a:t>
            </a:r>
            <a:r>
              <a:rPr lang="hr-HR" sz="2000" spc="-150" dirty="0">
                <a:solidFill>
                  <a:schemeClr val="accent1">
                    <a:lumMod val="50000"/>
                  </a:schemeClr>
                </a:solidFill>
              </a:rPr>
              <a:t> </a:t>
            </a:r>
            <a:r>
              <a:rPr lang="hr-HR" sz="2000" spc="-150" dirty="0" err="1">
                <a:solidFill>
                  <a:schemeClr val="accent1">
                    <a:lumMod val="50000"/>
                  </a:schemeClr>
                </a:solidFill>
              </a:rPr>
              <a:t>in</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sewage</a:t>
            </a:r>
            <a:r>
              <a:rPr lang="hr-HR" sz="2000" spc="-150" dirty="0">
                <a:solidFill>
                  <a:schemeClr val="accent1">
                    <a:lumMod val="50000"/>
                  </a:schemeClr>
                </a:solidFill>
              </a:rPr>
              <a:t> </a:t>
            </a:r>
            <a:r>
              <a:rPr lang="hr-HR" sz="2000" spc="-150" dirty="0" err="1">
                <a:solidFill>
                  <a:schemeClr val="accent1">
                    <a:lumMod val="50000"/>
                  </a:schemeClr>
                </a:solidFill>
              </a:rPr>
              <a:t>from</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brewery</a:t>
            </a:r>
            <a:r>
              <a:rPr lang="hr-HR" sz="2000" spc="-150" dirty="0">
                <a:solidFill>
                  <a:schemeClr val="accent1">
                    <a:lumMod val="50000"/>
                  </a:schemeClr>
                </a:solidFill>
              </a:rPr>
              <a:t>, </a:t>
            </a:r>
            <a:r>
              <a:rPr lang="hr-HR" sz="2000" spc="-150" dirty="0" err="1">
                <a:solidFill>
                  <a:schemeClr val="accent1">
                    <a:lumMod val="50000"/>
                  </a:schemeClr>
                </a:solidFill>
              </a:rPr>
              <a:t>which</a:t>
            </a:r>
            <a:r>
              <a:rPr lang="hr-HR" sz="2000" spc="-150" dirty="0">
                <a:solidFill>
                  <a:schemeClr val="accent1">
                    <a:lumMod val="50000"/>
                  </a:schemeClr>
                </a:solidFill>
              </a:rPr>
              <a:t> </a:t>
            </a:r>
            <a:r>
              <a:rPr lang="hr-HR" sz="2000" spc="-150" dirty="0" err="1">
                <a:solidFill>
                  <a:schemeClr val="accent1">
                    <a:lumMod val="50000"/>
                  </a:schemeClr>
                </a:solidFill>
              </a:rPr>
              <a:t>then</a:t>
            </a:r>
            <a:r>
              <a:rPr lang="hr-HR" sz="2000" spc="-150" dirty="0">
                <a:solidFill>
                  <a:schemeClr val="accent1">
                    <a:lumMod val="50000"/>
                  </a:schemeClr>
                </a:solidFill>
              </a:rPr>
              <a:t> </a:t>
            </a:r>
            <a:r>
              <a:rPr lang="hr-HR" sz="2000" spc="-150" dirty="0" err="1">
                <a:solidFill>
                  <a:schemeClr val="accent1">
                    <a:lumMod val="50000"/>
                  </a:schemeClr>
                </a:solidFill>
              </a:rPr>
              <a:t>reached</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stream</a:t>
            </a:r>
            <a:r>
              <a:rPr lang="hr-HR" sz="2000" spc="-150" dirty="0">
                <a:solidFill>
                  <a:schemeClr val="accent1">
                    <a:lumMod val="50000"/>
                  </a:schemeClr>
                </a:solidFill>
              </a:rPr>
              <a:t>, </a:t>
            </a:r>
            <a:r>
              <a:rPr lang="hr-HR" sz="2000" spc="-150" dirty="0" err="1">
                <a:solidFill>
                  <a:schemeClr val="accent1">
                    <a:lumMod val="50000"/>
                  </a:schemeClr>
                </a:solidFill>
              </a:rPr>
              <a:t>evaporated</a:t>
            </a:r>
            <a:r>
              <a:rPr lang="hr-HR" sz="2000" spc="-150" dirty="0">
                <a:solidFill>
                  <a:schemeClr val="accent1">
                    <a:lumMod val="50000"/>
                  </a:schemeClr>
                </a:solidFill>
              </a:rPr>
              <a:t> </a:t>
            </a:r>
            <a:r>
              <a:rPr lang="hr-HR" sz="2000" spc="-150" dirty="0" err="1">
                <a:solidFill>
                  <a:schemeClr val="accent1">
                    <a:lumMod val="50000"/>
                  </a:schemeClr>
                </a:solidFill>
              </a:rPr>
              <a:t>and</a:t>
            </a:r>
            <a:r>
              <a:rPr lang="hr-HR" sz="2000" spc="-150" dirty="0">
                <a:solidFill>
                  <a:schemeClr val="accent1">
                    <a:lumMod val="50000"/>
                  </a:schemeClr>
                </a:solidFill>
              </a:rPr>
              <a:t> </a:t>
            </a:r>
            <a:r>
              <a:rPr lang="hr-HR" sz="2000" spc="-150" dirty="0" err="1">
                <a:solidFill>
                  <a:schemeClr val="accent1">
                    <a:lumMod val="50000"/>
                  </a:schemeClr>
                </a:solidFill>
              </a:rPr>
              <a:t>thus</a:t>
            </a:r>
            <a:r>
              <a:rPr lang="hr-HR" sz="2000" spc="-150" dirty="0">
                <a:solidFill>
                  <a:schemeClr val="accent1">
                    <a:lumMod val="50000"/>
                  </a:schemeClr>
                </a:solidFill>
              </a:rPr>
              <a:t> </a:t>
            </a:r>
            <a:r>
              <a:rPr lang="hr-HR" sz="2000" spc="-150" dirty="0" err="1">
                <a:solidFill>
                  <a:schemeClr val="accent1">
                    <a:lumMod val="50000"/>
                  </a:schemeClr>
                </a:solidFill>
              </a:rPr>
              <a:t>suffocated</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injured</a:t>
            </a:r>
            <a:r>
              <a:rPr lang="hr-HR" sz="2000" spc="-150" dirty="0">
                <a:solidFill>
                  <a:schemeClr val="accent1">
                    <a:lumMod val="50000"/>
                  </a:schemeClr>
                </a:solidFill>
              </a:rPr>
              <a:t> </a:t>
            </a:r>
            <a:r>
              <a:rPr lang="hr-HR" sz="2000" spc="-150" dirty="0" err="1">
                <a:solidFill>
                  <a:schemeClr val="accent1">
                    <a:lumMod val="50000"/>
                  </a:schemeClr>
                </a:solidFill>
              </a:rPr>
              <a:t>and</a:t>
            </a:r>
            <a:r>
              <a:rPr lang="hr-HR" sz="2000" spc="-150" dirty="0">
                <a:solidFill>
                  <a:schemeClr val="accent1">
                    <a:lumMod val="50000"/>
                  </a:schemeClr>
                </a:solidFill>
              </a:rPr>
              <a:t> </a:t>
            </a:r>
            <a:r>
              <a:rPr lang="hr-HR" sz="2000" spc="-150" dirty="0" err="1">
                <a:solidFill>
                  <a:schemeClr val="accent1">
                    <a:lumMod val="50000"/>
                  </a:schemeClr>
                </a:solidFill>
              </a:rPr>
              <a:t>his</a:t>
            </a:r>
            <a:r>
              <a:rPr lang="hr-HR" sz="2000" spc="-150" dirty="0">
                <a:solidFill>
                  <a:schemeClr val="accent1">
                    <a:lumMod val="50000"/>
                  </a:schemeClr>
                </a:solidFill>
              </a:rPr>
              <a:t> </a:t>
            </a:r>
            <a:r>
              <a:rPr lang="hr-HR" sz="2000" spc="-150" dirty="0" err="1">
                <a:solidFill>
                  <a:schemeClr val="accent1">
                    <a:lumMod val="50000"/>
                  </a:schemeClr>
                </a:solidFill>
              </a:rPr>
              <a:t>dog</a:t>
            </a:r>
            <a:r>
              <a:rPr lang="hr-HR" sz="2000" spc="-150" dirty="0">
                <a:solidFill>
                  <a:schemeClr val="accent1">
                    <a:lumMod val="50000"/>
                  </a:schemeClr>
                </a:solidFill>
              </a:rPr>
              <a:t> </a:t>
            </a:r>
            <a:r>
              <a:rPr lang="hr-HR" sz="2000" spc="-150" dirty="0" err="1">
                <a:solidFill>
                  <a:schemeClr val="accent1">
                    <a:lumMod val="50000"/>
                  </a:schemeClr>
                </a:solidFill>
              </a:rPr>
              <a:t>while</a:t>
            </a:r>
            <a:r>
              <a:rPr lang="hr-HR" sz="2000" spc="-150" dirty="0">
                <a:solidFill>
                  <a:schemeClr val="accent1">
                    <a:lumMod val="50000"/>
                  </a:schemeClr>
                </a:solidFill>
              </a:rPr>
              <a:t> </a:t>
            </a:r>
            <a:r>
              <a:rPr lang="hr-HR" sz="2000" spc="-150" dirty="0" err="1">
                <a:solidFill>
                  <a:schemeClr val="accent1">
                    <a:lumMod val="50000"/>
                  </a:schemeClr>
                </a:solidFill>
              </a:rPr>
              <a:t>they</a:t>
            </a:r>
            <a:r>
              <a:rPr lang="hr-HR" sz="2000" spc="-150" dirty="0">
                <a:solidFill>
                  <a:schemeClr val="accent1">
                    <a:lumMod val="50000"/>
                  </a:schemeClr>
                </a:solidFill>
              </a:rPr>
              <a:t> </a:t>
            </a:r>
            <a:r>
              <a:rPr lang="hr-HR" sz="2000" spc="-150" dirty="0" err="1">
                <a:solidFill>
                  <a:schemeClr val="accent1">
                    <a:lumMod val="50000"/>
                  </a:schemeClr>
                </a:solidFill>
              </a:rPr>
              <a:t>were</a:t>
            </a:r>
            <a:r>
              <a:rPr lang="hr-HR" sz="2000" spc="-150" dirty="0">
                <a:solidFill>
                  <a:schemeClr val="accent1">
                    <a:lumMod val="50000"/>
                  </a:schemeClr>
                </a:solidFill>
              </a:rPr>
              <a:t> </a:t>
            </a:r>
            <a:r>
              <a:rPr lang="hr-HR" sz="2000" spc="-150" dirty="0" err="1">
                <a:solidFill>
                  <a:schemeClr val="accent1">
                    <a:lumMod val="50000"/>
                  </a:schemeClr>
                </a:solidFill>
              </a:rPr>
              <a:t>passing</a:t>
            </a:r>
            <a:r>
              <a:rPr lang="hr-HR" sz="2000" spc="-150" dirty="0">
                <a:solidFill>
                  <a:schemeClr val="accent1">
                    <a:lumMod val="50000"/>
                  </a:schemeClr>
                </a:solidFill>
              </a:rPr>
              <a:t> </a:t>
            </a:r>
            <a:r>
              <a:rPr lang="hr-HR" sz="2000" spc="-150" dirty="0" err="1">
                <a:solidFill>
                  <a:schemeClr val="accent1">
                    <a:lumMod val="50000"/>
                  </a:schemeClr>
                </a:solidFill>
              </a:rPr>
              <a:t>by</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stream</a:t>
            </a:r>
            <a:r>
              <a:rPr lang="hr-HR" sz="2000" spc="-150" dirty="0">
                <a:solidFill>
                  <a:schemeClr val="accent1">
                    <a:lumMod val="50000"/>
                  </a:schemeClr>
                </a:solidFill>
              </a:rPr>
              <a:t>, as </a:t>
            </a:r>
            <a:r>
              <a:rPr lang="hr-HR" sz="2000" spc="-150" dirty="0" err="1">
                <a:solidFill>
                  <a:schemeClr val="accent1">
                    <a:lumMod val="50000"/>
                  </a:schemeClr>
                </a:solidFill>
              </a:rPr>
              <a:t>well</a:t>
            </a:r>
            <a:r>
              <a:rPr lang="hr-HR" sz="2000" spc="-150" dirty="0">
                <a:solidFill>
                  <a:schemeClr val="accent1">
                    <a:lumMod val="50000"/>
                  </a:schemeClr>
                </a:solidFill>
              </a:rPr>
              <a:t> as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duck</a:t>
            </a:r>
            <a:r>
              <a:rPr lang="vi-VN" sz="2000" spc="-150" dirty="0">
                <a:solidFill>
                  <a:schemeClr val="accent1">
                    <a:lumMod val="50000"/>
                  </a:schemeClr>
                </a:solidFill>
              </a:rPr>
              <a:t>.</a:t>
            </a:r>
          </a:p>
        </p:txBody>
      </p:sp>
      <p:sp>
        <p:nvSpPr>
          <p:cNvPr id="10" name="TextBox 9"/>
          <p:cNvSpPr txBox="1"/>
          <p:nvPr/>
        </p:nvSpPr>
        <p:spPr>
          <a:xfrm>
            <a:off x="512748" y="1521303"/>
            <a:ext cx="8329642" cy="461665"/>
          </a:xfrm>
          <a:prstGeom prst="rect">
            <a:avLst/>
          </a:prstGeom>
          <a:noFill/>
        </p:spPr>
        <p:txBody>
          <a:bodyPr wrap="square" rtlCol="0">
            <a:spAutoFit/>
          </a:bodyPr>
          <a:lstStyle/>
          <a:p>
            <a:r>
              <a:rPr lang="hr-HR" sz="2400" b="1" dirty="0" err="1">
                <a:solidFill>
                  <a:schemeClr val="accent1">
                    <a:lumMod val="50000"/>
                  </a:schemeClr>
                </a:solidFill>
              </a:rPr>
              <a:t>Criminal</a:t>
            </a:r>
            <a:r>
              <a:rPr lang="hr-HR" sz="2400" b="1" dirty="0">
                <a:solidFill>
                  <a:schemeClr val="accent1">
                    <a:lumMod val="50000"/>
                  </a:schemeClr>
                </a:solidFill>
              </a:rPr>
              <a:t> </a:t>
            </a:r>
            <a:r>
              <a:rPr lang="hr-HR" sz="2400" b="1" dirty="0" err="1">
                <a:solidFill>
                  <a:schemeClr val="accent1">
                    <a:lumMod val="50000"/>
                  </a:schemeClr>
                </a:solidFill>
              </a:rPr>
              <a:t>acts</a:t>
            </a:r>
            <a:r>
              <a:rPr lang="hr-HR" sz="2400" b="1" dirty="0">
                <a:solidFill>
                  <a:schemeClr val="accent1">
                    <a:lumMod val="50000"/>
                  </a:schemeClr>
                </a:solidFill>
              </a:rPr>
              <a:t> </a:t>
            </a:r>
            <a:r>
              <a:rPr lang="hr-HR" sz="2400" b="1" dirty="0" err="1">
                <a:solidFill>
                  <a:schemeClr val="accent1">
                    <a:lumMod val="50000"/>
                  </a:schemeClr>
                </a:solidFill>
              </a:rPr>
              <a:t>related</a:t>
            </a:r>
            <a:r>
              <a:rPr lang="hr-HR" sz="2400" b="1" dirty="0">
                <a:solidFill>
                  <a:schemeClr val="accent1">
                    <a:lumMod val="50000"/>
                  </a:schemeClr>
                </a:solidFill>
              </a:rPr>
              <a:t> to AQM</a:t>
            </a: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4106156310"/>
      </p:ext>
    </p:extLst>
  </p:cSld>
  <p:clrMapOvr>
    <a:masterClrMapping/>
  </p:clrMapOvr>
  <p:transition spd="med">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11.5 </a:t>
            </a:r>
            <a:r>
              <a:rPr lang="hr-HR" sz="2800" b="1" dirty="0" err="1">
                <a:solidFill>
                  <a:schemeClr val="tx2"/>
                </a:solidFill>
                <a:effectLst>
                  <a:glow>
                    <a:srgbClr val="7F7F7F">
                      <a:alpha val="35000"/>
                    </a:srgbClr>
                  </a:glow>
                </a:effectLst>
              </a:rPr>
              <a:t>Example</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criminal</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act</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related</a:t>
            </a:r>
            <a:r>
              <a:rPr lang="hr-HR" sz="2800" b="1" dirty="0">
                <a:solidFill>
                  <a:schemeClr val="tx2"/>
                </a:solidFill>
                <a:effectLst>
                  <a:glow>
                    <a:srgbClr val="7F7F7F">
                      <a:alpha val="35000"/>
                    </a:srgbClr>
                  </a:glow>
                </a:effectLst>
              </a:rPr>
              <a:t> to AQM</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347957" y="2272955"/>
            <a:ext cx="8593742" cy="1938992"/>
          </a:xfrm>
          <a:prstGeom prst="rect">
            <a:avLst/>
          </a:prstGeom>
          <a:noFill/>
        </p:spPr>
        <p:txBody>
          <a:bodyPr wrap="square" rtlCol="0">
            <a:spAutoFit/>
          </a:bodyPr>
          <a:lstStyle/>
          <a:p>
            <a:pPr algn="just"/>
            <a:endParaRPr lang="hr-HR" sz="2000" spc="-150" dirty="0">
              <a:solidFill>
                <a:schemeClr val="accent1">
                  <a:lumMod val="50000"/>
                </a:schemeClr>
              </a:solidFill>
            </a:endParaRPr>
          </a:p>
          <a:p>
            <a:pPr algn="just"/>
            <a:r>
              <a:rPr lang="hr-HR" sz="2000" spc="-150" dirty="0" err="1">
                <a:solidFill>
                  <a:schemeClr val="accent1">
                    <a:lumMod val="50000"/>
                  </a:schemeClr>
                </a:solidFill>
              </a:rPr>
              <a:t>The</a:t>
            </a:r>
            <a:r>
              <a:rPr lang="hr-HR" sz="2000" spc="-150" dirty="0">
                <a:solidFill>
                  <a:schemeClr val="accent1">
                    <a:lumMod val="50000"/>
                  </a:schemeClr>
                </a:solidFill>
              </a:rPr>
              <a:t> Karlovac </a:t>
            </a:r>
            <a:r>
              <a:rPr lang="hr-HR" sz="2000" spc="-150" dirty="0" err="1">
                <a:solidFill>
                  <a:schemeClr val="accent1">
                    <a:lumMod val="50000"/>
                  </a:schemeClr>
                </a:solidFill>
              </a:rPr>
              <a:t>Brewery</a:t>
            </a:r>
            <a:r>
              <a:rPr lang="hr-HR" sz="2000" spc="-150" dirty="0">
                <a:solidFill>
                  <a:schemeClr val="accent1">
                    <a:lumMod val="50000"/>
                  </a:schemeClr>
                </a:solidFill>
              </a:rPr>
              <a:t> </a:t>
            </a:r>
            <a:r>
              <a:rPr lang="hr-HR" sz="2000" spc="-150" dirty="0" err="1">
                <a:solidFill>
                  <a:schemeClr val="accent1">
                    <a:lumMod val="50000"/>
                  </a:schemeClr>
                </a:solidFill>
              </a:rPr>
              <a:t>was</a:t>
            </a:r>
            <a:r>
              <a:rPr lang="hr-HR" sz="2000" spc="-150" dirty="0">
                <a:solidFill>
                  <a:schemeClr val="accent1">
                    <a:lumMod val="50000"/>
                  </a:schemeClr>
                </a:solidFill>
              </a:rPr>
              <a:t> </a:t>
            </a:r>
            <a:r>
              <a:rPr lang="hr-HR" sz="2000" spc="-150" dirty="0" err="1">
                <a:solidFill>
                  <a:schemeClr val="accent1">
                    <a:lumMod val="50000"/>
                  </a:schemeClr>
                </a:solidFill>
              </a:rPr>
              <a:t>convicted</a:t>
            </a:r>
            <a:r>
              <a:rPr lang="hr-HR" sz="2000" spc="-150" dirty="0">
                <a:solidFill>
                  <a:schemeClr val="accent1">
                    <a:lumMod val="50000"/>
                  </a:schemeClr>
                </a:solidFill>
              </a:rPr>
              <a:t> to a </a:t>
            </a:r>
            <a:r>
              <a:rPr lang="hr-HR" sz="2000" spc="-150" dirty="0" err="1">
                <a:solidFill>
                  <a:schemeClr val="accent1">
                    <a:lumMod val="50000"/>
                  </a:schemeClr>
                </a:solidFill>
              </a:rPr>
              <a:t>penalty</a:t>
            </a:r>
            <a:r>
              <a:rPr lang="hr-HR" sz="2000" spc="-150" dirty="0">
                <a:solidFill>
                  <a:schemeClr val="accent1">
                    <a:lumMod val="50000"/>
                  </a:schemeClr>
                </a:solidFill>
              </a:rPr>
              <a:t> </a:t>
            </a:r>
            <a:r>
              <a:rPr lang="hr-HR" sz="2000" spc="-150" dirty="0" err="1">
                <a:solidFill>
                  <a:schemeClr val="accent1">
                    <a:lumMod val="50000"/>
                  </a:schemeClr>
                </a:solidFill>
              </a:rPr>
              <a:t>in</a:t>
            </a:r>
            <a:r>
              <a:rPr lang="hr-HR" sz="2000" spc="-150" dirty="0">
                <a:solidFill>
                  <a:schemeClr val="accent1">
                    <a:lumMod val="50000"/>
                  </a:schemeClr>
                </a:solidFill>
              </a:rPr>
              <a:t> </a:t>
            </a:r>
            <a:r>
              <a:rPr lang="hr-HR" sz="2000" spc="-150" dirty="0" err="1">
                <a:solidFill>
                  <a:schemeClr val="accent1">
                    <a:lumMod val="50000"/>
                  </a:schemeClr>
                </a:solidFill>
              </a:rPr>
              <a:t>amount</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HRK 3 </a:t>
            </a:r>
            <a:r>
              <a:rPr lang="hr-HR" sz="2000" spc="-150" dirty="0" err="1">
                <a:solidFill>
                  <a:schemeClr val="accent1">
                    <a:lumMod val="50000"/>
                  </a:schemeClr>
                </a:solidFill>
              </a:rPr>
              <a:t>million</a:t>
            </a:r>
            <a:r>
              <a:rPr lang="hr-HR" sz="2000" spc="-150" dirty="0">
                <a:solidFill>
                  <a:schemeClr val="accent1">
                    <a:lumMod val="50000"/>
                  </a:schemeClr>
                </a:solidFill>
              </a:rPr>
              <a:t>, </a:t>
            </a:r>
            <a:r>
              <a:rPr lang="hr-HR" sz="2000" spc="-150" dirty="0" err="1">
                <a:solidFill>
                  <a:schemeClr val="accent1">
                    <a:lumMod val="50000"/>
                  </a:schemeClr>
                </a:solidFill>
              </a:rPr>
              <a:t>while</a:t>
            </a:r>
            <a:r>
              <a:rPr lang="hr-HR" sz="2000" spc="-150" dirty="0">
                <a:solidFill>
                  <a:schemeClr val="accent1">
                    <a:lumMod val="50000"/>
                  </a:schemeClr>
                </a:solidFill>
              </a:rPr>
              <a:t> </a:t>
            </a:r>
            <a:r>
              <a:rPr lang="hr-HR" sz="2000" spc="-150" dirty="0" err="1">
                <a:solidFill>
                  <a:schemeClr val="accent1">
                    <a:lumMod val="50000"/>
                  </a:schemeClr>
                </a:solidFill>
              </a:rPr>
              <a:t>five</a:t>
            </a:r>
            <a:r>
              <a:rPr lang="hr-HR" sz="2000" spc="-150" dirty="0">
                <a:solidFill>
                  <a:schemeClr val="accent1">
                    <a:lumMod val="50000"/>
                  </a:schemeClr>
                </a:solidFill>
              </a:rPr>
              <a:t> </a:t>
            </a:r>
            <a:r>
              <a:rPr lang="hr-HR" sz="2000" spc="-150" dirty="0" err="1">
                <a:solidFill>
                  <a:schemeClr val="accent1">
                    <a:lumMod val="50000"/>
                  </a:schemeClr>
                </a:solidFill>
              </a:rPr>
              <a:t>responsible</a:t>
            </a:r>
            <a:r>
              <a:rPr lang="hr-HR" sz="2000" spc="-150" dirty="0">
                <a:solidFill>
                  <a:schemeClr val="accent1">
                    <a:lumMod val="50000"/>
                  </a:schemeClr>
                </a:solidFill>
              </a:rPr>
              <a:t> </a:t>
            </a:r>
            <a:r>
              <a:rPr lang="hr-HR" sz="2000" spc="-150" dirty="0" err="1">
                <a:solidFill>
                  <a:schemeClr val="accent1">
                    <a:lumMod val="50000"/>
                  </a:schemeClr>
                </a:solidFill>
              </a:rPr>
              <a:t>persons</a:t>
            </a:r>
            <a:r>
              <a:rPr lang="hr-HR" sz="2000" spc="-150" dirty="0">
                <a:solidFill>
                  <a:schemeClr val="accent1">
                    <a:lumMod val="50000"/>
                  </a:schemeClr>
                </a:solidFill>
              </a:rPr>
              <a:t> </a:t>
            </a:r>
            <a:r>
              <a:rPr lang="hr-HR" sz="2000" spc="-150" dirty="0" err="1">
                <a:solidFill>
                  <a:schemeClr val="accent1">
                    <a:lumMod val="50000"/>
                  </a:schemeClr>
                </a:solidFill>
              </a:rPr>
              <a:t>were</a:t>
            </a:r>
            <a:r>
              <a:rPr lang="hr-HR" sz="2000" spc="-150" dirty="0">
                <a:solidFill>
                  <a:schemeClr val="accent1">
                    <a:lumMod val="50000"/>
                  </a:schemeClr>
                </a:solidFill>
              </a:rPr>
              <a:t> </a:t>
            </a:r>
            <a:r>
              <a:rPr lang="hr-HR" sz="2000" spc="-150" dirty="0" err="1">
                <a:solidFill>
                  <a:schemeClr val="accent1">
                    <a:lumMod val="50000"/>
                  </a:schemeClr>
                </a:solidFill>
              </a:rPr>
              <a:t>imprisoned</a:t>
            </a:r>
            <a:r>
              <a:rPr lang="hr-HR" sz="2000" spc="-150" dirty="0">
                <a:solidFill>
                  <a:schemeClr val="accent1">
                    <a:lumMod val="50000"/>
                  </a:schemeClr>
                </a:solidFill>
              </a:rPr>
              <a:t>: </a:t>
            </a:r>
            <a:r>
              <a:rPr lang="hr-HR" sz="2000" spc="-150" dirty="0" err="1">
                <a:solidFill>
                  <a:schemeClr val="accent1">
                    <a:lumMod val="50000"/>
                  </a:schemeClr>
                </a:solidFill>
              </a:rPr>
              <a:t>technical</a:t>
            </a:r>
            <a:r>
              <a:rPr lang="hr-HR" sz="2000" spc="-150" dirty="0">
                <a:solidFill>
                  <a:schemeClr val="accent1">
                    <a:lumMod val="50000"/>
                  </a:schemeClr>
                </a:solidFill>
              </a:rPr>
              <a:t> </a:t>
            </a:r>
            <a:r>
              <a:rPr lang="hr-HR" sz="2000" spc="-150" dirty="0" err="1">
                <a:solidFill>
                  <a:schemeClr val="accent1">
                    <a:lumMod val="50000"/>
                  </a:schemeClr>
                </a:solidFill>
              </a:rPr>
              <a:t>sector</a:t>
            </a:r>
            <a:r>
              <a:rPr lang="hr-HR" sz="2000" spc="-150" dirty="0">
                <a:solidFill>
                  <a:schemeClr val="accent1">
                    <a:lumMod val="50000"/>
                  </a:schemeClr>
                </a:solidFill>
              </a:rPr>
              <a:t> </a:t>
            </a:r>
            <a:r>
              <a:rPr lang="hr-HR" sz="2000" spc="-150" dirty="0" err="1">
                <a:solidFill>
                  <a:schemeClr val="accent1">
                    <a:lumMod val="50000"/>
                  </a:schemeClr>
                </a:solidFill>
              </a:rPr>
              <a:t>director</a:t>
            </a:r>
            <a:r>
              <a:rPr lang="hr-HR" sz="2000" spc="-150" dirty="0">
                <a:solidFill>
                  <a:schemeClr val="accent1">
                    <a:lumMod val="50000"/>
                  </a:schemeClr>
                </a:solidFill>
              </a:rPr>
              <a:t>, </a:t>
            </a:r>
            <a:r>
              <a:rPr lang="hr-HR" sz="2000" spc="-150" dirty="0" err="1">
                <a:solidFill>
                  <a:schemeClr val="accent1">
                    <a:lumMod val="50000"/>
                  </a:schemeClr>
                </a:solidFill>
              </a:rPr>
              <a:t>technical</a:t>
            </a:r>
            <a:r>
              <a:rPr lang="hr-HR" sz="2000" spc="-150" dirty="0">
                <a:solidFill>
                  <a:schemeClr val="accent1">
                    <a:lumMod val="50000"/>
                  </a:schemeClr>
                </a:solidFill>
              </a:rPr>
              <a:t> </a:t>
            </a:r>
            <a:r>
              <a:rPr lang="hr-HR" sz="2000" spc="-150" dirty="0" err="1">
                <a:solidFill>
                  <a:schemeClr val="accent1">
                    <a:lumMod val="50000"/>
                  </a:schemeClr>
                </a:solidFill>
              </a:rPr>
              <a:t>services</a:t>
            </a:r>
            <a:r>
              <a:rPr lang="hr-HR" sz="2000" spc="-150" dirty="0">
                <a:solidFill>
                  <a:schemeClr val="accent1">
                    <a:lumMod val="50000"/>
                  </a:schemeClr>
                </a:solidFill>
              </a:rPr>
              <a:t> manager, </a:t>
            </a:r>
            <a:r>
              <a:rPr lang="hr-HR" sz="2000" spc="-150" dirty="0" err="1">
                <a:solidFill>
                  <a:schemeClr val="accent1">
                    <a:lumMod val="50000"/>
                  </a:schemeClr>
                </a:solidFill>
              </a:rPr>
              <a:t>beer</a:t>
            </a:r>
            <a:r>
              <a:rPr lang="hr-HR" sz="2000" spc="-150" dirty="0">
                <a:solidFill>
                  <a:schemeClr val="accent1">
                    <a:lumMod val="50000"/>
                  </a:schemeClr>
                </a:solidFill>
              </a:rPr>
              <a:t> </a:t>
            </a:r>
            <a:r>
              <a:rPr lang="hr-HR" sz="2000" spc="-150" dirty="0" err="1">
                <a:solidFill>
                  <a:schemeClr val="accent1">
                    <a:lumMod val="50000"/>
                  </a:schemeClr>
                </a:solidFill>
              </a:rPr>
              <a:t>production</a:t>
            </a:r>
            <a:r>
              <a:rPr lang="hr-HR" sz="2000" spc="-150" dirty="0">
                <a:solidFill>
                  <a:schemeClr val="accent1">
                    <a:lumMod val="50000"/>
                  </a:schemeClr>
                </a:solidFill>
              </a:rPr>
              <a:t> manager, </a:t>
            </a:r>
            <a:r>
              <a:rPr lang="hr-HR" sz="2000" spc="-150" dirty="0" err="1">
                <a:solidFill>
                  <a:schemeClr val="accent1">
                    <a:lumMod val="50000"/>
                  </a:schemeClr>
                </a:solidFill>
              </a:rPr>
              <a:t>occupational</a:t>
            </a:r>
            <a:r>
              <a:rPr lang="hr-HR" sz="2000" spc="-150" dirty="0">
                <a:solidFill>
                  <a:schemeClr val="accent1">
                    <a:lumMod val="50000"/>
                  </a:schemeClr>
                </a:solidFill>
              </a:rPr>
              <a:t> </a:t>
            </a:r>
            <a:r>
              <a:rPr lang="hr-HR" sz="2000" spc="-150" dirty="0" err="1">
                <a:solidFill>
                  <a:schemeClr val="accent1">
                    <a:lumMod val="50000"/>
                  </a:schemeClr>
                </a:solidFill>
              </a:rPr>
              <a:t>health</a:t>
            </a:r>
            <a:r>
              <a:rPr lang="hr-HR" sz="2000" spc="-150" dirty="0">
                <a:solidFill>
                  <a:schemeClr val="accent1">
                    <a:lumMod val="50000"/>
                  </a:schemeClr>
                </a:solidFill>
              </a:rPr>
              <a:t> </a:t>
            </a:r>
            <a:r>
              <a:rPr lang="hr-HR" sz="2000" spc="-150" dirty="0" err="1">
                <a:solidFill>
                  <a:schemeClr val="accent1">
                    <a:lumMod val="50000"/>
                  </a:schemeClr>
                </a:solidFill>
              </a:rPr>
              <a:t>and</a:t>
            </a:r>
            <a:r>
              <a:rPr lang="hr-HR" sz="2000" spc="-150" dirty="0">
                <a:solidFill>
                  <a:schemeClr val="accent1">
                    <a:lumMod val="50000"/>
                  </a:schemeClr>
                </a:solidFill>
              </a:rPr>
              <a:t> </a:t>
            </a:r>
            <a:r>
              <a:rPr lang="hr-HR" sz="2000" spc="-150" dirty="0" err="1">
                <a:solidFill>
                  <a:schemeClr val="accent1">
                    <a:lumMod val="50000"/>
                  </a:schemeClr>
                </a:solidFill>
              </a:rPr>
              <a:t>safety</a:t>
            </a:r>
            <a:r>
              <a:rPr lang="hr-HR" sz="2000" spc="-150" dirty="0">
                <a:solidFill>
                  <a:schemeClr val="accent1">
                    <a:lumMod val="50000"/>
                  </a:schemeClr>
                </a:solidFill>
              </a:rPr>
              <a:t> manager </a:t>
            </a:r>
            <a:r>
              <a:rPr lang="hr-HR" sz="2000" spc="-150" dirty="0" err="1">
                <a:solidFill>
                  <a:schemeClr val="accent1">
                    <a:lumMod val="50000"/>
                  </a:schemeClr>
                </a:solidFill>
              </a:rPr>
              <a:t>and</a:t>
            </a:r>
            <a:r>
              <a:rPr lang="hr-HR" sz="2000" spc="-150" dirty="0">
                <a:solidFill>
                  <a:schemeClr val="accent1">
                    <a:lumMod val="50000"/>
                  </a:schemeClr>
                </a:solidFill>
              </a:rPr>
              <a:t> </a:t>
            </a:r>
            <a:r>
              <a:rPr lang="hr-HR" sz="2000" spc="-150" dirty="0" err="1">
                <a:solidFill>
                  <a:schemeClr val="accent1">
                    <a:lumMod val="50000"/>
                  </a:schemeClr>
                </a:solidFill>
              </a:rPr>
              <a:t>beer</a:t>
            </a:r>
            <a:r>
              <a:rPr lang="hr-HR" sz="2000" spc="-150" dirty="0">
                <a:solidFill>
                  <a:schemeClr val="accent1">
                    <a:lumMod val="50000"/>
                  </a:schemeClr>
                </a:solidFill>
              </a:rPr>
              <a:t> </a:t>
            </a:r>
            <a:r>
              <a:rPr lang="hr-HR" sz="2000" spc="-150" dirty="0" err="1">
                <a:solidFill>
                  <a:schemeClr val="accent1">
                    <a:lumMod val="50000"/>
                  </a:schemeClr>
                </a:solidFill>
              </a:rPr>
              <a:t>production</a:t>
            </a:r>
            <a:r>
              <a:rPr lang="hr-HR" sz="2000" spc="-150" dirty="0">
                <a:solidFill>
                  <a:schemeClr val="accent1">
                    <a:lumMod val="50000"/>
                  </a:schemeClr>
                </a:solidFill>
              </a:rPr>
              <a:t> </a:t>
            </a:r>
            <a:r>
              <a:rPr lang="hr-HR" sz="2000" spc="-150" dirty="0" err="1">
                <a:solidFill>
                  <a:schemeClr val="accent1">
                    <a:lumMod val="50000"/>
                  </a:schemeClr>
                </a:solidFill>
              </a:rPr>
              <a:t>team</a:t>
            </a:r>
            <a:r>
              <a:rPr lang="hr-HR" sz="2000" spc="-150" dirty="0">
                <a:solidFill>
                  <a:schemeClr val="accent1">
                    <a:lumMod val="50000"/>
                  </a:schemeClr>
                </a:solidFill>
              </a:rPr>
              <a:t> manager</a:t>
            </a:r>
            <a:r>
              <a:rPr lang="vi-VN" sz="2000" spc="-150" dirty="0">
                <a:solidFill>
                  <a:schemeClr val="accent1">
                    <a:lumMod val="50000"/>
                  </a:schemeClr>
                </a:solidFill>
              </a:rPr>
              <a:t>.</a:t>
            </a:r>
            <a:endParaRPr lang="hr-HR" sz="2000" spc="-150" dirty="0">
              <a:solidFill>
                <a:schemeClr val="accent1">
                  <a:lumMod val="50000"/>
                </a:schemeClr>
              </a:solidFill>
            </a:endParaRPr>
          </a:p>
          <a:p>
            <a:pPr algn="just"/>
            <a:endParaRPr lang="hr-HR" sz="2000" spc="-150" dirty="0">
              <a:solidFill>
                <a:schemeClr val="accent1">
                  <a:lumMod val="50000"/>
                </a:schemeClr>
              </a:solidFill>
            </a:endParaRPr>
          </a:p>
          <a:p>
            <a:pPr algn="just"/>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judgement</a:t>
            </a:r>
            <a:r>
              <a:rPr lang="hr-HR" sz="2000" spc="-150" dirty="0">
                <a:solidFill>
                  <a:schemeClr val="accent1">
                    <a:lumMod val="50000"/>
                  </a:schemeClr>
                </a:solidFill>
              </a:rPr>
              <a:t> </a:t>
            </a:r>
            <a:r>
              <a:rPr lang="hr-HR" sz="2000" spc="-150" dirty="0" err="1">
                <a:solidFill>
                  <a:schemeClr val="accent1">
                    <a:lumMod val="50000"/>
                  </a:schemeClr>
                </a:solidFill>
              </a:rPr>
              <a:t>was</a:t>
            </a:r>
            <a:r>
              <a:rPr lang="hr-HR" sz="2000" spc="-150" dirty="0">
                <a:solidFill>
                  <a:schemeClr val="accent1">
                    <a:lumMod val="50000"/>
                  </a:schemeClr>
                </a:solidFill>
              </a:rPr>
              <a:t> </a:t>
            </a:r>
            <a:r>
              <a:rPr lang="hr-HR" sz="2000" spc="-150" dirty="0" err="1">
                <a:solidFill>
                  <a:schemeClr val="accent1">
                    <a:lumMod val="50000"/>
                  </a:schemeClr>
                </a:solidFill>
              </a:rPr>
              <a:t>finally</a:t>
            </a:r>
            <a:r>
              <a:rPr lang="hr-HR" sz="2000" spc="-150" dirty="0">
                <a:solidFill>
                  <a:schemeClr val="accent1">
                    <a:lumMod val="50000"/>
                  </a:schemeClr>
                </a:solidFill>
              </a:rPr>
              <a:t> </a:t>
            </a:r>
            <a:r>
              <a:rPr lang="hr-HR" sz="2000" spc="-150" dirty="0" err="1">
                <a:solidFill>
                  <a:schemeClr val="accent1">
                    <a:lumMod val="50000"/>
                  </a:schemeClr>
                </a:solidFill>
              </a:rPr>
              <a:t>confirmed</a:t>
            </a:r>
            <a:r>
              <a:rPr lang="hr-HR" sz="2000" spc="-150" dirty="0">
                <a:solidFill>
                  <a:schemeClr val="accent1">
                    <a:lumMod val="50000"/>
                  </a:schemeClr>
                </a:solidFill>
              </a:rPr>
              <a:t> </a:t>
            </a:r>
            <a:r>
              <a:rPr lang="hr-HR" sz="2000" spc="-150" dirty="0" err="1">
                <a:solidFill>
                  <a:schemeClr val="accent1">
                    <a:lumMod val="50000"/>
                  </a:schemeClr>
                </a:solidFill>
              </a:rPr>
              <a:t>by</a:t>
            </a:r>
            <a:r>
              <a:rPr lang="hr-HR" sz="2000" spc="-150" dirty="0">
                <a:solidFill>
                  <a:schemeClr val="accent1">
                    <a:lumMod val="50000"/>
                  </a:schemeClr>
                </a:solidFill>
              </a:rPr>
              <a:t> </a:t>
            </a:r>
            <a:r>
              <a:rPr lang="hr-HR" sz="2000" spc="-150" dirty="0" err="1">
                <a:solidFill>
                  <a:schemeClr val="accent1">
                    <a:lumMod val="50000"/>
                  </a:schemeClr>
                </a:solidFill>
              </a:rPr>
              <a:t>Supreme</a:t>
            </a:r>
            <a:r>
              <a:rPr lang="hr-HR" sz="2000" spc="-150" dirty="0">
                <a:solidFill>
                  <a:schemeClr val="accent1">
                    <a:lumMod val="50000"/>
                  </a:schemeClr>
                </a:solidFill>
              </a:rPr>
              <a:t> Court as </a:t>
            </a:r>
            <a:r>
              <a:rPr lang="hr-HR" sz="2000" spc="-150" dirty="0" err="1">
                <a:solidFill>
                  <a:schemeClr val="accent1">
                    <a:lumMod val="50000"/>
                  </a:schemeClr>
                </a:solidFill>
              </a:rPr>
              <a:t>well</a:t>
            </a:r>
            <a:endParaRPr lang="vi-VN" sz="2000" spc="-150" dirty="0">
              <a:solidFill>
                <a:schemeClr val="accent1">
                  <a:lumMod val="50000"/>
                </a:schemeClr>
              </a:solidFill>
            </a:endParaRPr>
          </a:p>
        </p:txBody>
      </p:sp>
      <p:sp>
        <p:nvSpPr>
          <p:cNvPr id="10" name="TextBox 9"/>
          <p:cNvSpPr txBox="1"/>
          <p:nvPr/>
        </p:nvSpPr>
        <p:spPr>
          <a:xfrm>
            <a:off x="512748" y="1521303"/>
            <a:ext cx="8329642" cy="461665"/>
          </a:xfrm>
          <a:prstGeom prst="rect">
            <a:avLst/>
          </a:prstGeom>
          <a:noFill/>
        </p:spPr>
        <p:txBody>
          <a:bodyPr wrap="square" rtlCol="0">
            <a:spAutoFit/>
          </a:bodyPr>
          <a:lstStyle/>
          <a:p>
            <a:r>
              <a:rPr lang="hr-HR" sz="2400" b="1" dirty="0" err="1">
                <a:solidFill>
                  <a:schemeClr val="accent1">
                    <a:lumMod val="50000"/>
                  </a:schemeClr>
                </a:solidFill>
              </a:rPr>
              <a:t>Criminal</a:t>
            </a:r>
            <a:r>
              <a:rPr lang="hr-HR" sz="2400" b="1" dirty="0">
                <a:solidFill>
                  <a:schemeClr val="accent1">
                    <a:lumMod val="50000"/>
                  </a:schemeClr>
                </a:solidFill>
              </a:rPr>
              <a:t> </a:t>
            </a:r>
            <a:r>
              <a:rPr lang="hr-HR" sz="2400" b="1" dirty="0" err="1">
                <a:solidFill>
                  <a:schemeClr val="accent1">
                    <a:lumMod val="50000"/>
                  </a:schemeClr>
                </a:solidFill>
              </a:rPr>
              <a:t>acts</a:t>
            </a:r>
            <a:r>
              <a:rPr lang="hr-HR" sz="2400" b="1" dirty="0">
                <a:solidFill>
                  <a:schemeClr val="accent1">
                    <a:lumMod val="50000"/>
                  </a:schemeClr>
                </a:solidFill>
              </a:rPr>
              <a:t> </a:t>
            </a:r>
            <a:r>
              <a:rPr lang="hr-HR" sz="2400" b="1" dirty="0" err="1">
                <a:solidFill>
                  <a:schemeClr val="accent1">
                    <a:lumMod val="50000"/>
                  </a:schemeClr>
                </a:solidFill>
              </a:rPr>
              <a:t>related</a:t>
            </a:r>
            <a:r>
              <a:rPr lang="hr-HR" sz="2400" b="1" dirty="0">
                <a:solidFill>
                  <a:schemeClr val="accent1">
                    <a:lumMod val="50000"/>
                  </a:schemeClr>
                </a:solidFill>
              </a:rPr>
              <a:t> to AQM</a:t>
            </a: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132108306"/>
      </p:ext>
    </p:extLst>
  </p:cSld>
  <p:clrMapOvr>
    <a:masterClrMapping/>
  </p:clrMapOvr>
  <p:transition spd="med">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11.9 </a:t>
            </a:r>
            <a:r>
              <a:rPr lang="hr-HR" sz="2800" b="1" dirty="0" err="1">
                <a:solidFill>
                  <a:schemeClr val="tx2"/>
                </a:solidFill>
                <a:effectLst>
                  <a:glow>
                    <a:srgbClr val="7F7F7F">
                      <a:alpha val="35000"/>
                    </a:srgbClr>
                  </a:glow>
                </a:effectLst>
              </a:rPr>
              <a:t>Conducting</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case</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identified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irregularities</a:t>
            </a:r>
            <a:endParaRPr lang="hr-HR" sz="2800" b="1" dirty="0">
              <a:solidFill>
                <a:schemeClr val="tx2"/>
              </a:solidFill>
              <a:effectLst>
                <a:glow>
                  <a:srgbClr val="7F7F7F">
                    <a:alpha val="35000"/>
                  </a:srgbClr>
                </a:glow>
              </a:effectLst>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0" name="TextBox 9"/>
          <p:cNvSpPr txBox="1"/>
          <p:nvPr/>
        </p:nvSpPr>
        <p:spPr>
          <a:xfrm>
            <a:off x="376239" y="1398485"/>
            <a:ext cx="8658478" cy="4555093"/>
          </a:xfrm>
          <a:prstGeom prst="rect">
            <a:avLst/>
          </a:prstGeom>
          <a:noFill/>
        </p:spPr>
        <p:txBody>
          <a:bodyPr wrap="square" rtlCol="0">
            <a:spAutoFit/>
          </a:bodyPr>
          <a:lstStyle/>
          <a:p>
            <a:pPr algn="just"/>
            <a:r>
              <a:rPr lang="hr-HR" sz="2400" b="1" spc="-150" dirty="0">
                <a:solidFill>
                  <a:schemeClr val="accent1">
                    <a:lumMod val="50000"/>
                  </a:schemeClr>
                </a:solidFill>
              </a:rPr>
              <a:t>WHO?</a:t>
            </a:r>
          </a:p>
          <a:p>
            <a:pPr marL="285750" indent="-285750" algn="just">
              <a:buFont typeface="Arial" panose="020B0604020202020204" pitchFamily="34" charset="0"/>
              <a:buChar char="•"/>
            </a:pPr>
            <a:r>
              <a:rPr lang="hr-HR" sz="2000" b="1" spc="-150" dirty="0" err="1">
                <a:solidFill>
                  <a:schemeClr val="accent1">
                    <a:lumMod val="50000"/>
                  </a:schemeClr>
                </a:solidFill>
              </a:rPr>
              <a:t>Inspection</a:t>
            </a:r>
            <a:r>
              <a:rPr lang="hr-HR" sz="2000" b="1" spc="-150" dirty="0">
                <a:solidFill>
                  <a:schemeClr val="accent1">
                    <a:lumMod val="50000"/>
                  </a:schemeClr>
                </a:solidFill>
              </a:rPr>
              <a:t> monitoring </a:t>
            </a:r>
            <a:r>
              <a:rPr lang="hr-HR" sz="2000" b="1" spc="-150" dirty="0" err="1">
                <a:solidFill>
                  <a:schemeClr val="accent1">
                    <a:lumMod val="50000"/>
                  </a:schemeClr>
                </a:solidFill>
              </a:rPr>
              <a:t>according</a:t>
            </a:r>
            <a:r>
              <a:rPr lang="hr-HR" sz="2000" b="1" spc="-150" dirty="0">
                <a:solidFill>
                  <a:schemeClr val="accent1">
                    <a:lumMod val="50000"/>
                  </a:schemeClr>
                </a:solidFill>
              </a:rPr>
              <a:t> to </a:t>
            </a:r>
            <a:r>
              <a:rPr lang="hr-HR" sz="2000" b="1" spc="-150" dirty="0" err="1">
                <a:solidFill>
                  <a:schemeClr val="accent1">
                    <a:lumMod val="50000"/>
                  </a:schemeClr>
                </a:solidFill>
              </a:rPr>
              <a:t>the</a:t>
            </a:r>
            <a:r>
              <a:rPr lang="hr-HR" sz="2000" b="1" spc="-150" dirty="0">
                <a:solidFill>
                  <a:schemeClr val="accent1">
                    <a:lumMod val="50000"/>
                  </a:schemeClr>
                </a:solidFill>
              </a:rPr>
              <a:t> </a:t>
            </a:r>
            <a:r>
              <a:rPr lang="hr-HR" sz="2000" b="1" spc="-150" dirty="0" err="1">
                <a:solidFill>
                  <a:schemeClr val="accent6">
                    <a:lumMod val="75000"/>
                  </a:schemeClr>
                </a:solidFill>
              </a:rPr>
              <a:t>Environmental</a:t>
            </a:r>
            <a:r>
              <a:rPr lang="hr-HR" sz="2000" b="1" spc="-150" dirty="0">
                <a:solidFill>
                  <a:schemeClr val="accent6">
                    <a:lumMod val="75000"/>
                  </a:schemeClr>
                </a:solidFill>
              </a:rPr>
              <a:t> Protection </a:t>
            </a:r>
            <a:r>
              <a:rPr lang="hr-HR" sz="2000" b="1" spc="-150" dirty="0" err="1">
                <a:solidFill>
                  <a:schemeClr val="accent6">
                    <a:lumMod val="75000"/>
                  </a:schemeClr>
                </a:solidFill>
              </a:rPr>
              <a:t>Act</a:t>
            </a:r>
            <a:r>
              <a:rPr lang="hr-HR" sz="2000" b="1" spc="-150" dirty="0">
                <a:solidFill>
                  <a:schemeClr val="accent6">
                    <a:lumMod val="75000"/>
                  </a:schemeClr>
                </a:solidFill>
              </a:rPr>
              <a:t> </a:t>
            </a:r>
            <a:r>
              <a:rPr lang="hr-HR" sz="2000" b="1" spc="-150" dirty="0" err="1">
                <a:solidFill>
                  <a:schemeClr val="accent1">
                    <a:lumMod val="50000"/>
                  </a:schemeClr>
                </a:solidFill>
              </a:rPr>
              <a:t>and</a:t>
            </a:r>
            <a:r>
              <a:rPr lang="hr-HR" sz="2000" b="1" spc="-150" dirty="0">
                <a:solidFill>
                  <a:schemeClr val="accent1">
                    <a:lumMod val="50000"/>
                  </a:schemeClr>
                </a:solidFill>
              </a:rPr>
              <a:t> </a:t>
            </a:r>
            <a:r>
              <a:rPr lang="hr-HR" sz="2000" b="1" spc="-150" dirty="0" err="1">
                <a:solidFill>
                  <a:schemeClr val="accent1">
                    <a:lumMod val="50000"/>
                  </a:schemeClr>
                </a:solidFill>
              </a:rPr>
              <a:t>provisions</a:t>
            </a:r>
            <a:r>
              <a:rPr lang="hr-HR" sz="2000" b="1" spc="-150" dirty="0">
                <a:solidFill>
                  <a:schemeClr val="accent1">
                    <a:lumMod val="50000"/>
                  </a:schemeClr>
                </a:solidFill>
              </a:rPr>
              <a:t> </a:t>
            </a:r>
            <a:r>
              <a:rPr lang="hr-HR" sz="2000" b="1" spc="-150" dirty="0" err="1">
                <a:solidFill>
                  <a:schemeClr val="accent1">
                    <a:lumMod val="50000"/>
                  </a:schemeClr>
                </a:solidFill>
              </a:rPr>
              <a:t>of</a:t>
            </a:r>
            <a:r>
              <a:rPr lang="hr-HR" sz="2000" b="1" spc="-150" dirty="0">
                <a:solidFill>
                  <a:schemeClr val="accent1">
                    <a:lumMod val="50000"/>
                  </a:schemeClr>
                </a:solidFill>
              </a:rPr>
              <a:t> </a:t>
            </a:r>
            <a:r>
              <a:rPr lang="hr-HR" sz="2000" b="1" spc="-150" dirty="0" err="1">
                <a:solidFill>
                  <a:schemeClr val="accent1">
                    <a:lumMod val="50000"/>
                  </a:schemeClr>
                </a:solidFill>
              </a:rPr>
              <a:t>the</a:t>
            </a:r>
            <a:r>
              <a:rPr lang="hr-HR" sz="2000" b="1" spc="-150" dirty="0">
                <a:solidFill>
                  <a:schemeClr val="accent1">
                    <a:lumMod val="50000"/>
                  </a:schemeClr>
                </a:solidFill>
              </a:rPr>
              <a:t> </a:t>
            </a:r>
            <a:r>
              <a:rPr lang="hr-HR" sz="2000" b="1" spc="-150" dirty="0">
                <a:solidFill>
                  <a:schemeClr val="accent6">
                    <a:lumMod val="75000"/>
                  </a:schemeClr>
                </a:solidFill>
              </a:rPr>
              <a:t>Air Protection </a:t>
            </a:r>
            <a:r>
              <a:rPr lang="hr-HR" sz="2000" b="1" spc="-150" dirty="0" err="1">
                <a:solidFill>
                  <a:schemeClr val="accent6">
                    <a:lumMod val="75000"/>
                  </a:schemeClr>
                </a:solidFill>
              </a:rPr>
              <a:t>Act</a:t>
            </a:r>
            <a:r>
              <a:rPr lang="hr-HR" sz="2000" b="1" spc="-150" dirty="0">
                <a:solidFill>
                  <a:schemeClr val="accent6">
                    <a:lumMod val="75000"/>
                  </a:schemeClr>
                </a:solidFill>
              </a:rPr>
              <a:t>  </a:t>
            </a:r>
            <a:r>
              <a:rPr lang="hr-HR" sz="2000" b="1" spc="-150" dirty="0" err="1">
                <a:solidFill>
                  <a:schemeClr val="accent1">
                    <a:lumMod val="50000"/>
                  </a:schemeClr>
                </a:solidFill>
              </a:rPr>
              <a:t>is</a:t>
            </a:r>
            <a:r>
              <a:rPr lang="hr-HR" sz="2000" b="1" spc="-150" dirty="0">
                <a:solidFill>
                  <a:schemeClr val="accent1">
                    <a:lumMod val="50000"/>
                  </a:schemeClr>
                </a:solidFill>
              </a:rPr>
              <a:t> </a:t>
            </a:r>
            <a:r>
              <a:rPr lang="hr-HR" sz="2000" b="1" spc="-150" dirty="0" err="1">
                <a:solidFill>
                  <a:schemeClr val="accent1">
                    <a:lumMod val="50000"/>
                  </a:schemeClr>
                </a:solidFill>
              </a:rPr>
              <a:t>conducted</a:t>
            </a:r>
            <a:r>
              <a:rPr lang="hr-HR" sz="2000" b="1" spc="-150" dirty="0">
                <a:solidFill>
                  <a:schemeClr val="accent1">
                    <a:lumMod val="50000"/>
                  </a:schemeClr>
                </a:solidFill>
              </a:rPr>
              <a:t> </a:t>
            </a:r>
            <a:r>
              <a:rPr lang="hr-HR" sz="2000" b="1" spc="-150" dirty="0" err="1">
                <a:solidFill>
                  <a:schemeClr val="accent1">
                    <a:lumMod val="50000"/>
                  </a:schemeClr>
                </a:solidFill>
              </a:rPr>
              <a:t>by</a:t>
            </a:r>
            <a:r>
              <a:rPr lang="hr-HR" sz="2000" b="1" spc="-150" dirty="0">
                <a:solidFill>
                  <a:schemeClr val="accent1">
                    <a:lumMod val="50000"/>
                  </a:schemeClr>
                </a:solidFill>
              </a:rPr>
              <a:t> </a:t>
            </a:r>
            <a:r>
              <a:rPr lang="hr-HR" sz="2000" b="1" spc="-150" dirty="0" err="1">
                <a:solidFill>
                  <a:schemeClr val="accent1">
                    <a:lumMod val="50000"/>
                  </a:schemeClr>
                </a:solidFill>
              </a:rPr>
              <a:t>the</a:t>
            </a:r>
            <a:r>
              <a:rPr lang="hr-HR" sz="2000" b="1" spc="-150" dirty="0">
                <a:solidFill>
                  <a:schemeClr val="accent1">
                    <a:lumMod val="50000"/>
                  </a:schemeClr>
                </a:solidFill>
              </a:rPr>
              <a:t> </a:t>
            </a:r>
            <a:r>
              <a:rPr lang="hr-HR" sz="2000" b="1" spc="-150" dirty="0" err="1">
                <a:solidFill>
                  <a:schemeClr val="accent1">
                    <a:lumMod val="50000"/>
                  </a:schemeClr>
                </a:solidFill>
              </a:rPr>
              <a:t>MEPE’s</a:t>
            </a:r>
            <a:r>
              <a:rPr lang="hr-HR" sz="2000" b="1" spc="-150" dirty="0">
                <a:solidFill>
                  <a:schemeClr val="accent1">
                    <a:lumMod val="50000"/>
                  </a:schemeClr>
                </a:solidFill>
              </a:rPr>
              <a:t> </a:t>
            </a:r>
            <a:r>
              <a:rPr lang="hr-HR" sz="2000" b="1" u="sng" spc="-150" dirty="0" err="1">
                <a:solidFill>
                  <a:schemeClr val="accent1">
                    <a:lumMod val="50000"/>
                  </a:schemeClr>
                </a:solidFill>
              </a:rPr>
              <a:t>environmental</a:t>
            </a:r>
            <a:r>
              <a:rPr lang="hr-HR" sz="2000" b="1" u="sng" spc="-150" dirty="0">
                <a:solidFill>
                  <a:schemeClr val="accent1">
                    <a:lumMod val="50000"/>
                  </a:schemeClr>
                </a:solidFill>
              </a:rPr>
              <a:t> </a:t>
            </a:r>
            <a:r>
              <a:rPr lang="hr-HR" sz="2000" b="1" u="sng" spc="-150" dirty="0" err="1">
                <a:solidFill>
                  <a:schemeClr val="accent1">
                    <a:lumMod val="50000"/>
                  </a:schemeClr>
                </a:solidFill>
              </a:rPr>
              <a:t>protection</a:t>
            </a:r>
            <a:r>
              <a:rPr lang="hr-HR" sz="2000" b="1" u="sng" spc="-150" dirty="0">
                <a:solidFill>
                  <a:schemeClr val="accent1">
                    <a:lumMod val="50000"/>
                  </a:schemeClr>
                </a:solidFill>
              </a:rPr>
              <a:t> </a:t>
            </a:r>
            <a:r>
              <a:rPr lang="hr-HR" sz="2000" b="1" u="sng" spc="-150" dirty="0" err="1">
                <a:solidFill>
                  <a:schemeClr val="accent1">
                    <a:lumMod val="50000"/>
                  </a:schemeClr>
                </a:solidFill>
              </a:rPr>
              <a:t>inspectors</a:t>
            </a:r>
            <a:endParaRPr lang="hr-HR" sz="2000" b="1" spc="-150" dirty="0">
              <a:solidFill>
                <a:schemeClr val="accent1">
                  <a:lumMod val="50000"/>
                </a:schemeClr>
              </a:solidFill>
            </a:endParaRPr>
          </a:p>
          <a:p>
            <a:pPr algn="just"/>
            <a:endParaRPr lang="hr-HR" b="1" spc="-150" dirty="0">
              <a:solidFill>
                <a:schemeClr val="accent1">
                  <a:lumMod val="50000"/>
                </a:schemeClr>
              </a:solidFill>
            </a:endParaRPr>
          </a:p>
          <a:p>
            <a:pPr algn="just"/>
            <a:r>
              <a:rPr lang="hr-HR" sz="2400" b="1" spc="-150" dirty="0">
                <a:solidFill>
                  <a:schemeClr val="accent1">
                    <a:lumMod val="50000"/>
                  </a:schemeClr>
                </a:solidFill>
              </a:rPr>
              <a:t>WHO DO THEY MONITOR?</a:t>
            </a:r>
          </a:p>
          <a:p>
            <a:pPr marL="342900" indent="-342900">
              <a:buFont typeface="Arial" panose="020B0604020202020204" pitchFamily="34" charset="0"/>
              <a:buChar char="•"/>
            </a:pPr>
            <a:r>
              <a:rPr lang="hr-HR" sz="2000" b="1" spc="-150" dirty="0" err="1">
                <a:solidFill>
                  <a:schemeClr val="accent1">
                    <a:lumMod val="50000"/>
                  </a:schemeClr>
                </a:solidFill>
              </a:rPr>
              <a:t>Persons</a:t>
            </a:r>
            <a:r>
              <a:rPr lang="hr-HR" sz="2000" b="1" spc="-150" dirty="0">
                <a:solidFill>
                  <a:schemeClr val="accent1">
                    <a:lumMod val="50000"/>
                  </a:schemeClr>
                </a:solidFill>
              </a:rPr>
              <a:t> </a:t>
            </a:r>
            <a:r>
              <a:rPr lang="hr-HR" sz="2000" b="1" spc="-150" dirty="0" err="1">
                <a:solidFill>
                  <a:schemeClr val="accent1">
                    <a:lumMod val="50000"/>
                  </a:schemeClr>
                </a:solidFill>
              </a:rPr>
              <a:t>who</a:t>
            </a:r>
            <a:r>
              <a:rPr lang="hr-HR" sz="2000" b="1" spc="-150" dirty="0">
                <a:solidFill>
                  <a:schemeClr val="accent1">
                    <a:lumMod val="50000"/>
                  </a:schemeClr>
                </a:solidFill>
              </a:rPr>
              <a:t> are </a:t>
            </a:r>
            <a:r>
              <a:rPr lang="hr-HR" sz="2000" b="1" spc="-150" dirty="0" err="1">
                <a:solidFill>
                  <a:schemeClr val="accent1">
                    <a:lumMod val="50000"/>
                  </a:schemeClr>
                </a:solidFill>
              </a:rPr>
              <a:t>obliged</a:t>
            </a:r>
            <a:r>
              <a:rPr lang="hr-HR" sz="2000" b="1" spc="-150" dirty="0">
                <a:solidFill>
                  <a:schemeClr val="accent1">
                    <a:lumMod val="50000"/>
                  </a:schemeClr>
                </a:solidFill>
              </a:rPr>
              <a:t> to </a:t>
            </a:r>
            <a:r>
              <a:rPr lang="hr-HR" sz="2000" b="1" spc="-150" dirty="0" err="1">
                <a:solidFill>
                  <a:schemeClr val="accent1">
                    <a:lumMod val="50000"/>
                  </a:schemeClr>
                </a:solidFill>
              </a:rPr>
              <a:t>carry</a:t>
            </a:r>
            <a:r>
              <a:rPr lang="hr-HR" sz="2000" b="1" spc="-150" dirty="0">
                <a:solidFill>
                  <a:schemeClr val="accent1">
                    <a:lumMod val="50000"/>
                  </a:schemeClr>
                </a:solidFill>
              </a:rPr>
              <a:t> </a:t>
            </a:r>
            <a:r>
              <a:rPr lang="hr-HR" sz="2000" b="1" spc="-150" dirty="0" err="1">
                <a:solidFill>
                  <a:schemeClr val="accent1">
                    <a:lumMod val="50000"/>
                  </a:schemeClr>
                </a:solidFill>
              </a:rPr>
              <a:t>out</a:t>
            </a:r>
            <a:r>
              <a:rPr lang="hr-HR" sz="2000" b="1" spc="-150" dirty="0">
                <a:solidFill>
                  <a:schemeClr val="accent1">
                    <a:lumMod val="50000"/>
                  </a:schemeClr>
                </a:solidFill>
              </a:rPr>
              <a:t> </a:t>
            </a:r>
            <a:r>
              <a:rPr lang="hr-HR" sz="2000" b="1" spc="-150" dirty="0" err="1">
                <a:solidFill>
                  <a:schemeClr val="accent1">
                    <a:lumMod val="50000"/>
                  </a:schemeClr>
                </a:solidFill>
              </a:rPr>
              <a:t>the</a:t>
            </a:r>
            <a:r>
              <a:rPr lang="hr-HR" sz="2000" b="1" spc="-150" dirty="0">
                <a:solidFill>
                  <a:schemeClr val="accent1">
                    <a:lumMod val="50000"/>
                  </a:schemeClr>
                </a:solidFill>
              </a:rPr>
              <a:t> </a:t>
            </a:r>
            <a:r>
              <a:rPr lang="hr-HR" sz="2000" b="1" spc="-150" dirty="0" err="1">
                <a:solidFill>
                  <a:schemeClr val="accent1">
                    <a:lumMod val="50000"/>
                  </a:schemeClr>
                </a:solidFill>
              </a:rPr>
              <a:t>environmental</a:t>
            </a:r>
            <a:r>
              <a:rPr lang="hr-HR" sz="2000" b="1" spc="-150" dirty="0">
                <a:solidFill>
                  <a:schemeClr val="accent1">
                    <a:lumMod val="50000"/>
                  </a:schemeClr>
                </a:solidFill>
              </a:rPr>
              <a:t> </a:t>
            </a:r>
            <a:r>
              <a:rPr lang="hr-HR" sz="2000" b="1" spc="-150" dirty="0" err="1">
                <a:solidFill>
                  <a:schemeClr val="accent1">
                    <a:lumMod val="50000"/>
                  </a:schemeClr>
                </a:solidFill>
              </a:rPr>
              <a:t>protection</a:t>
            </a:r>
            <a:r>
              <a:rPr lang="hr-HR" sz="2000" b="1" spc="-150" dirty="0">
                <a:solidFill>
                  <a:schemeClr val="accent1">
                    <a:lumMod val="50000"/>
                  </a:schemeClr>
                </a:solidFill>
              </a:rPr>
              <a:t> </a:t>
            </a:r>
            <a:r>
              <a:rPr lang="hr-HR" sz="2000" b="1" spc="-150" dirty="0" err="1">
                <a:solidFill>
                  <a:schemeClr val="accent1">
                    <a:lumMod val="50000"/>
                  </a:schemeClr>
                </a:solidFill>
              </a:rPr>
              <a:t>measures</a:t>
            </a:r>
            <a:r>
              <a:rPr lang="hr-HR" sz="2000" b="1" spc="-150" dirty="0">
                <a:solidFill>
                  <a:schemeClr val="accent1">
                    <a:lumMod val="50000"/>
                  </a:schemeClr>
                </a:solidFill>
              </a:rPr>
              <a:t> </a:t>
            </a:r>
            <a:r>
              <a:rPr lang="hr-HR" sz="2000" b="1" spc="-150" dirty="0" err="1">
                <a:solidFill>
                  <a:schemeClr val="accent1">
                    <a:lumMod val="50000"/>
                  </a:schemeClr>
                </a:solidFill>
              </a:rPr>
              <a:t>and</a:t>
            </a:r>
            <a:r>
              <a:rPr lang="hr-HR" sz="2000" b="1" spc="-150" dirty="0">
                <a:solidFill>
                  <a:schemeClr val="accent1">
                    <a:lumMod val="50000"/>
                  </a:schemeClr>
                </a:solidFill>
              </a:rPr>
              <a:t> </a:t>
            </a:r>
            <a:r>
              <a:rPr lang="hr-HR" sz="2000" b="1" spc="-150" dirty="0" err="1">
                <a:solidFill>
                  <a:schemeClr val="accent1">
                    <a:lumMod val="50000"/>
                  </a:schemeClr>
                </a:solidFill>
              </a:rPr>
              <a:t>activities</a:t>
            </a:r>
            <a:endParaRPr lang="hr-HR" sz="2000" b="1" spc="-150" dirty="0">
              <a:solidFill>
                <a:schemeClr val="accent1">
                  <a:lumMod val="50000"/>
                </a:schemeClr>
              </a:solidFill>
            </a:endParaRPr>
          </a:p>
          <a:p>
            <a:pPr algn="just"/>
            <a:endParaRPr lang="hr-HR" b="1" spc="-150" dirty="0">
              <a:solidFill>
                <a:schemeClr val="accent1">
                  <a:lumMod val="50000"/>
                </a:schemeClr>
              </a:solidFill>
            </a:endParaRPr>
          </a:p>
          <a:p>
            <a:pPr algn="just"/>
            <a:r>
              <a:rPr lang="hr-HR" sz="2400" b="1" spc="-150" dirty="0">
                <a:solidFill>
                  <a:schemeClr val="accent1">
                    <a:lumMod val="50000"/>
                  </a:schemeClr>
                </a:solidFill>
              </a:rPr>
              <a:t>HOW?</a:t>
            </a:r>
          </a:p>
          <a:p>
            <a:pPr marL="342900" indent="-342900" algn="just">
              <a:buFont typeface="Arial" panose="020B0604020202020204" pitchFamily="34" charset="0"/>
              <a:buChar char="•"/>
            </a:pPr>
            <a:r>
              <a:rPr lang="pl-PL" sz="2000" b="1" spc="-150" dirty="0">
                <a:solidFill>
                  <a:schemeClr val="accent1">
                    <a:lumMod val="50000"/>
                  </a:schemeClr>
                </a:solidFill>
              </a:rPr>
              <a:t>By monitoring the fulfilment of operation conditions of </a:t>
            </a:r>
            <a:r>
              <a:rPr lang="hr-HR" sz="2000" spc="-150" dirty="0" err="1">
                <a:solidFill>
                  <a:schemeClr val="accent1">
                    <a:lumMod val="50000"/>
                  </a:schemeClr>
                </a:solidFill>
              </a:rPr>
              <a:t>monitored</a:t>
            </a:r>
            <a:r>
              <a:rPr lang="hr-HR" sz="2000" spc="-150" dirty="0">
                <a:solidFill>
                  <a:schemeClr val="accent1">
                    <a:lumMod val="50000"/>
                  </a:schemeClr>
                </a:solidFill>
              </a:rPr>
              <a:t> </a:t>
            </a:r>
            <a:r>
              <a:rPr lang="hr-HR" sz="2000" spc="-150" dirty="0" err="1">
                <a:solidFill>
                  <a:schemeClr val="accent1">
                    <a:lumMod val="50000"/>
                  </a:schemeClr>
                </a:solidFill>
              </a:rPr>
              <a:t>persons</a:t>
            </a:r>
            <a:r>
              <a:rPr lang="hr-HR" sz="2000" spc="-150" dirty="0">
                <a:solidFill>
                  <a:schemeClr val="accent1">
                    <a:lumMod val="50000"/>
                  </a:schemeClr>
                </a:solidFill>
              </a:rPr>
              <a:t>, </a:t>
            </a:r>
          </a:p>
          <a:p>
            <a:pPr marL="342900" indent="-342900" algn="just">
              <a:buFont typeface="Arial" panose="020B0604020202020204" pitchFamily="34" charset="0"/>
              <a:buChar char="•"/>
            </a:pPr>
            <a:r>
              <a:rPr lang="hr-HR" sz="2000" b="1" spc="-150" dirty="0" err="1">
                <a:solidFill>
                  <a:schemeClr val="accent1">
                    <a:lumMod val="50000"/>
                  </a:schemeClr>
                </a:solidFill>
              </a:rPr>
              <a:t>By</a:t>
            </a:r>
            <a:r>
              <a:rPr lang="hr-HR" sz="2000" b="1" spc="-150" dirty="0">
                <a:solidFill>
                  <a:schemeClr val="accent1">
                    <a:lumMod val="50000"/>
                  </a:schemeClr>
                </a:solidFill>
              </a:rPr>
              <a:t> </a:t>
            </a:r>
            <a:r>
              <a:rPr lang="hr-HR" sz="2000" b="1" spc="-150" dirty="0" err="1">
                <a:solidFill>
                  <a:schemeClr val="accent1">
                    <a:lumMod val="50000"/>
                  </a:schemeClr>
                </a:solidFill>
              </a:rPr>
              <a:t>direct</a:t>
            </a:r>
            <a:r>
              <a:rPr lang="hr-HR" sz="2000" b="1" spc="-150" dirty="0">
                <a:solidFill>
                  <a:schemeClr val="accent1">
                    <a:lumMod val="50000"/>
                  </a:schemeClr>
                </a:solidFill>
              </a:rPr>
              <a:t> </a:t>
            </a:r>
            <a:r>
              <a:rPr lang="hr-HR" sz="2000" b="1" spc="-150" dirty="0" err="1">
                <a:solidFill>
                  <a:schemeClr val="accent1">
                    <a:lumMod val="50000"/>
                  </a:schemeClr>
                </a:solidFill>
              </a:rPr>
              <a:t>insight</a:t>
            </a:r>
            <a:r>
              <a:rPr lang="hr-HR" sz="2000" b="1" spc="-150" dirty="0">
                <a:solidFill>
                  <a:schemeClr val="accent1">
                    <a:lumMod val="50000"/>
                  </a:schemeClr>
                </a:solidFill>
              </a:rPr>
              <a:t> </a:t>
            </a:r>
            <a:r>
              <a:rPr lang="hr-HR" sz="2000" b="1" spc="-150" dirty="0" err="1">
                <a:solidFill>
                  <a:schemeClr val="accent1">
                    <a:lumMod val="50000"/>
                  </a:schemeClr>
                </a:solidFill>
              </a:rPr>
              <a:t>into</a:t>
            </a:r>
            <a:r>
              <a:rPr lang="hr-HR" sz="2000" b="1" spc="-150" dirty="0">
                <a:solidFill>
                  <a:schemeClr val="accent1">
                    <a:lumMod val="50000"/>
                  </a:schemeClr>
                </a:solidFill>
              </a:rPr>
              <a:t> general </a:t>
            </a:r>
            <a:r>
              <a:rPr lang="hr-HR" sz="2000" b="1" spc="-150" dirty="0" err="1">
                <a:solidFill>
                  <a:schemeClr val="accent1">
                    <a:lumMod val="50000"/>
                  </a:schemeClr>
                </a:solidFill>
              </a:rPr>
              <a:t>and</a:t>
            </a:r>
            <a:r>
              <a:rPr lang="hr-HR" sz="2000" b="1" spc="-150" dirty="0">
                <a:solidFill>
                  <a:schemeClr val="accent1">
                    <a:lumMod val="50000"/>
                  </a:schemeClr>
                </a:solidFill>
              </a:rPr>
              <a:t> </a:t>
            </a:r>
            <a:r>
              <a:rPr lang="hr-HR" sz="2000" b="1" spc="-150" dirty="0" err="1">
                <a:solidFill>
                  <a:schemeClr val="accent1">
                    <a:lumMod val="50000"/>
                  </a:schemeClr>
                </a:solidFill>
              </a:rPr>
              <a:t>individual</a:t>
            </a:r>
            <a:r>
              <a:rPr lang="hr-HR" sz="2000" b="1" spc="-150" dirty="0">
                <a:solidFill>
                  <a:schemeClr val="accent1">
                    <a:lumMod val="50000"/>
                  </a:schemeClr>
                </a:solidFill>
              </a:rPr>
              <a:t> </a:t>
            </a:r>
            <a:r>
              <a:rPr lang="hr-HR" sz="2000" b="1" spc="-150" dirty="0" err="1">
                <a:solidFill>
                  <a:schemeClr val="accent1">
                    <a:lumMod val="50000"/>
                  </a:schemeClr>
                </a:solidFill>
              </a:rPr>
              <a:t>acts</a:t>
            </a:r>
            <a:r>
              <a:rPr lang="hr-HR" sz="2000" spc="-150" dirty="0">
                <a:solidFill>
                  <a:schemeClr val="accent1">
                    <a:lumMod val="50000"/>
                  </a:schemeClr>
                </a:solidFill>
              </a:rPr>
              <a:t>, </a:t>
            </a:r>
          </a:p>
          <a:p>
            <a:pPr marL="342900" indent="-342900" algn="just">
              <a:buFont typeface="Arial" panose="020B0604020202020204" pitchFamily="34" charset="0"/>
              <a:buChar char="•"/>
            </a:pPr>
            <a:r>
              <a:rPr lang="hr-HR" sz="2000" b="1" spc="-150" dirty="0" err="1">
                <a:solidFill>
                  <a:schemeClr val="accent1">
                    <a:lumMod val="50000"/>
                  </a:schemeClr>
                </a:solidFill>
              </a:rPr>
              <a:t>By</a:t>
            </a:r>
            <a:r>
              <a:rPr lang="hr-HR" sz="2000" b="1" spc="-150" dirty="0">
                <a:solidFill>
                  <a:schemeClr val="accent1">
                    <a:lumMod val="50000"/>
                  </a:schemeClr>
                </a:solidFill>
              </a:rPr>
              <a:t> </a:t>
            </a:r>
            <a:r>
              <a:rPr lang="hr-HR" sz="2000" b="1" spc="-150" dirty="0" err="1">
                <a:solidFill>
                  <a:schemeClr val="accent1">
                    <a:lumMod val="50000"/>
                  </a:schemeClr>
                </a:solidFill>
              </a:rPr>
              <a:t>taking</a:t>
            </a:r>
            <a:r>
              <a:rPr lang="hr-HR" sz="2000" b="1" spc="-150" dirty="0">
                <a:solidFill>
                  <a:schemeClr val="accent1">
                    <a:lumMod val="50000"/>
                  </a:schemeClr>
                </a:solidFill>
              </a:rPr>
              <a:t> </a:t>
            </a:r>
            <a:r>
              <a:rPr lang="hr-HR" sz="2000" b="1" spc="-150" dirty="0" err="1">
                <a:solidFill>
                  <a:schemeClr val="accent1">
                    <a:lumMod val="50000"/>
                  </a:schemeClr>
                </a:solidFill>
              </a:rPr>
              <a:t>measures</a:t>
            </a:r>
            <a:r>
              <a:rPr lang="hr-HR" sz="2000" spc="-150" dirty="0">
                <a:solidFill>
                  <a:schemeClr val="accent1">
                    <a:lumMod val="50000"/>
                  </a:schemeClr>
                </a:solidFill>
              </a:rPr>
              <a:t> </a:t>
            </a:r>
            <a:r>
              <a:rPr lang="hr-HR" sz="2000" spc="-150" dirty="0" err="1">
                <a:solidFill>
                  <a:schemeClr val="accent1">
                    <a:lumMod val="50000"/>
                  </a:schemeClr>
                </a:solidFill>
              </a:rPr>
              <a:t>when</a:t>
            </a:r>
            <a:r>
              <a:rPr lang="hr-HR" sz="2000" spc="-150" dirty="0">
                <a:solidFill>
                  <a:schemeClr val="accent1">
                    <a:lumMod val="50000"/>
                  </a:schemeClr>
                </a:solidFill>
              </a:rPr>
              <a:t> </a:t>
            </a:r>
            <a:r>
              <a:rPr lang="hr-HR" sz="2000" spc="-150" dirty="0" err="1">
                <a:solidFill>
                  <a:schemeClr val="accent1">
                    <a:lumMod val="50000"/>
                  </a:schemeClr>
                </a:solidFill>
              </a:rPr>
              <a:t>it</a:t>
            </a:r>
            <a:r>
              <a:rPr lang="hr-HR" sz="2000" spc="-150" dirty="0">
                <a:solidFill>
                  <a:schemeClr val="accent1">
                    <a:lumMod val="50000"/>
                  </a:schemeClr>
                </a:solidFill>
              </a:rPr>
              <a:t> </a:t>
            </a:r>
            <a:r>
              <a:rPr lang="hr-HR" sz="2000" spc="-150" dirty="0" err="1">
                <a:solidFill>
                  <a:schemeClr val="accent1">
                    <a:lumMod val="50000"/>
                  </a:schemeClr>
                </a:solidFill>
              </a:rPr>
              <a:t>is</a:t>
            </a:r>
            <a:r>
              <a:rPr lang="hr-HR" sz="2000" spc="-150" dirty="0">
                <a:solidFill>
                  <a:schemeClr val="accent1">
                    <a:lumMod val="50000"/>
                  </a:schemeClr>
                </a:solidFill>
              </a:rPr>
              <a:t> </a:t>
            </a:r>
            <a:r>
              <a:rPr lang="hr-HR" sz="2000" spc="-150" dirty="0" err="1">
                <a:solidFill>
                  <a:schemeClr val="accent1">
                    <a:lumMod val="50000"/>
                  </a:schemeClr>
                </a:solidFill>
              </a:rPr>
              <a:t>needed</a:t>
            </a:r>
            <a:r>
              <a:rPr lang="hr-HR" sz="2000" spc="-150" dirty="0">
                <a:solidFill>
                  <a:schemeClr val="accent1">
                    <a:lumMod val="50000"/>
                  </a:schemeClr>
                </a:solidFill>
              </a:rPr>
              <a:t> to </a:t>
            </a:r>
            <a:r>
              <a:rPr lang="hr-HR" sz="2000" spc="-150" dirty="0" err="1">
                <a:solidFill>
                  <a:schemeClr val="accent1">
                    <a:lumMod val="50000"/>
                  </a:schemeClr>
                </a:solidFill>
              </a:rPr>
              <a:t>prevent</a:t>
            </a:r>
            <a:r>
              <a:rPr lang="hr-HR" sz="2000" spc="-150" dirty="0">
                <a:solidFill>
                  <a:schemeClr val="accent1">
                    <a:lumMod val="50000"/>
                  </a:schemeClr>
                </a:solidFill>
              </a:rPr>
              <a:t> </a:t>
            </a:r>
            <a:r>
              <a:rPr lang="hr-HR" sz="2000" spc="-150" dirty="0" err="1">
                <a:solidFill>
                  <a:schemeClr val="accent1">
                    <a:lumMod val="50000"/>
                  </a:schemeClr>
                </a:solidFill>
              </a:rPr>
              <a:t>and</a:t>
            </a:r>
            <a:r>
              <a:rPr lang="hr-HR" sz="2000" spc="-150" dirty="0">
                <a:solidFill>
                  <a:schemeClr val="accent1">
                    <a:lumMod val="50000"/>
                  </a:schemeClr>
                </a:solidFill>
              </a:rPr>
              <a:t> </a:t>
            </a:r>
            <a:r>
              <a:rPr lang="hr-HR" sz="2000" spc="-150" dirty="0" err="1">
                <a:solidFill>
                  <a:schemeClr val="accent1">
                    <a:lumMod val="50000"/>
                  </a:schemeClr>
                </a:solidFill>
              </a:rPr>
              <a:t>reduce</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pollution</a:t>
            </a:r>
            <a:r>
              <a:rPr lang="hr-HR" sz="2000" spc="-150" dirty="0">
                <a:solidFill>
                  <a:schemeClr val="accent1">
                    <a:lumMod val="50000"/>
                  </a:schemeClr>
                </a:solidFill>
              </a:rPr>
              <a:t>, </a:t>
            </a:r>
          </a:p>
          <a:p>
            <a:pPr algn="just"/>
            <a:endParaRPr lang="hr-HR" b="1" spc="-150" dirty="0">
              <a:solidFill>
                <a:schemeClr val="accent1">
                  <a:lumMod val="50000"/>
                </a:schemeClr>
              </a:solidFill>
            </a:endParaRPr>
          </a:p>
          <a:p>
            <a:pPr algn="just"/>
            <a:r>
              <a:rPr lang="hr-HR" sz="2400" b="1" spc="-150" dirty="0">
                <a:solidFill>
                  <a:schemeClr val="accent1">
                    <a:lumMod val="50000"/>
                  </a:schemeClr>
                </a:solidFill>
              </a:rPr>
              <a:t>AND</a:t>
            </a:r>
          </a:p>
          <a:p>
            <a:pPr marL="342900" indent="-342900" algn="just">
              <a:buFont typeface="Arial" panose="020B0604020202020204" pitchFamily="34" charset="0"/>
              <a:buChar char="•"/>
            </a:pPr>
            <a:r>
              <a:rPr lang="hr-HR" sz="2000" b="1" spc="-150" dirty="0" err="1">
                <a:solidFill>
                  <a:schemeClr val="accent1">
                    <a:lumMod val="50000"/>
                  </a:schemeClr>
                </a:solidFill>
              </a:rPr>
              <a:t>Removal</a:t>
            </a:r>
            <a:r>
              <a:rPr lang="hr-HR" sz="2000" b="1" spc="-150" dirty="0">
                <a:solidFill>
                  <a:schemeClr val="accent1">
                    <a:lumMod val="50000"/>
                  </a:schemeClr>
                </a:solidFill>
              </a:rPr>
              <a:t> </a:t>
            </a:r>
            <a:r>
              <a:rPr lang="hr-HR" sz="2000" b="1" spc="-150" dirty="0" err="1">
                <a:solidFill>
                  <a:schemeClr val="accent1">
                    <a:lumMod val="50000"/>
                  </a:schemeClr>
                </a:solidFill>
              </a:rPr>
              <a:t>of</a:t>
            </a:r>
            <a:r>
              <a:rPr lang="hr-HR" sz="2000" b="1" spc="-150" dirty="0">
                <a:solidFill>
                  <a:schemeClr val="accent1">
                    <a:lumMod val="50000"/>
                  </a:schemeClr>
                </a:solidFill>
              </a:rPr>
              <a:t> </a:t>
            </a:r>
            <a:r>
              <a:rPr lang="hr-HR" sz="2000" b="1" spc="-150" dirty="0" err="1">
                <a:solidFill>
                  <a:schemeClr val="accent1">
                    <a:lumMod val="50000"/>
                  </a:schemeClr>
                </a:solidFill>
              </a:rPr>
              <a:t>consequences</a:t>
            </a:r>
            <a:r>
              <a:rPr lang="hr-HR" sz="2000" b="1" spc="-150" dirty="0">
                <a:solidFill>
                  <a:schemeClr val="accent1">
                    <a:lumMod val="50000"/>
                  </a:schemeClr>
                </a:solidFill>
              </a:rPr>
              <a:t> </a:t>
            </a:r>
            <a:r>
              <a:rPr lang="hr-HR" sz="2000" b="1" spc="-150" dirty="0" err="1">
                <a:solidFill>
                  <a:schemeClr val="accent1">
                    <a:lumMod val="50000"/>
                  </a:schemeClr>
                </a:solidFill>
              </a:rPr>
              <a:t>of</a:t>
            </a:r>
            <a:r>
              <a:rPr lang="hr-HR" sz="2000" b="1" spc="-150" dirty="0">
                <a:solidFill>
                  <a:schemeClr val="accent1">
                    <a:lumMod val="50000"/>
                  </a:schemeClr>
                </a:solidFill>
              </a:rPr>
              <a:t> </a:t>
            </a:r>
            <a:r>
              <a:rPr lang="hr-HR" sz="2000" spc="-150" dirty="0" err="1">
                <a:solidFill>
                  <a:schemeClr val="accent1">
                    <a:lumMod val="50000"/>
                  </a:schemeClr>
                </a:solidFill>
              </a:rPr>
              <a:t>environmental</a:t>
            </a:r>
            <a:r>
              <a:rPr lang="hr-HR" sz="2000" spc="-150" dirty="0">
                <a:solidFill>
                  <a:schemeClr val="accent1">
                    <a:lumMod val="50000"/>
                  </a:schemeClr>
                </a:solidFill>
              </a:rPr>
              <a:t> </a:t>
            </a:r>
            <a:r>
              <a:rPr lang="hr-HR" sz="2000" spc="-150" dirty="0" err="1">
                <a:solidFill>
                  <a:schemeClr val="accent1">
                    <a:lumMod val="50000"/>
                  </a:schemeClr>
                </a:solidFill>
              </a:rPr>
              <a:t>pollution</a:t>
            </a:r>
            <a:endParaRPr lang="hr-HR" sz="2000" dirty="0">
              <a:latin typeface="+mn-lt"/>
            </a:endParaRP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11.5 </a:t>
            </a:r>
            <a:r>
              <a:rPr lang="hr-HR" sz="2800" b="1" dirty="0" err="1">
                <a:solidFill>
                  <a:schemeClr val="tx2"/>
                </a:solidFill>
                <a:effectLst>
                  <a:glow>
                    <a:srgbClr val="7F7F7F">
                      <a:alpha val="35000"/>
                    </a:srgbClr>
                  </a:glow>
                </a:effectLst>
              </a:rPr>
              <a:t>Example</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criminal</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act</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related</a:t>
            </a:r>
            <a:r>
              <a:rPr lang="hr-HR" sz="2800" b="1" dirty="0">
                <a:solidFill>
                  <a:schemeClr val="tx2"/>
                </a:solidFill>
                <a:effectLst>
                  <a:glow>
                    <a:srgbClr val="7F7F7F">
                      <a:alpha val="35000"/>
                    </a:srgbClr>
                  </a:glow>
                </a:effectLst>
              </a:rPr>
              <a:t> to AQM</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347957" y="2272955"/>
            <a:ext cx="8593742" cy="3170099"/>
          </a:xfrm>
          <a:prstGeom prst="rect">
            <a:avLst/>
          </a:prstGeom>
          <a:noFill/>
        </p:spPr>
        <p:txBody>
          <a:bodyPr wrap="square" rtlCol="0">
            <a:spAutoFit/>
          </a:bodyPr>
          <a:lstStyle/>
          <a:p>
            <a:pPr algn="just"/>
            <a:r>
              <a:rPr lang="hr-HR" sz="2000" spc="-150" dirty="0">
                <a:solidFill>
                  <a:schemeClr val="accent1">
                    <a:lumMod val="50000"/>
                  </a:schemeClr>
                </a:solidFill>
              </a:rPr>
              <a:t>In </a:t>
            </a:r>
            <a:r>
              <a:rPr lang="hr-HR" sz="2000" spc="-150" dirty="0" err="1">
                <a:solidFill>
                  <a:schemeClr val="accent1">
                    <a:lumMod val="50000"/>
                  </a:schemeClr>
                </a:solidFill>
              </a:rPr>
              <a:t>October</a:t>
            </a:r>
            <a:r>
              <a:rPr lang="hr-HR" sz="2000" spc="-150" dirty="0">
                <a:solidFill>
                  <a:schemeClr val="accent1">
                    <a:lumMod val="50000"/>
                  </a:schemeClr>
                </a:solidFill>
              </a:rPr>
              <a:t> 2007,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Municipal</a:t>
            </a:r>
            <a:r>
              <a:rPr lang="hr-HR" sz="2000" spc="-150" dirty="0">
                <a:solidFill>
                  <a:schemeClr val="accent1">
                    <a:lumMod val="50000"/>
                  </a:schemeClr>
                </a:solidFill>
              </a:rPr>
              <a:t> State </a:t>
            </a:r>
            <a:r>
              <a:rPr lang="hr-HR" sz="2000" spc="-150" dirty="0" err="1">
                <a:solidFill>
                  <a:schemeClr val="accent1">
                    <a:lumMod val="50000"/>
                  </a:schemeClr>
                </a:solidFill>
              </a:rPr>
              <a:t>Attorney’s</a:t>
            </a:r>
            <a:r>
              <a:rPr lang="hr-HR" sz="2000" spc="-150" dirty="0">
                <a:solidFill>
                  <a:schemeClr val="accent1">
                    <a:lumMod val="50000"/>
                  </a:schemeClr>
                </a:solidFill>
              </a:rPr>
              <a:t> Office </a:t>
            </a:r>
            <a:r>
              <a:rPr lang="hr-HR" sz="2000" spc="-150" dirty="0" err="1">
                <a:solidFill>
                  <a:schemeClr val="accent1">
                    <a:lumMod val="50000"/>
                  </a:schemeClr>
                </a:solidFill>
              </a:rPr>
              <a:t>in</a:t>
            </a:r>
            <a:r>
              <a:rPr lang="hr-HR" sz="2000" spc="-150" dirty="0">
                <a:solidFill>
                  <a:schemeClr val="accent1">
                    <a:lumMod val="50000"/>
                  </a:schemeClr>
                </a:solidFill>
              </a:rPr>
              <a:t> Sisak </a:t>
            </a:r>
            <a:r>
              <a:rPr lang="hr-HR" sz="2000" spc="-150" dirty="0" err="1">
                <a:solidFill>
                  <a:schemeClr val="accent1">
                    <a:lumMod val="50000"/>
                  </a:schemeClr>
                </a:solidFill>
              </a:rPr>
              <a:t>filed</a:t>
            </a:r>
            <a:r>
              <a:rPr lang="hr-HR" sz="2000" spc="-150" dirty="0">
                <a:solidFill>
                  <a:schemeClr val="accent1">
                    <a:lumMod val="50000"/>
                  </a:schemeClr>
                </a:solidFill>
              </a:rPr>
              <a:t> </a:t>
            </a:r>
            <a:r>
              <a:rPr lang="hr-HR" sz="2000" spc="-150" dirty="0" err="1">
                <a:solidFill>
                  <a:schemeClr val="accent1">
                    <a:lumMod val="50000"/>
                  </a:schemeClr>
                </a:solidFill>
              </a:rPr>
              <a:t>an</a:t>
            </a:r>
            <a:r>
              <a:rPr lang="hr-HR" sz="2000" spc="-150" dirty="0">
                <a:solidFill>
                  <a:schemeClr val="accent1">
                    <a:lumMod val="50000"/>
                  </a:schemeClr>
                </a:solidFill>
              </a:rPr>
              <a:t> </a:t>
            </a:r>
            <a:r>
              <a:rPr lang="hr-HR" sz="2000" spc="-150" dirty="0" err="1">
                <a:solidFill>
                  <a:schemeClr val="accent1">
                    <a:lumMod val="50000"/>
                  </a:schemeClr>
                </a:solidFill>
              </a:rPr>
              <a:t>arraignment</a:t>
            </a:r>
            <a:r>
              <a:rPr lang="hr-HR" sz="2000" spc="-150" dirty="0">
                <a:solidFill>
                  <a:schemeClr val="accent1">
                    <a:lumMod val="50000"/>
                  </a:schemeClr>
                </a:solidFill>
              </a:rPr>
              <a:t> </a:t>
            </a:r>
            <a:r>
              <a:rPr lang="hr-HR" sz="2000" spc="-150" dirty="0" err="1">
                <a:solidFill>
                  <a:schemeClr val="accent1">
                    <a:lumMod val="50000"/>
                  </a:schemeClr>
                </a:solidFill>
              </a:rPr>
              <a:t>against</a:t>
            </a:r>
            <a:r>
              <a:rPr lang="hr-HR" sz="2000" spc="-150" dirty="0">
                <a:solidFill>
                  <a:schemeClr val="accent1">
                    <a:lumMod val="50000"/>
                  </a:schemeClr>
                </a:solidFill>
              </a:rPr>
              <a:t> Branko </a:t>
            </a:r>
            <a:r>
              <a:rPr lang="hr-HR" sz="2000" spc="-150" dirty="0" err="1">
                <a:solidFill>
                  <a:schemeClr val="accent1">
                    <a:lumMod val="50000"/>
                  </a:schemeClr>
                </a:solidFill>
              </a:rPr>
              <a:t>Pastuović</a:t>
            </a:r>
            <a:r>
              <a:rPr lang="hr-HR" sz="2000" spc="-150" dirty="0">
                <a:solidFill>
                  <a:schemeClr val="accent1">
                    <a:lumMod val="50000"/>
                  </a:schemeClr>
                </a:solidFill>
              </a:rPr>
              <a:t> (as </a:t>
            </a:r>
            <a:r>
              <a:rPr lang="hr-HR" sz="2000" spc="-150" dirty="0" err="1">
                <a:solidFill>
                  <a:schemeClr val="accent1">
                    <a:lumMod val="50000"/>
                  </a:schemeClr>
                </a:solidFill>
              </a:rPr>
              <a:t>responsible</a:t>
            </a:r>
            <a:r>
              <a:rPr lang="hr-HR" sz="2000" spc="-150" dirty="0">
                <a:solidFill>
                  <a:schemeClr val="accent1">
                    <a:lumMod val="50000"/>
                  </a:schemeClr>
                </a:solidFill>
              </a:rPr>
              <a:t> </a:t>
            </a:r>
            <a:r>
              <a:rPr lang="hr-HR" sz="2000" spc="-150" dirty="0" err="1">
                <a:solidFill>
                  <a:schemeClr val="accent1">
                    <a:lumMod val="50000"/>
                  </a:schemeClr>
                </a:solidFill>
              </a:rPr>
              <a:t>person</a:t>
            </a:r>
            <a:r>
              <a:rPr lang="hr-HR" sz="2000" spc="-150" dirty="0">
                <a:solidFill>
                  <a:schemeClr val="accent1">
                    <a:lumMod val="50000"/>
                  </a:schemeClr>
                </a:solidFill>
              </a:rPr>
              <a:t> </a:t>
            </a:r>
            <a:r>
              <a:rPr lang="hr-HR" sz="2000" spc="-150" dirty="0" err="1">
                <a:solidFill>
                  <a:schemeClr val="accent1">
                    <a:lumMod val="50000"/>
                  </a:schemeClr>
                </a:solidFill>
              </a:rPr>
              <a:t>in</a:t>
            </a:r>
            <a:r>
              <a:rPr lang="hr-HR" sz="2000" spc="-150" dirty="0">
                <a:solidFill>
                  <a:schemeClr val="accent1">
                    <a:lumMod val="50000"/>
                  </a:schemeClr>
                </a:solidFill>
              </a:rPr>
              <a:t> </a:t>
            </a:r>
            <a:r>
              <a:rPr lang="hr-HR" sz="2000" spc="-150" dirty="0" err="1">
                <a:solidFill>
                  <a:schemeClr val="accent1">
                    <a:lumMod val="50000"/>
                  </a:schemeClr>
                </a:solidFill>
              </a:rPr>
              <a:t>legal</a:t>
            </a:r>
            <a:r>
              <a:rPr lang="hr-HR" sz="2000" spc="-150" dirty="0">
                <a:solidFill>
                  <a:schemeClr val="accent1">
                    <a:lumMod val="50000"/>
                  </a:schemeClr>
                </a:solidFill>
              </a:rPr>
              <a:t> </a:t>
            </a:r>
            <a:r>
              <a:rPr lang="hr-HR" sz="2000" spc="-150" dirty="0" err="1">
                <a:solidFill>
                  <a:schemeClr val="accent1">
                    <a:lumMod val="50000"/>
                  </a:schemeClr>
                </a:solidFill>
              </a:rPr>
              <a:t>person</a:t>
            </a:r>
            <a:r>
              <a:rPr lang="hr-HR" sz="2000" spc="-150" dirty="0">
                <a:solidFill>
                  <a:schemeClr val="accent1">
                    <a:lumMod val="50000"/>
                  </a:schemeClr>
                </a:solidFill>
              </a:rPr>
              <a:t>) </a:t>
            </a:r>
            <a:r>
              <a:rPr lang="hr-HR" sz="2000" spc="-150" dirty="0" err="1">
                <a:solidFill>
                  <a:schemeClr val="accent1">
                    <a:lumMod val="50000"/>
                  </a:schemeClr>
                </a:solidFill>
              </a:rPr>
              <a:t>due</a:t>
            </a:r>
            <a:r>
              <a:rPr lang="hr-HR" sz="2000" spc="-150" dirty="0">
                <a:solidFill>
                  <a:schemeClr val="accent1">
                    <a:lumMod val="50000"/>
                  </a:schemeClr>
                </a:solidFill>
              </a:rPr>
              <a:t> to </a:t>
            </a:r>
            <a:r>
              <a:rPr lang="hr-HR" sz="2000" spc="-150" dirty="0" err="1">
                <a:solidFill>
                  <a:schemeClr val="accent1">
                    <a:lumMod val="50000"/>
                  </a:schemeClr>
                </a:solidFill>
              </a:rPr>
              <a:t>criminal</a:t>
            </a:r>
            <a:r>
              <a:rPr lang="hr-HR" sz="2000" spc="-150" dirty="0">
                <a:solidFill>
                  <a:schemeClr val="accent1">
                    <a:lumMod val="50000"/>
                  </a:schemeClr>
                </a:solidFill>
              </a:rPr>
              <a:t> </a:t>
            </a:r>
            <a:r>
              <a:rPr lang="hr-HR" sz="2000" spc="-150" dirty="0" err="1">
                <a:solidFill>
                  <a:schemeClr val="accent1">
                    <a:lumMod val="50000"/>
                  </a:schemeClr>
                </a:solidFill>
              </a:rPr>
              <a:t>act</a:t>
            </a:r>
            <a:r>
              <a:rPr lang="hr-HR" sz="2000" spc="-150" dirty="0">
                <a:solidFill>
                  <a:schemeClr val="accent1">
                    <a:lumMod val="50000"/>
                  </a:schemeClr>
                </a:solidFill>
              </a:rPr>
              <a:t> </a:t>
            </a:r>
            <a:r>
              <a:rPr lang="hr-HR" sz="2000" spc="-150" dirty="0" err="1">
                <a:solidFill>
                  <a:schemeClr val="accent1">
                    <a:lumMod val="50000"/>
                  </a:schemeClr>
                </a:solidFill>
              </a:rPr>
              <a:t>related</a:t>
            </a:r>
            <a:r>
              <a:rPr lang="hr-HR" sz="2000" spc="-150" dirty="0">
                <a:solidFill>
                  <a:schemeClr val="accent1">
                    <a:lumMod val="50000"/>
                  </a:schemeClr>
                </a:solidFill>
              </a:rPr>
              <a:t> to </a:t>
            </a:r>
            <a:r>
              <a:rPr lang="hr-HR" sz="2000" spc="-150" dirty="0" err="1">
                <a:solidFill>
                  <a:schemeClr val="accent1">
                    <a:lumMod val="50000"/>
                  </a:schemeClr>
                </a:solidFill>
              </a:rPr>
              <a:t>environmental</a:t>
            </a:r>
            <a:r>
              <a:rPr lang="hr-HR" sz="2000" spc="-150" dirty="0">
                <a:solidFill>
                  <a:schemeClr val="accent1">
                    <a:lumMod val="50000"/>
                  </a:schemeClr>
                </a:solidFill>
              </a:rPr>
              <a:t> </a:t>
            </a:r>
            <a:r>
              <a:rPr lang="hr-HR" sz="2000" spc="-150" dirty="0" err="1">
                <a:solidFill>
                  <a:schemeClr val="accent1">
                    <a:lumMod val="50000"/>
                  </a:schemeClr>
                </a:solidFill>
              </a:rPr>
              <a:t>pollution</a:t>
            </a:r>
            <a:r>
              <a:rPr lang="hr-HR" sz="2000" spc="-150" dirty="0">
                <a:solidFill>
                  <a:schemeClr val="accent1">
                    <a:lumMod val="50000"/>
                  </a:schemeClr>
                </a:solidFill>
              </a:rPr>
              <a:t> </a:t>
            </a:r>
            <a:r>
              <a:rPr lang="hr-HR" sz="2000" spc="-150" dirty="0" err="1">
                <a:solidFill>
                  <a:schemeClr val="accent1">
                    <a:lumMod val="50000"/>
                  </a:schemeClr>
                </a:solidFill>
              </a:rPr>
              <a:t>from</a:t>
            </a:r>
            <a:r>
              <a:rPr lang="hr-HR" sz="2000" spc="-150" dirty="0">
                <a:solidFill>
                  <a:schemeClr val="accent1">
                    <a:lumMod val="50000"/>
                  </a:schemeClr>
                </a:solidFill>
              </a:rPr>
              <a:t> </a:t>
            </a:r>
            <a:r>
              <a:rPr lang="hr-HR" sz="2000" spc="-150" dirty="0" err="1">
                <a:solidFill>
                  <a:schemeClr val="accent1">
                    <a:lumMod val="50000"/>
                  </a:schemeClr>
                </a:solidFill>
              </a:rPr>
              <a:t>Article</a:t>
            </a:r>
            <a:r>
              <a:rPr lang="hr-HR" sz="2000" spc="-150" dirty="0">
                <a:solidFill>
                  <a:schemeClr val="accent1">
                    <a:lumMod val="50000"/>
                  </a:schemeClr>
                </a:solidFill>
              </a:rPr>
              <a:t> 250 </a:t>
            </a:r>
            <a:r>
              <a:rPr lang="hr-HR" sz="2000" spc="-150" dirty="0" err="1">
                <a:solidFill>
                  <a:schemeClr val="accent1">
                    <a:lumMod val="50000"/>
                  </a:schemeClr>
                </a:solidFill>
              </a:rPr>
              <a:t>paragraph</a:t>
            </a:r>
            <a:r>
              <a:rPr lang="hr-HR" sz="2000" spc="-150" dirty="0">
                <a:solidFill>
                  <a:schemeClr val="accent1">
                    <a:lumMod val="50000"/>
                  </a:schemeClr>
                </a:solidFill>
              </a:rPr>
              <a:t> 1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Criminal</a:t>
            </a:r>
            <a:r>
              <a:rPr lang="hr-HR" sz="2000" spc="-150" dirty="0">
                <a:solidFill>
                  <a:schemeClr val="accent1">
                    <a:lumMod val="50000"/>
                  </a:schemeClr>
                </a:solidFill>
              </a:rPr>
              <a:t> </a:t>
            </a:r>
            <a:r>
              <a:rPr lang="hr-HR" sz="2000" spc="-150" dirty="0" err="1">
                <a:solidFill>
                  <a:schemeClr val="accent1">
                    <a:lumMod val="50000"/>
                  </a:schemeClr>
                </a:solidFill>
              </a:rPr>
              <a:t>Act</a:t>
            </a:r>
            <a:r>
              <a:rPr lang="hr-HR" sz="2000" spc="-150" dirty="0">
                <a:solidFill>
                  <a:schemeClr val="accent1">
                    <a:lumMod val="50000"/>
                  </a:schemeClr>
                </a:solidFill>
              </a:rPr>
              <a:t> </a:t>
            </a:r>
            <a:r>
              <a:rPr lang="hr-HR" sz="2000" spc="-150" dirty="0" err="1">
                <a:solidFill>
                  <a:schemeClr val="accent1">
                    <a:lumMod val="50000"/>
                  </a:schemeClr>
                </a:solidFill>
              </a:rPr>
              <a:t>and</a:t>
            </a:r>
            <a:r>
              <a:rPr lang="hr-HR" sz="2000" spc="-150" dirty="0">
                <a:solidFill>
                  <a:schemeClr val="accent1">
                    <a:lumMod val="50000"/>
                  </a:schemeClr>
                </a:solidFill>
              </a:rPr>
              <a:t> </a:t>
            </a:r>
            <a:r>
              <a:rPr lang="hr-HR" sz="2000" spc="-150" dirty="0" err="1">
                <a:solidFill>
                  <a:schemeClr val="accent1">
                    <a:lumMod val="50000"/>
                  </a:schemeClr>
                </a:solidFill>
              </a:rPr>
              <a:t>against</a:t>
            </a:r>
            <a:r>
              <a:rPr lang="hr-HR" sz="2000" spc="-150" dirty="0">
                <a:solidFill>
                  <a:schemeClr val="accent1">
                    <a:lumMod val="50000"/>
                  </a:schemeClr>
                </a:solidFill>
              </a:rPr>
              <a:t> Oil </a:t>
            </a:r>
            <a:r>
              <a:rPr lang="hr-HR" sz="2000" spc="-150" dirty="0" err="1">
                <a:solidFill>
                  <a:schemeClr val="accent1">
                    <a:lumMod val="50000"/>
                  </a:schemeClr>
                </a:solidFill>
              </a:rPr>
              <a:t>Refinery</a:t>
            </a:r>
            <a:r>
              <a:rPr lang="hr-HR" sz="2000" spc="-150" dirty="0">
                <a:solidFill>
                  <a:schemeClr val="accent1">
                    <a:lumMod val="50000"/>
                  </a:schemeClr>
                </a:solidFill>
              </a:rPr>
              <a:t> </a:t>
            </a:r>
            <a:r>
              <a:rPr lang="hr-HR" sz="2000" spc="-150" dirty="0" err="1">
                <a:solidFill>
                  <a:schemeClr val="accent1">
                    <a:lumMod val="50000"/>
                  </a:schemeClr>
                </a:solidFill>
              </a:rPr>
              <a:t>in</a:t>
            </a:r>
            <a:r>
              <a:rPr lang="hr-HR" sz="2000" spc="-150" dirty="0">
                <a:solidFill>
                  <a:schemeClr val="accent1">
                    <a:lumMod val="50000"/>
                  </a:schemeClr>
                </a:solidFill>
              </a:rPr>
              <a:t> Sisak </a:t>
            </a:r>
            <a:r>
              <a:rPr lang="hr-HR" sz="2000" spc="-150" dirty="0" err="1">
                <a:solidFill>
                  <a:schemeClr val="accent1">
                    <a:lumMod val="50000"/>
                  </a:schemeClr>
                </a:solidFill>
              </a:rPr>
              <a:t>due</a:t>
            </a:r>
            <a:r>
              <a:rPr lang="hr-HR" sz="2000" spc="-150" dirty="0">
                <a:solidFill>
                  <a:schemeClr val="accent1">
                    <a:lumMod val="50000"/>
                  </a:schemeClr>
                </a:solidFill>
              </a:rPr>
              <a:t> to </a:t>
            </a:r>
            <a:r>
              <a:rPr lang="hr-HR" sz="2000" spc="-150" dirty="0" err="1">
                <a:solidFill>
                  <a:schemeClr val="accent1">
                    <a:lumMod val="50000"/>
                  </a:schemeClr>
                </a:solidFill>
              </a:rPr>
              <a:t>criminal</a:t>
            </a:r>
            <a:r>
              <a:rPr lang="hr-HR" sz="2000" spc="-150" dirty="0">
                <a:solidFill>
                  <a:schemeClr val="accent1">
                    <a:lumMod val="50000"/>
                  </a:schemeClr>
                </a:solidFill>
              </a:rPr>
              <a:t> </a:t>
            </a:r>
            <a:r>
              <a:rPr lang="hr-HR" sz="2000" spc="-150" dirty="0" err="1">
                <a:solidFill>
                  <a:schemeClr val="accent1">
                    <a:lumMod val="50000"/>
                  </a:schemeClr>
                </a:solidFill>
              </a:rPr>
              <a:t>act</a:t>
            </a:r>
            <a:r>
              <a:rPr lang="hr-HR" sz="2000" spc="-150" dirty="0">
                <a:solidFill>
                  <a:schemeClr val="accent1">
                    <a:lumMod val="50000"/>
                  </a:schemeClr>
                </a:solidFill>
              </a:rPr>
              <a:t> </a:t>
            </a:r>
            <a:r>
              <a:rPr lang="hr-HR" sz="2000" spc="-150" dirty="0" err="1">
                <a:solidFill>
                  <a:schemeClr val="accent1">
                    <a:lumMod val="50000"/>
                  </a:schemeClr>
                </a:solidFill>
              </a:rPr>
              <a:t>related</a:t>
            </a:r>
            <a:r>
              <a:rPr lang="hr-HR" sz="2000" spc="-150" dirty="0">
                <a:solidFill>
                  <a:schemeClr val="accent1">
                    <a:lumMod val="50000"/>
                  </a:schemeClr>
                </a:solidFill>
              </a:rPr>
              <a:t> to </a:t>
            </a:r>
            <a:r>
              <a:rPr lang="hr-HR" sz="2000" spc="-150" dirty="0" err="1">
                <a:solidFill>
                  <a:schemeClr val="accent1">
                    <a:lumMod val="50000"/>
                  </a:schemeClr>
                </a:solidFill>
              </a:rPr>
              <a:t>environmental</a:t>
            </a:r>
            <a:r>
              <a:rPr lang="hr-HR" sz="2000" spc="-150" dirty="0">
                <a:solidFill>
                  <a:schemeClr val="accent1">
                    <a:lumMod val="50000"/>
                  </a:schemeClr>
                </a:solidFill>
              </a:rPr>
              <a:t> </a:t>
            </a:r>
            <a:r>
              <a:rPr lang="hr-HR" sz="2000" spc="-150" dirty="0" err="1">
                <a:solidFill>
                  <a:schemeClr val="accent1">
                    <a:lumMod val="50000"/>
                  </a:schemeClr>
                </a:solidFill>
              </a:rPr>
              <a:t>pollution</a:t>
            </a:r>
            <a:r>
              <a:rPr lang="hr-HR" sz="2000" spc="-150" dirty="0">
                <a:solidFill>
                  <a:schemeClr val="accent1">
                    <a:lumMod val="50000"/>
                  </a:schemeClr>
                </a:solidFill>
              </a:rPr>
              <a:t> </a:t>
            </a:r>
            <a:r>
              <a:rPr lang="hr-HR" sz="2000" spc="-150" dirty="0" err="1">
                <a:solidFill>
                  <a:schemeClr val="accent1">
                    <a:lumMod val="50000"/>
                  </a:schemeClr>
                </a:solidFill>
              </a:rPr>
              <a:t>from</a:t>
            </a:r>
            <a:r>
              <a:rPr lang="hr-HR" sz="2000" spc="-150" dirty="0">
                <a:solidFill>
                  <a:schemeClr val="accent1">
                    <a:lumMod val="50000"/>
                  </a:schemeClr>
                </a:solidFill>
              </a:rPr>
              <a:t> </a:t>
            </a:r>
            <a:r>
              <a:rPr lang="hr-HR" sz="2000" spc="-150" dirty="0" err="1">
                <a:solidFill>
                  <a:schemeClr val="accent1">
                    <a:lumMod val="50000"/>
                  </a:schemeClr>
                </a:solidFill>
              </a:rPr>
              <a:t>Article</a:t>
            </a:r>
            <a:r>
              <a:rPr lang="hr-HR" sz="2000" spc="-150" dirty="0">
                <a:solidFill>
                  <a:schemeClr val="accent1">
                    <a:lumMod val="50000"/>
                  </a:schemeClr>
                </a:solidFill>
              </a:rPr>
              <a:t> 250 </a:t>
            </a:r>
            <a:r>
              <a:rPr lang="hr-HR" sz="2000" spc="-150" dirty="0" err="1">
                <a:solidFill>
                  <a:schemeClr val="accent1">
                    <a:lumMod val="50000"/>
                  </a:schemeClr>
                </a:solidFill>
              </a:rPr>
              <a:t>paragraph</a:t>
            </a:r>
            <a:r>
              <a:rPr lang="hr-HR" sz="2000" spc="-150" dirty="0">
                <a:solidFill>
                  <a:schemeClr val="accent1">
                    <a:lumMod val="50000"/>
                  </a:schemeClr>
                </a:solidFill>
              </a:rPr>
              <a:t> 1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Criminal</a:t>
            </a:r>
            <a:r>
              <a:rPr lang="hr-HR" sz="2000" spc="-150" dirty="0">
                <a:solidFill>
                  <a:schemeClr val="accent1">
                    <a:lumMod val="50000"/>
                  </a:schemeClr>
                </a:solidFill>
              </a:rPr>
              <a:t> </a:t>
            </a:r>
            <a:r>
              <a:rPr lang="hr-HR" sz="2000" spc="-150" dirty="0" err="1">
                <a:solidFill>
                  <a:schemeClr val="accent1">
                    <a:lumMod val="50000"/>
                  </a:schemeClr>
                </a:solidFill>
              </a:rPr>
              <a:t>Act</a:t>
            </a:r>
            <a:r>
              <a:rPr lang="hr-HR" sz="2000" spc="-150" dirty="0">
                <a:solidFill>
                  <a:schemeClr val="accent1">
                    <a:lumMod val="50000"/>
                  </a:schemeClr>
                </a:solidFill>
              </a:rPr>
              <a:t> </a:t>
            </a:r>
            <a:r>
              <a:rPr lang="hr-HR" sz="2000" spc="-150" dirty="0" err="1">
                <a:solidFill>
                  <a:schemeClr val="accent1">
                    <a:lumMod val="50000"/>
                  </a:schemeClr>
                </a:solidFill>
              </a:rPr>
              <a:t>in</a:t>
            </a:r>
            <a:r>
              <a:rPr lang="hr-HR" sz="2000" spc="-150" dirty="0">
                <a:solidFill>
                  <a:schemeClr val="accent1">
                    <a:lumMod val="50000"/>
                  </a:schemeClr>
                </a:solidFill>
              </a:rPr>
              <a:t> </a:t>
            </a:r>
            <a:r>
              <a:rPr lang="hr-HR" sz="2000" spc="-150" dirty="0" err="1">
                <a:solidFill>
                  <a:schemeClr val="accent1">
                    <a:lumMod val="50000"/>
                  </a:schemeClr>
                </a:solidFill>
              </a:rPr>
              <a:t>relation</a:t>
            </a:r>
            <a:r>
              <a:rPr lang="hr-HR" sz="2000" spc="-150" dirty="0">
                <a:solidFill>
                  <a:schemeClr val="accent1">
                    <a:lumMod val="50000"/>
                  </a:schemeClr>
                </a:solidFill>
              </a:rPr>
              <a:t> to </a:t>
            </a:r>
            <a:r>
              <a:rPr lang="hr-HR" sz="2000" spc="-150" dirty="0" err="1">
                <a:solidFill>
                  <a:schemeClr val="accent1">
                    <a:lumMod val="50000"/>
                  </a:schemeClr>
                </a:solidFill>
              </a:rPr>
              <a:t>Article</a:t>
            </a:r>
            <a:r>
              <a:rPr lang="hr-HR" sz="2000" spc="-150" dirty="0">
                <a:solidFill>
                  <a:schemeClr val="accent1">
                    <a:lumMod val="50000"/>
                  </a:schemeClr>
                </a:solidFill>
              </a:rPr>
              <a:t> 3 </a:t>
            </a:r>
            <a:r>
              <a:rPr lang="hr-HR" sz="2000" spc="-150" dirty="0" err="1">
                <a:solidFill>
                  <a:schemeClr val="accent1">
                    <a:lumMod val="50000"/>
                  </a:schemeClr>
                </a:solidFill>
              </a:rPr>
              <a:t>paragraphs</a:t>
            </a:r>
            <a:r>
              <a:rPr lang="hr-HR" sz="2000" spc="-150" dirty="0">
                <a:solidFill>
                  <a:schemeClr val="accent1">
                    <a:lumMod val="50000"/>
                  </a:schemeClr>
                </a:solidFill>
              </a:rPr>
              <a:t> 1 </a:t>
            </a:r>
            <a:r>
              <a:rPr lang="hr-HR" sz="2000" spc="-150" dirty="0" err="1">
                <a:solidFill>
                  <a:schemeClr val="accent1">
                    <a:lumMod val="50000"/>
                  </a:schemeClr>
                </a:solidFill>
              </a:rPr>
              <a:t>and</a:t>
            </a:r>
            <a:r>
              <a:rPr lang="hr-HR" sz="2000" spc="-150" dirty="0">
                <a:solidFill>
                  <a:schemeClr val="accent1">
                    <a:lumMod val="50000"/>
                  </a:schemeClr>
                </a:solidFill>
              </a:rPr>
              <a:t> 2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Act</a:t>
            </a:r>
            <a:r>
              <a:rPr lang="hr-HR" sz="2000" spc="-150" dirty="0">
                <a:solidFill>
                  <a:schemeClr val="accent1">
                    <a:lumMod val="50000"/>
                  </a:schemeClr>
                </a:solidFill>
              </a:rPr>
              <a:t> on </a:t>
            </a:r>
            <a:r>
              <a:rPr lang="hr-HR" sz="2000" spc="-150" dirty="0" err="1">
                <a:solidFill>
                  <a:schemeClr val="accent1">
                    <a:lumMod val="50000"/>
                  </a:schemeClr>
                </a:solidFill>
              </a:rPr>
              <a:t>responsibility</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legal</a:t>
            </a:r>
            <a:r>
              <a:rPr lang="hr-HR" sz="2000" spc="-150" dirty="0">
                <a:solidFill>
                  <a:schemeClr val="accent1">
                    <a:lumMod val="50000"/>
                  </a:schemeClr>
                </a:solidFill>
              </a:rPr>
              <a:t> </a:t>
            </a:r>
            <a:r>
              <a:rPr lang="hr-HR" sz="2000" spc="-150" dirty="0" err="1">
                <a:solidFill>
                  <a:schemeClr val="accent1">
                    <a:lumMod val="50000"/>
                  </a:schemeClr>
                </a:solidFill>
              </a:rPr>
              <a:t>persons</a:t>
            </a:r>
            <a:r>
              <a:rPr lang="hr-HR" sz="2000" spc="-150" dirty="0">
                <a:solidFill>
                  <a:schemeClr val="accent1">
                    <a:lumMod val="50000"/>
                  </a:schemeClr>
                </a:solidFill>
              </a:rPr>
              <a:t> for </a:t>
            </a:r>
            <a:r>
              <a:rPr lang="hr-HR" sz="2000" spc="-150" dirty="0" err="1">
                <a:solidFill>
                  <a:schemeClr val="accent1">
                    <a:lumMod val="50000"/>
                  </a:schemeClr>
                </a:solidFill>
              </a:rPr>
              <a:t>criminal</a:t>
            </a:r>
            <a:r>
              <a:rPr lang="hr-HR" sz="2000" spc="-150" dirty="0">
                <a:solidFill>
                  <a:schemeClr val="accent1">
                    <a:lumMod val="50000"/>
                  </a:schemeClr>
                </a:solidFill>
              </a:rPr>
              <a:t> </a:t>
            </a:r>
            <a:r>
              <a:rPr lang="hr-HR" sz="2000" spc="-150" dirty="0" err="1">
                <a:solidFill>
                  <a:schemeClr val="accent1">
                    <a:lumMod val="50000"/>
                  </a:schemeClr>
                </a:solidFill>
              </a:rPr>
              <a:t>acts</a:t>
            </a:r>
            <a:r>
              <a:rPr lang="hr-HR" sz="2000" spc="-150" dirty="0">
                <a:solidFill>
                  <a:schemeClr val="accent1">
                    <a:lumMod val="50000"/>
                  </a:schemeClr>
                </a:solidFill>
              </a:rPr>
              <a:t>.</a:t>
            </a:r>
          </a:p>
          <a:p>
            <a:pPr algn="just"/>
            <a:endParaRPr lang="hr-HR" sz="2000" spc="-150" dirty="0">
              <a:solidFill>
                <a:schemeClr val="accent1">
                  <a:lumMod val="50000"/>
                </a:schemeClr>
              </a:solidFill>
            </a:endParaRPr>
          </a:p>
          <a:p>
            <a:pPr algn="just"/>
            <a:r>
              <a:rPr lang="hr-HR" sz="2000" spc="-150" dirty="0">
                <a:solidFill>
                  <a:schemeClr val="accent1">
                    <a:lumMod val="50000"/>
                  </a:schemeClr>
                </a:solidFill>
              </a:rPr>
              <a:t> </a:t>
            </a:r>
            <a:r>
              <a:rPr lang="hr-HR" sz="2000" spc="-150" dirty="0" err="1">
                <a:solidFill>
                  <a:schemeClr val="accent1">
                    <a:lumMod val="50000"/>
                  </a:schemeClr>
                </a:solidFill>
              </a:rPr>
              <a:t>Based</a:t>
            </a:r>
            <a:r>
              <a:rPr lang="hr-HR" sz="2000" spc="-150" dirty="0">
                <a:solidFill>
                  <a:schemeClr val="accent1">
                    <a:lumMod val="50000"/>
                  </a:schemeClr>
                </a:solidFill>
              </a:rPr>
              <a:t> on </a:t>
            </a:r>
            <a:r>
              <a:rPr lang="hr-HR" sz="2000" b="1" spc="-150" dirty="0" err="1">
                <a:solidFill>
                  <a:srgbClr val="FF0000"/>
                </a:solidFill>
              </a:rPr>
              <a:t>arraignment</a:t>
            </a:r>
            <a:r>
              <a:rPr lang="hr-HR" sz="2000" b="1" spc="-150" dirty="0">
                <a:solidFill>
                  <a:srgbClr val="FF0000"/>
                </a:solidFill>
              </a:rPr>
              <a:t> (</a:t>
            </a:r>
            <a:r>
              <a:rPr lang="hr-HR" sz="2000" b="1" spc="-150" dirty="0" err="1">
                <a:solidFill>
                  <a:srgbClr val="FF0000"/>
                </a:solidFill>
              </a:rPr>
              <a:t>criminal</a:t>
            </a:r>
            <a:r>
              <a:rPr lang="hr-HR" sz="2000" b="1" spc="-150" dirty="0">
                <a:solidFill>
                  <a:srgbClr val="FF0000"/>
                </a:solidFill>
              </a:rPr>
              <a:t> </a:t>
            </a:r>
            <a:r>
              <a:rPr lang="hr-HR" sz="2000" b="1" spc="-150" dirty="0" err="1">
                <a:solidFill>
                  <a:srgbClr val="FF0000"/>
                </a:solidFill>
              </a:rPr>
              <a:t>charge</a:t>
            </a:r>
            <a:r>
              <a:rPr lang="hr-HR" sz="2000" b="1" spc="-150" dirty="0">
                <a:solidFill>
                  <a:srgbClr val="FF0000"/>
                </a:solidFill>
              </a:rPr>
              <a:t>)</a:t>
            </a:r>
            <a:r>
              <a:rPr lang="hr-HR" sz="2000" b="1"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accused</a:t>
            </a:r>
            <a:r>
              <a:rPr lang="vi-VN" sz="2000" spc="-150" dirty="0">
                <a:solidFill>
                  <a:schemeClr val="accent1">
                    <a:lumMod val="50000"/>
                  </a:schemeClr>
                </a:solidFill>
              </a:rPr>
              <a:t> Brank</a:t>
            </a:r>
            <a:r>
              <a:rPr lang="hr-HR" sz="2000" spc="-150" dirty="0">
                <a:solidFill>
                  <a:schemeClr val="accent1">
                    <a:lumMod val="50000"/>
                  </a:schemeClr>
                </a:solidFill>
              </a:rPr>
              <a:t>o</a:t>
            </a:r>
            <a:r>
              <a:rPr lang="vi-VN" sz="2000" spc="-150" dirty="0">
                <a:solidFill>
                  <a:schemeClr val="accent1">
                    <a:lumMod val="50000"/>
                  </a:schemeClr>
                </a:solidFill>
              </a:rPr>
              <a:t> Pastuovi</a:t>
            </a:r>
            <a:r>
              <a:rPr lang="hr-HR" sz="2000" spc="-150" dirty="0">
                <a:solidFill>
                  <a:schemeClr val="accent1">
                    <a:lumMod val="50000"/>
                  </a:schemeClr>
                </a:solidFill>
              </a:rPr>
              <a:t>ć</a:t>
            </a:r>
            <a:r>
              <a:rPr lang="vi-VN" sz="2000" spc="-150" dirty="0">
                <a:solidFill>
                  <a:schemeClr val="accent1">
                    <a:lumMod val="50000"/>
                  </a:schemeClr>
                </a:solidFill>
              </a:rPr>
              <a:t> </a:t>
            </a:r>
            <a:r>
              <a:rPr lang="hr-HR" sz="2000" spc="-150" dirty="0" err="1">
                <a:solidFill>
                  <a:schemeClr val="accent1">
                    <a:lumMod val="50000"/>
                  </a:schemeClr>
                </a:solidFill>
              </a:rPr>
              <a:t>was</a:t>
            </a:r>
            <a:r>
              <a:rPr lang="hr-HR" sz="2000" spc="-150" dirty="0">
                <a:solidFill>
                  <a:schemeClr val="accent1">
                    <a:lumMod val="50000"/>
                  </a:schemeClr>
                </a:solidFill>
              </a:rPr>
              <a:t> </a:t>
            </a:r>
            <a:r>
              <a:rPr lang="hr-HR" sz="2000" spc="-150" dirty="0" err="1">
                <a:solidFill>
                  <a:schemeClr val="accent1">
                    <a:lumMod val="50000"/>
                  </a:schemeClr>
                </a:solidFill>
              </a:rPr>
              <a:t>charged</a:t>
            </a:r>
            <a:r>
              <a:rPr lang="hr-HR" sz="2000" spc="-150" dirty="0">
                <a:solidFill>
                  <a:schemeClr val="accent1">
                    <a:lumMod val="50000"/>
                  </a:schemeClr>
                </a:solidFill>
              </a:rPr>
              <a:t> </a:t>
            </a:r>
            <a:r>
              <a:rPr lang="hr-HR" sz="2000" spc="-150" dirty="0" err="1">
                <a:solidFill>
                  <a:schemeClr val="accent1">
                    <a:lumMod val="50000"/>
                  </a:schemeClr>
                </a:solidFill>
              </a:rPr>
              <a:t>that</a:t>
            </a:r>
            <a:r>
              <a:rPr lang="hr-HR" sz="2000" spc="-150" dirty="0">
                <a:solidFill>
                  <a:schemeClr val="accent1">
                    <a:lumMod val="50000"/>
                  </a:schemeClr>
                </a:solidFill>
              </a:rPr>
              <a:t> </a:t>
            </a:r>
            <a:r>
              <a:rPr lang="hr-HR" sz="2000" spc="-150" dirty="0" err="1">
                <a:solidFill>
                  <a:schemeClr val="accent1">
                    <a:lumMod val="50000"/>
                  </a:schemeClr>
                </a:solidFill>
              </a:rPr>
              <a:t>from</a:t>
            </a:r>
            <a:r>
              <a:rPr lang="hr-HR" sz="2000" spc="-150" dirty="0">
                <a:solidFill>
                  <a:schemeClr val="accent1">
                    <a:lumMod val="50000"/>
                  </a:schemeClr>
                </a:solidFill>
              </a:rPr>
              <a:t> 1 </a:t>
            </a:r>
            <a:r>
              <a:rPr lang="hr-HR" sz="2000" spc="-150" dirty="0" err="1">
                <a:solidFill>
                  <a:schemeClr val="accent1">
                    <a:lumMod val="50000"/>
                  </a:schemeClr>
                </a:solidFill>
              </a:rPr>
              <a:t>January</a:t>
            </a:r>
            <a:r>
              <a:rPr lang="hr-HR" sz="2000" spc="-150" dirty="0">
                <a:solidFill>
                  <a:schemeClr val="accent1">
                    <a:lumMod val="50000"/>
                  </a:schemeClr>
                </a:solidFill>
              </a:rPr>
              <a:t> 2004 to 31 </a:t>
            </a:r>
            <a:r>
              <a:rPr lang="hr-HR" sz="2000" spc="-150" dirty="0" err="1">
                <a:solidFill>
                  <a:schemeClr val="accent1">
                    <a:lumMod val="50000"/>
                  </a:schemeClr>
                </a:solidFill>
              </a:rPr>
              <a:t>December</a:t>
            </a:r>
            <a:r>
              <a:rPr lang="hr-HR" sz="2000" spc="-150" dirty="0">
                <a:solidFill>
                  <a:schemeClr val="accent1">
                    <a:lumMod val="50000"/>
                  </a:schemeClr>
                </a:solidFill>
              </a:rPr>
              <a:t> 2006, as </a:t>
            </a:r>
            <a:r>
              <a:rPr lang="hr-HR" sz="2000" spc="-150" dirty="0" err="1">
                <a:solidFill>
                  <a:schemeClr val="accent1">
                    <a:lumMod val="50000"/>
                  </a:schemeClr>
                </a:solidFill>
              </a:rPr>
              <a:t>director</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Oil </a:t>
            </a:r>
            <a:r>
              <a:rPr lang="hr-HR" sz="2000" spc="-150" dirty="0" err="1">
                <a:solidFill>
                  <a:schemeClr val="accent1">
                    <a:lumMod val="50000"/>
                  </a:schemeClr>
                </a:solidFill>
              </a:rPr>
              <a:t>Refinery</a:t>
            </a:r>
            <a:r>
              <a:rPr lang="hr-HR" sz="2000" spc="-150" dirty="0">
                <a:solidFill>
                  <a:schemeClr val="accent1">
                    <a:lumMod val="50000"/>
                  </a:schemeClr>
                </a:solidFill>
              </a:rPr>
              <a:t> Sisak, </a:t>
            </a:r>
            <a:r>
              <a:rPr lang="hr-HR" sz="2000" spc="-150" dirty="0" err="1">
                <a:solidFill>
                  <a:schemeClr val="accent1">
                    <a:lumMod val="50000"/>
                  </a:schemeClr>
                </a:solidFill>
              </a:rPr>
              <a:t>although</a:t>
            </a:r>
            <a:r>
              <a:rPr lang="hr-HR" sz="2000" spc="-150" dirty="0">
                <a:solidFill>
                  <a:schemeClr val="accent1">
                    <a:lumMod val="50000"/>
                  </a:schemeClr>
                </a:solidFill>
              </a:rPr>
              <a:t> he </a:t>
            </a:r>
            <a:r>
              <a:rPr lang="hr-HR" sz="2000" spc="-150" dirty="0" err="1">
                <a:solidFill>
                  <a:schemeClr val="accent1">
                    <a:lumMod val="50000"/>
                  </a:schemeClr>
                </a:solidFill>
              </a:rPr>
              <a:t>knew</a:t>
            </a:r>
            <a:r>
              <a:rPr lang="hr-HR" sz="2000" spc="-150" dirty="0">
                <a:solidFill>
                  <a:schemeClr val="accent1">
                    <a:lumMod val="50000"/>
                  </a:schemeClr>
                </a:solidFill>
              </a:rPr>
              <a:t> </a:t>
            </a:r>
            <a:r>
              <a:rPr lang="hr-HR" sz="2000" spc="-150" dirty="0" err="1">
                <a:solidFill>
                  <a:schemeClr val="accent1">
                    <a:lumMod val="50000"/>
                  </a:schemeClr>
                </a:solidFill>
              </a:rPr>
              <a:t>that</a:t>
            </a:r>
            <a:r>
              <a:rPr lang="hr-HR" sz="2000" spc="-150" dirty="0">
                <a:solidFill>
                  <a:schemeClr val="accent1">
                    <a:lumMod val="50000"/>
                  </a:schemeClr>
                </a:solidFill>
              </a:rPr>
              <a:t> </a:t>
            </a:r>
            <a:r>
              <a:rPr lang="hr-HR" sz="2000" spc="-150" dirty="0" err="1">
                <a:solidFill>
                  <a:schemeClr val="accent1">
                    <a:lumMod val="50000"/>
                  </a:schemeClr>
                </a:solidFill>
              </a:rPr>
              <a:t>production</a:t>
            </a:r>
            <a:r>
              <a:rPr lang="hr-HR" sz="2000" spc="-150" dirty="0">
                <a:solidFill>
                  <a:schemeClr val="accent1">
                    <a:lumMod val="50000"/>
                  </a:schemeClr>
                </a:solidFill>
              </a:rPr>
              <a:t> </a:t>
            </a:r>
            <a:r>
              <a:rPr lang="hr-HR" sz="2000" spc="-150" dirty="0" err="1">
                <a:solidFill>
                  <a:schemeClr val="accent1">
                    <a:lumMod val="50000"/>
                  </a:schemeClr>
                </a:solidFill>
              </a:rPr>
              <a:t>plants</a:t>
            </a:r>
            <a:r>
              <a:rPr lang="hr-HR" sz="2000" spc="-150" dirty="0">
                <a:solidFill>
                  <a:schemeClr val="accent1">
                    <a:lumMod val="50000"/>
                  </a:schemeClr>
                </a:solidFill>
              </a:rPr>
              <a:t> </a:t>
            </a:r>
            <a:r>
              <a:rPr lang="hr-HR" sz="2000" spc="-150" dirty="0" err="1">
                <a:solidFill>
                  <a:schemeClr val="accent1">
                    <a:lumMod val="50000"/>
                  </a:schemeClr>
                </a:solidFill>
              </a:rPr>
              <a:t>were</a:t>
            </a:r>
            <a:r>
              <a:rPr lang="hr-HR" sz="2000" spc="-150" dirty="0">
                <a:solidFill>
                  <a:schemeClr val="accent1">
                    <a:lumMod val="50000"/>
                  </a:schemeClr>
                </a:solidFill>
              </a:rPr>
              <a:t> </a:t>
            </a:r>
            <a:r>
              <a:rPr lang="hr-HR" sz="2000" spc="-150" dirty="0" err="1">
                <a:solidFill>
                  <a:schemeClr val="accent1">
                    <a:lumMod val="50000"/>
                  </a:schemeClr>
                </a:solidFill>
              </a:rPr>
              <a:t>old</a:t>
            </a:r>
            <a:r>
              <a:rPr lang="hr-HR" sz="2000" spc="-150" dirty="0">
                <a:solidFill>
                  <a:schemeClr val="accent1">
                    <a:lumMod val="50000"/>
                  </a:schemeClr>
                </a:solidFill>
              </a:rPr>
              <a:t> </a:t>
            </a:r>
            <a:r>
              <a:rPr lang="hr-HR" sz="2000" spc="-150" dirty="0" err="1">
                <a:solidFill>
                  <a:schemeClr val="accent1">
                    <a:lumMod val="50000"/>
                  </a:schemeClr>
                </a:solidFill>
              </a:rPr>
              <a:t>and</a:t>
            </a:r>
            <a:r>
              <a:rPr lang="hr-HR" sz="2000" spc="-150" dirty="0">
                <a:solidFill>
                  <a:schemeClr val="accent1">
                    <a:lumMod val="50000"/>
                  </a:schemeClr>
                </a:solidFill>
              </a:rPr>
              <a:t> </a:t>
            </a:r>
            <a:r>
              <a:rPr lang="hr-HR" sz="2000" spc="-150" dirty="0" err="1">
                <a:solidFill>
                  <a:schemeClr val="accent1">
                    <a:lumMod val="50000"/>
                  </a:schemeClr>
                </a:solidFill>
              </a:rPr>
              <a:t>not</a:t>
            </a:r>
            <a:r>
              <a:rPr lang="hr-HR" sz="2000" spc="-150" dirty="0">
                <a:solidFill>
                  <a:schemeClr val="accent1">
                    <a:lumMod val="50000"/>
                  </a:schemeClr>
                </a:solidFill>
              </a:rPr>
              <a:t> </a:t>
            </a:r>
            <a:r>
              <a:rPr lang="hr-HR" sz="2000" spc="-150" dirty="0" err="1">
                <a:solidFill>
                  <a:schemeClr val="accent1">
                    <a:lumMod val="50000"/>
                  </a:schemeClr>
                </a:solidFill>
              </a:rPr>
              <a:t>adjusted</a:t>
            </a:r>
            <a:r>
              <a:rPr lang="hr-HR" sz="2000" spc="-150" dirty="0">
                <a:solidFill>
                  <a:schemeClr val="accent1">
                    <a:lumMod val="50000"/>
                  </a:schemeClr>
                </a:solidFill>
              </a:rPr>
              <a:t> for </a:t>
            </a:r>
            <a:r>
              <a:rPr lang="hr-HR" sz="2000" spc="-150" dirty="0" err="1">
                <a:solidFill>
                  <a:schemeClr val="accent1">
                    <a:lumMod val="50000"/>
                  </a:schemeClr>
                </a:solidFill>
              </a:rPr>
              <a:t>crude</a:t>
            </a:r>
            <a:r>
              <a:rPr lang="hr-HR" sz="2000" spc="-150" dirty="0">
                <a:solidFill>
                  <a:schemeClr val="accent1">
                    <a:lumMod val="50000"/>
                  </a:schemeClr>
                </a:solidFill>
              </a:rPr>
              <a:t> </a:t>
            </a:r>
            <a:r>
              <a:rPr lang="hr-HR" sz="2000" spc="-150" dirty="0" err="1">
                <a:solidFill>
                  <a:schemeClr val="accent1">
                    <a:lumMod val="50000"/>
                  </a:schemeClr>
                </a:solidFill>
              </a:rPr>
              <a:t>oil</a:t>
            </a:r>
            <a:r>
              <a:rPr lang="hr-HR" sz="2000" spc="-150" dirty="0">
                <a:solidFill>
                  <a:schemeClr val="accent1">
                    <a:lumMod val="50000"/>
                  </a:schemeClr>
                </a:solidFill>
              </a:rPr>
              <a:t> processing, he </a:t>
            </a:r>
            <a:r>
              <a:rPr lang="hr-HR" sz="2000" spc="-150" dirty="0" err="1">
                <a:solidFill>
                  <a:schemeClr val="accent1">
                    <a:lumMod val="50000"/>
                  </a:schemeClr>
                </a:solidFill>
              </a:rPr>
              <a:t>permitted</a:t>
            </a:r>
            <a:r>
              <a:rPr lang="hr-HR" sz="2000" spc="-150" dirty="0">
                <a:solidFill>
                  <a:schemeClr val="accent1">
                    <a:lumMod val="50000"/>
                  </a:schemeClr>
                </a:solidFill>
              </a:rPr>
              <a:t> to </a:t>
            </a:r>
            <a:r>
              <a:rPr lang="hr-HR" sz="2000" spc="-150" dirty="0" err="1">
                <a:solidFill>
                  <a:schemeClr val="accent1">
                    <a:lumMod val="50000"/>
                  </a:schemeClr>
                </a:solidFill>
              </a:rPr>
              <a:t>process</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oil</a:t>
            </a:r>
            <a:r>
              <a:rPr lang="hr-HR" sz="2000" spc="-150" dirty="0">
                <a:solidFill>
                  <a:schemeClr val="accent1">
                    <a:lumMod val="50000"/>
                  </a:schemeClr>
                </a:solidFill>
              </a:rPr>
              <a:t> </a:t>
            </a:r>
            <a:r>
              <a:rPr lang="hr-HR" sz="2000" spc="-150" dirty="0" err="1">
                <a:solidFill>
                  <a:schemeClr val="accent1">
                    <a:lumMod val="50000"/>
                  </a:schemeClr>
                </a:solidFill>
              </a:rPr>
              <a:t>with</a:t>
            </a:r>
            <a:r>
              <a:rPr lang="hr-HR" sz="2000" spc="-150" dirty="0">
                <a:solidFill>
                  <a:schemeClr val="accent1">
                    <a:lumMod val="50000"/>
                  </a:schemeClr>
                </a:solidFill>
              </a:rPr>
              <a:t> </a:t>
            </a:r>
            <a:r>
              <a:rPr lang="hr-HR" sz="2000" spc="-150" dirty="0" err="1">
                <a:solidFill>
                  <a:schemeClr val="accent1">
                    <a:lumMod val="50000"/>
                  </a:schemeClr>
                </a:solidFill>
              </a:rPr>
              <a:t>sulphur</a:t>
            </a:r>
            <a:r>
              <a:rPr lang="hr-HR" sz="2000" spc="-150" dirty="0">
                <a:solidFill>
                  <a:schemeClr val="accent1">
                    <a:lumMod val="50000"/>
                  </a:schemeClr>
                </a:solidFill>
              </a:rPr>
              <a:t> </a:t>
            </a:r>
            <a:r>
              <a:rPr lang="hr-HR" sz="2000" spc="-150" dirty="0" err="1">
                <a:solidFill>
                  <a:schemeClr val="accent1">
                    <a:lumMod val="50000"/>
                  </a:schemeClr>
                </a:solidFill>
              </a:rPr>
              <a:t>content</a:t>
            </a:r>
            <a:r>
              <a:rPr lang="hr-HR" sz="2000" spc="-150" dirty="0">
                <a:solidFill>
                  <a:schemeClr val="accent1">
                    <a:lumMod val="50000"/>
                  </a:schemeClr>
                </a:solidFill>
              </a:rPr>
              <a:t> </a:t>
            </a:r>
            <a:r>
              <a:rPr lang="hr-HR" sz="2000" spc="-150" dirty="0" err="1">
                <a:solidFill>
                  <a:schemeClr val="accent1">
                    <a:lumMod val="50000"/>
                  </a:schemeClr>
                </a:solidFill>
              </a:rPr>
              <a:t>exceeding</a:t>
            </a:r>
            <a:r>
              <a:rPr lang="hr-HR" sz="2000" spc="-150" dirty="0">
                <a:solidFill>
                  <a:schemeClr val="accent1">
                    <a:lumMod val="50000"/>
                  </a:schemeClr>
                </a:solidFill>
              </a:rPr>
              <a:t> 1.0 % </a:t>
            </a:r>
            <a:r>
              <a:rPr lang="hr-HR" sz="2000" spc="-150" dirty="0" err="1">
                <a:solidFill>
                  <a:schemeClr val="accent1">
                    <a:lumMod val="50000"/>
                  </a:schemeClr>
                </a:solidFill>
              </a:rPr>
              <a:t>in</a:t>
            </a:r>
            <a:r>
              <a:rPr lang="hr-HR" sz="2000" spc="-150" dirty="0">
                <a:solidFill>
                  <a:schemeClr val="accent1">
                    <a:lumMod val="50000"/>
                  </a:schemeClr>
                </a:solidFill>
              </a:rPr>
              <a:t> </a:t>
            </a:r>
            <a:r>
              <a:rPr lang="hr-HR" sz="2000" spc="-150" dirty="0" err="1">
                <a:solidFill>
                  <a:schemeClr val="accent1">
                    <a:lumMod val="50000"/>
                  </a:schemeClr>
                </a:solidFill>
              </a:rPr>
              <a:t>production</a:t>
            </a:r>
            <a:r>
              <a:rPr lang="hr-HR" sz="2000" spc="-150" dirty="0">
                <a:solidFill>
                  <a:schemeClr val="accent1">
                    <a:lumMod val="50000"/>
                  </a:schemeClr>
                </a:solidFill>
              </a:rPr>
              <a:t> </a:t>
            </a:r>
            <a:r>
              <a:rPr lang="hr-HR" sz="2000" spc="-150" dirty="0" err="1">
                <a:solidFill>
                  <a:schemeClr val="accent1">
                    <a:lumMod val="50000"/>
                  </a:schemeClr>
                </a:solidFill>
              </a:rPr>
              <a:t>plants</a:t>
            </a:r>
            <a:r>
              <a:rPr lang="pl-PL" sz="2000" spc="-150" dirty="0">
                <a:solidFill>
                  <a:schemeClr val="accent1">
                    <a:lumMod val="50000"/>
                  </a:schemeClr>
                </a:solidFill>
              </a:rPr>
              <a:t>.</a:t>
            </a:r>
            <a:endParaRPr lang="hr-HR" sz="2000" spc="-150" dirty="0">
              <a:solidFill>
                <a:schemeClr val="accent1">
                  <a:lumMod val="50000"/>
                </a:schemeClr>
              </a:solidFill>
            </a:endParaRPr>
          </a:p>
        </p:txBody>
      </p:sp>
      <p:sp>
        <p:nvSpPr>
          <p:cNvPr id="10" name="TextBox 9"/>
          <p:cNvSpPr txBox="1"/>
          <p:nvPr/>
        </p:nvSpPr>
        <p:spPr>
          <a:xfrm>
            <a:off x="512748" y="1521303"/>
            <a:ext cx="8329642" cy="461665"/>
          </a:xfrm>
          <a:prstGeom prst="rect">
            <a:avLst/>
          </a:prstGeom>
          <a:noFill/>
        </p:spPr>
        <p:txBody>
          <a:bodyPr wrap="square" rtlCol="0">
            <a:spAutoFit/>
          </a:bodyPr>
          <a:lstStyle/>
          <a:p>
            <a:r>
              <a:rPr lang="hr-HR" sz="2400" b="1" dirty="0" err="1">
                <a:solidFill>
                  <a:schemeClr val="accent1">
                    <a:lumMod val="50000"/>
                  </a:schemeClr>
                </a:solidFill>
              </a:rPr>
              <a:t>Criminal</a:t>
            </a:r>
            <a:r>
              <a:rPr lang="hr-HR" sz="2400" b="1" dirty="0">
                <a:solidFill>
                  <a:schemeClr val="accent1">
                    <a:lumMod val="50000"/>
                  </a:schemeClr>
                </a:solidFill>
              </a:rPr>
              <a:t> </a:t>
            </a:r>
            <a:r>
              <a:rPr lang="hr-HR" sz="2400" b="1" dirty="0" err="1">
                <a:solidFill>
                  <a:schemeClr val="accent1">
                    <a:lumMod val="50000"/>
                  </a:schemeClr>
                </a:solidFill>
              </a:rPr>
              <a:t>acts</a:t>
            </a:r>
            <a:r>
              <a:rPr lang="hr-HR" sz="2400" b="1" dirty="0">
                <a:solidFill>
                  <a:schemeClr val="accent1">
                    <a:lumMod val="50000"/>
                  </a:schemeClr>
                </a:solidFill>
              </a:rPr>
              <a:t> </a:t>
            </a:r>
            <a:r>
              <a:rPr lang="hr-HR" sz="2400" b="1" dirty="0" err="1">
                <a:solidFill>
                  <a:schemeClr val="accent1">
                    <a:lumMod val="50000"/>
                  </a:schemeClr>
                </a:solidFill>
              </a:rPr>
              <a:t>related</a:t>
            </a:r>
            <a:r>
              <a:rPr lang="hr-HR" sz="2400" b="1" dirty="0">
                <a:solidFill>
                  <a:schemeClr val="accent1">
                    <a:lumMod val="50000"/>
                  </a:schemeClr>
                </a:solidFill>
              </a:rPr>
              <a:t> to AQM</a:t>
            </a: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162110700"/>
      </p:ext>
    </p:extLst>
  </p:cSld>
  <p:clrMapOvr>
    <a:masterClrMapping/>
  </p:clrMapOvr>
  <p:transition spd="med">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11.5 </a:t>
            </a:r>
            <a:r>
              <a:rPr lang="hr-HR" sz="2800" b="1" dirty="0" err="1">
                <a:solidFill>
                  <a:schemeClr val="tx2"/>
                </a:solidFill>
                <a:effectLst>
                  <a:glow>
                    <a:srgbClr val="7F7F7F">
                      <a:alpha val="35000"/>
                    </a:srgbClr>
                  </a:glow>
                </a:effectLst>
              </a:rPr>
              <a:t>Example</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criminal</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act</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related</a:t>
            </a:r>
            <a:r>
              <a:rPr lang="hr-HR" sz="2800" b="1" dirty="0">
                <a:solidFill>
                  <a:schemeClr val="tx2"/>
                </a:solidFill>
                <a:effectLst>
                  <a:glow>
                    <a:srgbClr val="7F7F7F">
                      <a:alpha val="35000"/>
                    </a:srgbClr>
                  </a:glow>
                </a:effectLst>
              </a:rPr>
              <a:t> to AQM</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347957" y="2272955"/>
            <a:ext cx="8593742" cy="2862322"/>
          </a:xfrm>
          <a:prstGeom prst="rect">
            <a:avLst/>
          </a:prstGeom>
          <a:noFill/>
        </p:spPr>
        <p:txBody>
          <a:bodyPr wrap="square" rtlCol="0">
            <a:spAutoFit/>
          </a:bodyPr>
          <a:lstStyle/>
          <a:p>
            <a:pPr algn="just"/>
            <a:r>
              <a:rPr lang="hr-HR" sz="2000" spc="-150" dirty="0" err="1">
                <a:solidFill>
                  <a:schemeClr val="accent1">
                    <a:lumMod val="50000"/>
                  </a:schemeClr>
                </a:solidFill>
              </a:rPr>
              <a:t>It</a:t>
            </a:r>
            <a:r>
              <a:rPr lang="hr-HR" sz="2000" spc="-150" dirty="0">
                <a:solidFill>
                  <a:schemeClr val="accent1">
                    <a:lumMod val="50000"/>
                  </a:schemeClr>
                </a:solidFill>
              </a:rPr>
              <a:t> </a:t>
            </a:r>
            <a:r>
              <a:rPr lang="hr-HR" sz="2000" spc="-150" dirty="0" err="1">
                <a:solidFill>
                  <a:schemeClr val="accent1">
                    <a:lumMod val="50000"/>
                  </a:schemeClr>
                </a:solidFill>
              </a:rPr>
              <a:t>was</a:t>
            </a:r>
            <a:r>
              <a:rPr lang="hr-HR" sz="2000" spc="-150" dirty="0">
                <a:solidFill>
                  <a:schemeClr val="accent1">
                    <a:lumMod val="50000"/>
                  </a:schemeClr>
                </a:solidFill>
              </a:rPr>
              <a:t> </a:t>
            </a:r>
            <a:r>
              <a:rPr lang="hr-HR" sz="2000" spc="-150" dirty="0" err="1">
                <a:solidFill>
                  <a:schemeClr val="accent1">
                    <a:lumMod val="50000"/>
                  </a:schemeClr>
                </a:solidFill>
              </a:rPr>
              <a:t>conducted</a:t>
            </a:r>
            <a:r>
              <a:rPr lang="hr-HR" sz="2000" spc="-150" dirty="0">
                <a:solidFill>
                  <a:schemeClr val="accent1">
                    <a:lumMod val="50000"/>
                  </a:schemeClr>
                </a:solidFill>
              </a:rPr>
              <a:t> </a:t>
            </a:r>
            <a:r>
              <a:rPr lang="hr-HR" sz="2000" spc="-150" dirty="0" err="1">
                <a:solidFill>
                  <a:schemeClr val="accent1">
                    <a:lumMod val="50000"/>
                  </a:schemeClr>
                </a:solidFill>
              </a:rPr>
              <a:t>in</a:t>
            </a:r>
            <a:r>
              <a:rPr lang="hr-HR" sz="2000" spc="-150" dirty="0">
                <a:solidFill>
                  <a:schemeClr val="accent1">
                    <a:lumMod val="50000"/>
                  </a:schemeClr>
                </a:solidFill>
              </a:rPr>
              <a:t> </a:t>
            </a:r>
            <a:r>
              <a:rPr lang="hr-HR" sz="2000" spc="-150" dirty="0" err="1">
                <a:solidFill>
                  <a:schemeClr val="accent1">
                    <a:lumMod val="50000"/>
                  </a:schemeClr>
                </a:solidFill>
              </a:rPr>
              <a:t>that</a:t>
            </a:r>
            <a:r>
              <a:rPr lang="hr-HR" sz="2000" spc="-150" dirty="0">
                <a:solidFill>
                  <a:schemeClr val="accent1">
                    <a:lumMod val="50000"/>
                  </a:schemeClr>
                </a:solidFill>
              </a:rPr>
              <a:t> </a:t>
            </a:r>
            <a:r>
              <a:rPr lang="hr-HR" sz="2000" spc="-150" dirty="0" err="1">
                <a:solidFill>
                  <a:schemeClr val="accent1">
                    <a:lumMod val="50000"/>
                  </a:schemeClr>
                </a:solidFill>
              </a:rPr>
              <a:t>way</a:t>
            </a:r>
            <a:r>
              <a:rPr lang="hr-HR" sz="2000" spc="-150" dirty="0">
                <a:solidFill>
                  <a:schemeClr val="accent1">
                    <a:lumMod val="50000"/>
                  </a:schemeClr>
                </a:solidFill>
              </a:rPr>
              <a:t>, </a:t>
            </a:r>
            <a:r>
              <a:rPr lang="hr-HR" sz="2000" spc="-150" dirty="0" err="1">
                <a:solidFill>
                  <a:schemeClr val="accent1">
                    <a:lumMod val="50000"/>
                  </a:schemeClr>
                </a:solidFill>
              </a:rPr>
              <a:t>although</a:t>
            </a:r>
            <a:r>
              <a:rPr lang="hr-HR" sz="2000" spc="-150" dirty="0">
                <a:solidFill>
                  <a:schemeClr val="accent1">
                    <a:lumMod val="50000"/>
                  </a:schemeClr>
                </a:solidFill>
              </a:rPr>
              <a:t> </a:t>
            </a:r>
            <a:r>
              <a:rPr lang="hr-HR" sz="2000" spc="-150" dirty="0" err="1">
                <a:solidFill>
                  <a:schemeClr val="accent1">
                    <a:lumMod val="50000"/>
                  </a:schemeClr>
                </a:solidFill>
              </a:rPr>
              <a:t>based</a:t>
            </a:r>
            <a:r>
              <a:rPr lang="hr-HR" sz="2000" spc="-150" dirty="0">
                <a:solidFill>
                  <a:schemeClr val="accent1">
                    <a:lumMod val="50000"/>
                  </a:schemeClr>
                </a:solidFill>
              </a:rPr>
              <a:t> on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decision</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Ministry</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environmental</a:t>
            </a:r>
            <a:r>
              <a:rPr lang="hr-HR" sz="2000" spc="-150" dirty="0">
                <a:solidFill>
                  <a:schemeClr val="accent1">
                    <a:lumMod val="50000"/>
                  </a:schemeClr>
                </a:solidFill>
              </a:rPr>
              <a:t> </a:t>
            </a:r>
            <a:r>
              <a:rPr lang="hr-HR" sz="2000" spc="-150" dirty="0" err="1">
                <a:solidFill>
                  <a:schemeClr val="accent1">
                    <a:lumMod val="50000"/>
                  </a:schemeClr>
                </a:solidFill>
              </a:rPr>
              <a:t>protection</a:t>
            </a:r>
            <a:r>
              <a:rPr lang="hr-HR" sz="2000" spc="-150" dirty="0">
                <a:solidFill>
                  <a:schemeClr val="accent1">
                    <a:lumMod val="50000"/>
                  </a:schemeClr>
                </a:solidFill>
              </a:rPr>
              <a:t>, </a:t>
            </a:r>
            <a:r>
              <a:rPr lang="hr-HR" sz="2000" spc="-150" dirty="0" err="1">
                <a:solidFill>
                  <a:schemeClr val="accent1">
                    <a:lumMod val="50000"/>
                  </a:schemeClr>
                </a:solidFill>
              </a:rPr>
              <a:t>physical</a:t>
            </a:r>
            <a:r>
              <a:rPr lang="hr-HR" sz="2000" spc="-150" dirty="0">
                <a:solidFill>
                  <a:schemeClr val="accent1">
                    <a:lumMod val="50000"/>
                  </a:schemeClr>
                </a:solidFill>
              </a:rPr>
              <a:t> </a:t>
            </a:r>
            <a:r>
              <a:rPr lang="hr-HR" sz="2000" spc="-150" dirty="0" err="1">
                <a:solidFill>
                  <a:schemeClr val="accent1">
                    <a:lumMod val="50000"/>
                  </a:schemeClr>
                </a:solidFill>
              </a:rPr>
              <a:t>planning</a:t>
            </a:r>
            <a:r>
              <a:rPr lang="hr-HR" sz="2000" spc="-150" dirty="0">
                <a:solidFill>
                  <a:schemeClr val="accent1">
                    <a:lumMod val="50000"/>
                  </a:schemeClr>
                </a:solidFill>
              </a:rPr>
              <a:t> </a:t>
            </a:r>
            <a:r>
              <a:rPr lang="hr-HR" sz="2000" spc="-150" dirty="0" err="1">
                <a:solidFill>
                  <a:schemeClr val="accent1">
                    <a:lumMod val="50000"/>
                  </a:schemeClr>
                </a:solidFill>
              </a:rPr>
              <a:t>and</a:t>
            </a:r>
            <a:r>
              <a:rPr lang="hr-HR" sz="2000" spc="-150" dirty="0">
                <a:solidFill>
                  <a:schemeClr val="accent1">
                    <a:lumMod val="50000"/>
                  </a:schemeClr>
                </a:solidFill>
              </a:rPr>
              <a:t> </a:t>
            </a:r>
            <a:r>
              <a:rPr lang="hr-HR" sz="2000" spc="-150" dirty="0" err="1">
                <a:solidFill>
                  <a:schemeClr val="accent1">
                    <a:lumMod val="50000"/>
                  </a:schemeClr>
                </a:solidFill>
              </a:rPr>
              <a:t>construction</a:t>
            </a:r>
            <a:r>
              <a:rPr lang="hr-HR" sz="2000" spc="-150" dirty="0">
                <a:solidFill>
                  <a:schemeClr val="accent1">
                    <a:lumMod val="50000"/>
                  </a:schemeClr>
                </a:solidFill>
              </a:rPr>
              <a:t> </a:t>
            </a:r>
            <a:r>
              <a:rPr lang="hr-HR" sz="2000" spc="-150" dirty="0" err="1">
                <a:solidFill>
                  <a:schemeClr val="accent1">
                    <a:lumMod val="50000"/>
                  </a:schemeClr>
                </a:solidFill>
              </a:rPr>
              <a:t>from</a:t>
            </a:r>
            <a:r>
              <a:rPr lang="hr-HR" sz="2000" spc="-150" dirty="0">
                <a:solidFill>
                  <a:schemeClr val="accent1">
                    <a:lumMod val="50000"/>
                  </a:schemeClr>
                </a:solidFill>
              </a:rPr>
              <a:t> 22 </a:t>
            </a:r>
            <a:r>
              <a:rPr lang="hr-HR" sz="2000" spc="-150" dirty="0" err="1">
                <a:solidFill>
                  <a:schemeClr val="accent1">
                    <a:lumMod val="50000"/>
                  </a:schemeClr>
                </a:solidFill>
              </a:rPr>
              <a:t>March</a:t>
            </a:r>
            <a:r>
              <a:rPr lang="hr-HR" sz="2000" spc="-150" dirty="0">
                <a:solidFill>
                  <a:schemeClr val="accent1">
                    <a:lumMod val="50000"/>
                  </a:schemeClr>
                </a:solidFill>
              </a:rPr>
              <a:t> 2004 to </a:t>
            </a:r>
            <a:r>
              <a:rPr lang="hr-HR" sz="2000" spc="-150" dirty="0" err="1">
                <a:solidFill>
                  <a:schemeClr val="accent1">
                    <a:lumMod val="50000"/>
                  </a:schemeClr>
                </a:solidFill>
              </a:rPr>
              <a:t>implementation</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recovery</a:t>
            </a:r>
            <a:r>
              <a:rPr lang="hr-HR" sz="2000" spc="-150" dirty="0">
                <a:solidFill>
                  <a:schemeClr val="accent1">
                    <a:lumMod val="50000"/>
                  </a:schemeClr>
                </a:solidFill>
              </a:rPr>
              <a:t> </a:t>
            </a:r>
            <a:r>
              <a:rPr lang="hr-HR" sz="2000" spc="-150" dirty="0" err="1">
                <a:solidFill>
                  <a:schemeClr val="accent1">
                    <a:lumMod val="50000"/>
                  </a:schemeClr>
                </a:solidFill>
              </a:rPr>
              <a:t>measures</a:t>
            </a:r>
            <a:r>
              <a:rPr lang="hr-HR" sz="2000" spc="-150" dirty="0">
                <a:solidFill>
                  <a:schemeClr val="accent1">
                    <a:lumMod val="50000"/>
                  </a:schemeClr>
                </a:solidFill>
              </a:rPr>
              <a:t>, processing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oil</a:t>
            </a:r>
            <a:r>
              <a:rPr lang="hr-HR" sz="2000" spc="-150" dirty="0">
                <a:solidFill>
                  <a:schemeClr val="accent1">
                    <a:lumMod val="50000"/>
                  </a:schemeClr>
                </a:solidFill>
              </a:rPr>
              <a:t> </a:t>
            </a:r>
            <a:r>
              <a:rPr lang="hr-HR" sz="2000" spc="-150" dirty="0" err="1">
                <a:solidFill>
                  <a:schemeClr val="accent1">
                    <a:lumMod val="50000"/>
                  </a:schemeClr>
                </a:solidFill>
              </a:rPr>
              <a:t>with</a:t>
            </a:r>
            <a:r>
              <a:rPr lang="hr-HR" sz="2000" spc="-150" dirty="0">
                <a:solidFill>
                  <a:schemeClr val="accent1">
                    <a:lumMod val="50000"/>
                  </a:schemeClr>
                </a:solidFill>
              </a:rPr>
              <a:t> more </a:t>
            </a:r>
            <a:r>
              <a:rPr lang="hr-HR" sz="2000" spc="-150" dirty="0" err="1">
                <a:solidFill>
                  <a:schemeClr val="accent1">
                    <a:lumMod val="50000"/>
                  </a:schemeClr>
                </a:solidFill>
              </a:rPr>
              <a:t>than</a:t>
            </a:r>
            <a:r>
              <a:rPr lang="hr-HR" sz="2000" spc="-150" dirty="0">
                <a:solidFill>
                  <a:schemeClr val="accent1">
                    <a:lumMod val="50000"/>
                  </a:schemeClr>
                </a:solidFill>
              </a:rPr>
              <a:t> 1 </a:t>
            </a:r>
            <a:r>
              <a:rPr lang="hr-HR" sz="2000" spc="-150" dirty="0" err="1">
                <a:solidFill>
                  <a:schemeClr val="accent1">
                    <a:lumMod val="50000"/>
                  </a:schemeClr>
                </a:solidFill>
              </a:rPr>
              <a:t>percent</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sulphur</a:t>
            </a:r>
            <a:r>
              <a:rPr lang="hr-HR" sz="2000" spc="-150" dirty="0">
                <a:solidFill>
                  <a:schemeClr val="accent1">
                    <a:lumMod val="50000"/>
                  </a:schemeClr>
                </a:solidFill>
              </a:rPr>
              <a:t> </a:t>
            </a:r>
            <a:r>
              <a:rPr lang="hr-HR" sz="2000" spc="-150" dirty="0" err="1">
                <a:solidFill>
                  <a:schemeClr val="accent1">
                    <a:lumMod val="50000"/>
                  </a:schemeClr>
                </a:solidFill>
              </a:rPr>
              <a:t>was</a:t>
            </a:r>
            <a:r>
              <a:rPr lang="hr-HR" sz="2000" spc="-150" dirty="0">
                <a:solidFill>
                  <a:schemeClr val="accent1">
                    <a:lumMod val="50000"/>
                  </a:schemeClr>
                </a:solidFill>
              </a:rPr>
              <a:t> </a:t>
            </a:r>
            <a:r>
              <a:rPr lang="hr-HR" sz="2000" spc="-150" dirty="0" err="1">
                <a:solidFill>
                  <a:schemeClr val="accent1">
                    <a:lumMod val="50000"/>
                  </a:schemeClr>
                </a:solidFill>
              </a:rPr>
              <a:t>forbidden</a:t>
            </a:r>
            <a:r>
              <a:rPr lang="hr-HR" sz="2000" spc="-150" dirty="0">
                <a:solidFill>
                  <a:schemeClr val="accent1">
                    <a:lumMod val="50000"/>
                  </a:schemeClr>
                </a:solidFill>
              </a:rPr>
              <a:t>. As a </a:t>
            </a:r>
            <a:r>
              <a:rPr lang="hr-HR" sz="2000" spc="-150" dirty="0" err="1">
                <a:solidFill>
                  <a:schemeClr val="accent1">
                    <a:lumMod val="50000"/>
                  </a:schemeClr>
                </a:solidFill>
              </a:rPr>
              <a:t>result</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oil</a:t>
            </a:r>
            <a:r>
              <a:rPr lang="hr-HR" sz="2000" spc="-150" dirty="0">
                <a:solidFill>
                  <a:schemeClr val="accent1">
                    <a:lumMod val="50000"/>
                  </a:schemeClr>
                </a:solidFill>
              </a:rPr>
              <a:t> processing, </a:t>
            </a:r>
            <a:r>
              <a:rPr lang="hr-HR" sz="2000" spc="-150" dirty="0" err="1">
                <a:solidFill>
                  <a:schemeClr val="accent1">
                    <a:lumMod val="50000"/>
                  </a:schemeClr>
                </a:solidFill>
              </a:rPr>
              <a:t>in</a:t>
            </a:r>
            <a:r>
              <a:rPr lang="hr-HR" sz="2000" spc="-150" dirty="0">
                <a:solidFill>
                  <a:schemeClr val="accent1">
                    <a:lumMod val="50000"/>
                  </a:schemeClr>
                </a:solidFill>
              </a:rPr>
              <a:t> </a:t>
            </a:r>
            <a:r>
              <a:rPr lang="hr-HR" sz="2000" spc="-150" dirty="0" err="1">
                <a:solidFill>
                  <a:schemeClr val="accent1">
                    <a:lumMod val="50000"/>
                  </a:schemeClr>
                </a:solidFill>
              </a:rPr>
              <a:t>Caprag</a:t>
            </a:r>
            <a:r>
              <a:rPr lang="hr-HR" sz="2000" spc="-150" dirty="0">
                <a:solidFill>
                  <a:schemeClr val="accent1">
                    <a:lumMod val="50000"/>
                  </a:schemeClr>
                </a:solidFill>
              </a:rPr>
              <a:t> </a:t>
            </a:r>
            <a:r>
              <a:rPr lang="hr-HR" sz="2000" spc="-150" dirty="0" err="1">
                <a:solidFill>
                  <a:schemeClr val="accent1">
                    <a:lumMod val="50000"/>
                  </a:schemeClr>
                </a:solidFill>
              </a:rPr>
              <a:t>settlement</a:t>
            </a:r>
            <a:r>
              <a:rPr lang="hr-HR" sz="2000" spc="-150" dirty="0">
                <a:solidFill>
                  <a:schemeClr val="accent1">
                    <a:lumMod val="50000"/>
                  </a:schemeClr>
                </a:solidFill>
              </a:rPr>
              <a:t> </a:t>
            </a:r>
            <a:r>
              <a:rPr lang="hr-HR" sz="2000" spc="-150" dirty="0" err="1">
                <a:solidFill>
                  <a:schemeClr val="accent1">
                    <a:lumMod val="50000"/>
                  </a:schemeClr>
                </a:solidFill>
              </a:rPr>
              <a:t>there</a:t>
            </a:r>
            <a:r>
              <a:rPr lang="hr-HR" sz="2000" spc="-150" dirty="0">
                <a:solidFill>
                  <a:schemeClr val="accent1">
                    <a:lumMod val="50000"/>
                  </a:schemeClr>
                </a:solidFill>
              </a:rPr>
              <a:t> </a:t>
            </a:r>
            <a:r>
              <a:rPr lang="hr-HR" sz="2000" spc="-150" dirty="0" err="1">
                <a:solidFill>
                  <a:schemeClr val="accent1">
                    <a:lumMod val="50000"/>
                  </a:schemeClr>
                </a:solidFill>
              </a:rPr>
              <a:t>was</a:t>
            </a:r>
            <a:r>
              <a:rPr lang="hr-HR" sz="2000" spc="-150" dirty="0">
                <a:solidFill>
                  <a:schemeClr val="accent1">
                    <a:lumMod val="50000"/>
                  </a:schemeClr>
                </a:solidFill>
              </a:rPr>
              <a:t> </a:t>
            </a:r>
            <a:r>
              <a:rPr lang="hr-HR" sz="2000" spc="-150" dirty="0" err="1">
                <a:solidFill>
                  <a:schemeClr val="accent1">
                    <a:lumMod val="50000"/>
                  </a:schemeClr>
                </a:solidFill>
              </a:rPr>
              <a:t>an</a:t>
            </a:r>
            <a:r>
              <a:rPr lang="hr-HR" sz="2000" spc="-150" dirty="0">
                <a:solidFill>
                  <a:schemeClr val="accent1">
                    <a:lumMod val="50000"/>
                  </a:schemeClr>
                </a:solidFill>
              </a:rPr>
              <a:t> </a:t>
            </a:r>
            <a:r>
              <a:rPr lang="hr-HR" sz="2000" spc="-150" dirty="0" err="1">
                <a:solidFill>
                  <a:schemeClr val="accent1">
                    <a:lumMod val="50000"/>
                  </a:schemeClr>
                </a:solidFill>
              </a:rPr>
              <a:t>air</a:t>
            </a:r>
            <a:r>
              <a:rPr lang="hr-HR" sz="2000" spc="-150" dirty="0">
                <a:solidFill>
                  <a:schemeClr val="accent1">
                    <a:lumMod val="50000"/>
                  </a:schemeClr>
                </a:solidFill>
              </a:rPr>
              <a:t> </a:t>
            </a:r>
            <a:r>
              <a:rPr lang="hr-HR" sz="2000" spc="-150" dirty="0" err="1">
                <a:solidFill>
                  <a:schemeClr val="accent1">
                    <a:lumMod val="50000"/>
                  </a:schemeClr>
                </a:solidFill>
              </a:rPr>
              <a:t>pollution</a:t>
            </a:r>
            <a:r>
              <a:rPr lang="hr-HR" sz="2000" spc="-150" dirty="0">
                <a:solidFill>
                  <a:schemeClr val="accent1">
                    <a:lumMod val="50000"/>
                  </a:schemeClr>
                </a:solidFill>
              </a:rPr>
              <a:t>, </a:t>
            </a:r>
            <a:r>
              <a:rPr lang="hr-HR" sz="2000" spc="-150" dirty="0" err="1">
                <a:solidFill>
                  <a:schemeClr val="accent1">
                    <a:lumMod val="50000"/>
                  </a:schemeClr>
                </a:solidFill>
              </a:rPr>
              <a:t>i.e</a:t>
            </a:r>
            <a:r>
              <a:rPr lang="hr-HR" sz="2000" spc="-150" dirty="0">
                <a:solidFill>
                  <a:schemeClr val="accent1">
                    <a:lumMod val="50000"/>
                  </a:schemeClr>
                </a:solidFill>
              </a:rPr>
              <a:t>. </a:t>
            </a:r>
            <a:r>
              <a:rPr lang="hr-HR" sz="2000" spc="-150" dirty="0" err="1">
                <a:solidFill>
                  <a:schemeClr val="accent1">
                    <a:lumMod val="50000"/>
                  </a:schemeClr>
                </a:solidFill>
              </a:rPr>
              <a:t>exceeding</a:t>
            </a:r>
            <a:r>
              <a:rPr lang="hr-HR" sz="2000" spc="-150" dirty="0">
                <a:solidFill>
                  <a:schemeClr val="accent1">
                    <a:lumMod val="50000"/>
                  </a:schemeClr>
                </a:solidFill>
              </a:rPr>
              <a:t> </a:t>
            </a:r>
            <a:r>
              <a:rPr lang="hr-HR" sz="2000" spc="-150" dirty="0" err="1">
                <a:solidFill>
                  <a:schemeClr val="accent1">
                    <a:lumMod val="50000"/>
                  </a:schemeClr>
                </a:solidFill>
              </a:rPr>
              <a:t>pollution</a:t>
            </a:r>
            <a:r>
              <a:rPr lang="hr-HR" sz="2000" spc="-150" dirty="0">
                <a:solidFill>
                  <a:schemeClr val="accent1">
                    <a:lumMod val="50000"/>
                  </a:schemeClr>
                </a:solidFill>
              </a:rPr>
              <a:t> </a:t>
            </a:r>
            <a:r>
              <a:rPr lang="hr-HR" sz="2000" spc="-150" dirty="0" err="1">
                <a:solidFill>
                  <a:schemeClr val="accent1">
                    <a:lumMod val="50000"/>
                  </a:schemeClr>
                </a:solidFill>
              </a:rPr>
              <a:t>by</a:t>
            </a:r>
            <a:r>
              <a:rPr lang="hr-HR" sz="2000" spc="-150" dirty="0">
                <a:solidFill>
                  <a:schemeClr val="accent1">
                    <a:lumMod val="50000"/>
                  </a:schemeClr>
                </a:solidFill>
              </a:rPr>
              <a:t> </a:t>
            </a:r>
            <a:r>
              <a:rPr lang="hr-HR" sz="2000" spc="-150" dirty="0" err="1">
                <a:solidFill>
                  <a:schemeClr val="accent1">
                    <a:lumMod val="50000"/>
                  </a:schemeClr>
                </a:solidFill>
              </a:rPr>
              <a:t>sulphur</a:t>
            </a:r>
            <a:r>
              <a:rPr lang="hr-HR" sz="2000" spc="-150" dirty="0">
                <a:solidFill>
                  <a:schemeClr val="accent1">
                    <a:lumMod val="50000"/>
                  </a:schemeClr>
                </a:solidFill>
              </a:rPr>
              <a:t> </a:t>
            </a:r>
            <a:r>
              <a:rPr lang="hr-HR" sz="2000" spc="-150" dirty="0" err="1">
                <a:solidFill>
                  <a:schemeClr val="accent1">
                    <a:lumMod val="50000"/>
                  </a:schemeClr>
                </a:solidFill>
              </a:rPr>
              <a:t>dioxide</a:t>
            </a:r>
            <a:r>
              <a:rPr lang="hr-HR" sz="2000" spc="-150" dirty="0">
                <a:solidFill>
                  <a:schemeClr val="accent1">
                    <a:lumMod val="50000"/>
                  </a:schemeClr>
                </a:solidFill>
              </a:rPr>
              <a:t> </a:t>
            </a:r>
            <a:r>
              <a:rPr lang="hr-HR" sz="2000" spc="-150" dirty="0" err="1">
                <a:solidFill>
                  <a:schemeClr val="accent1">
                    <a:lumMod val="50000"/>
                  </a:schemeClr>
                </a:solidFill>
              </a:rPr>
              <a:t>and</a:t>
            </a:r>
            <a:r>
              <a:rPr lang="hr-HR" sz="2000" spc="-150" dirty="0">
                <a:solidFill>
                  <a:schemeClr val="accent1">
                    <a:lumMod val="50000"/>
                  </a:schemeClr>
                </a:solidFill>
              </a:rPr>
              <a:t> </a:t>
            </a:r>
            <a:r>
              <a:rPr lang="hr-HR" sz="2000" spc="-150" dirty="0" err="1">
                <a:solidFill>
                  <a:schemeClr val="accent1">
                    <a:lumMod val="50000"/>
                  </a:schemeClr>
                </a:solidFill>
              </a:rPr>
              <a:t>hydrogen</a:t>
            </a:r>
            <a:r>
              <a:rPr lang="hr-HR" sz="2000" spc="-150" dirty="0">
                <a:solidFill>
                  <a:schemeClr val="accent1">
                    <a:lumMod val="50000"/>
                  </a:schemeClr>
                </a:solidFill>
              </a:rPr>
              <a:t> </a:t>
            </a:r>
            <a:r>
              <a:rPr lang="hr-HR" sz="2000" spc="-150" dirty="0" err="1">
                <a:solidFill>
                  <a:schemeClr val="accent1">
                    <a:lumMod val="50000"/>
                  </a:schemeClr>
                </a:solidFill>
              </a:rPr>
              <a:t>sulphide</a:t>
            </a:r>
            <a:r>
              <a:rPr lang="hr-HR" sz="2000" spc="-150" dirty="0">
                <a:solidFill>
                  <a:schemeClr val="accent1">
                    <a:lumMod val="50000"/>
                  </a:schemeClr>
                </a:solidFill>
              </a:rPr>
              <a:t>, </a:t>
            </a:r>
            <a:r>
              <a:rPr lang="hr-HR" sz="2000" spc="-150" dirty="0" err="1">
                <a:solidFill>
                  <a:schemeClr val="accent1">
                    <a:lumMod val="50000"/>
                  </a:schemeClr>
                </a:solidFill>
              </a:rPr>
              <a:t>which</a:t>
            </a:r>
            <a:r>
              <a:rPr lang="hr-HR" sz="2000" spc="-150" dirty="0">
                <a:solidFill>
                  <a:schemeClr val="accent1">
                    <a:lumMod val="50000"/>
                  </a:schemeClr>
                </a:solidFill>
              </a:rPr>
              <a:t> </a:t>
            </a:r>
            <a:r>
              <a:rPr lang="hr-HR" sz="2000" spc="-150" dirty="0" err="1">
                <a:solidFill>
                  <a:schemeClr val="accent1">
                    <a:lumMod val="50000"/>
                  </a:schemeClr>
                </a:solidFill>
              </a:rPr>
              <a:t>could</a:t>
            </a:r>
            <a:r>
              <a:rPr lang="hr-HR" sz="2000" spc="-150" dirty="0">
                <a:solidFill>
                  <a:schemeClr val="accent1">
                    <a:lumMod val="50000"/>
                  </a:schemeClr>
                </a:solidFill>
              </a:rPr>
              <a:t> </a:t>
            </a:r>
            <a:r>
              <a:rPr lang="hr-HR" sz="2000" spc="-150" dirty="0" err="1">
                <a:solidFill>
                  <a:schemeClr val="accent1">
                    <a:lumMod val="50000"/>
                  </a:schemeClr>
                </a:solidFill>
              </a:rPr>
              <a:t>have</a:t>
            </a:r>
            <a:r>
              <a:rPr lang="hr-HR" sz="2000" spc="-150" dirty="0">
                <a:solidFill>
                  <a:schemeClr val="accent1">
                    <a:lumMod val="50000"/>
                  </a:schemeClr>
                </a:solidFill>
              </a:rPr>
              <a:t> had a negative </a:t>
            </a:r>
            <a:r>
              <a:rPr lang="hr-HR" sz="2000" spc="-150" dirty="0" err="1">
                <a:solidFill>
                  <a:schemeClr val="accent1">
                    <a:lumMod val="50000"/>
                  </a:schemeClr>
                </a:solidFill>
              </a:rPr>
              <a:t>impact</a:t>
            </a:r>
            <a:r>
              <a:rPr lang="hr-HR" sz="2000" spc="-150" dirty="0">
                <a:solidFill>
                  <a:schemeClr val="accent1">
                    <a:lumMod val="50000"/>
                  </a:schemeClr>
                </a:solidFill>
              </a:rPr>
              <a:t> on human </a:t>
            </a:r>
            <a:r>
              <a:rPr lang="hr-HR" sz="2000" spc="-150" dirty="0" err="1">
                <a:solidFill>
                  <a:schemeClr val="accent1">
                    <a:lumMod val="50000"/>
                  </a:schemeClr>
                </a:solidFill>
              </a:rPr>
              <a:t>health</a:t>
            </a:r>
            <a:r>
              <a:rPr lang="hr-HR" sz="2000" spc="-150" dirty="0">
                <a:solidFill>
                  <a:schemeClr val="accent1">
                    <a:lumMod val="50000"/>
                  </a:schemeClr>
                </a:solidFill>
              </a:rPr>
              <a:t>, </a:t>
            </a:r>
            <a:r>
              <a:rPr lang="hr-HR" sz="2000" spc="-150" dirty="0" err="1">
                <a:solidFill>
                  <a:schemeClr val="accent1">
                    <a:lumMod val="50000"/>
                  </a:schemeClr>
                </a:solidFill>
              </a:rPr>
              <a:t>vegetation</a:t>
            </a:r>
            <a:r>
              <a:rPr lang="hr-HR" sz="2000" spc="-150" dirty="0">
                <a:solidFill>
                  <a:schemeClr val="accent1">
                    <a:lumMod val="50000"/>
                  </a:schemeClr>
                </a:solidFill>
              </a:rPr>
              <a:t> </a:t>
            </a:r>
            <a:r>
              <a:rPr lang="hr-HR" sz="2000" spc="-150" dirty="0" err="1">
                <a:solidFill>
                  <a:schemeClr val="accent1">
                    <a:lumMod val="50000"/>
                  </a:schemeClr>
                </a:solidFill>
              </a:rPr>
              <a:t>and</a:t>
            </a:r>
            <a:r>
              <a:rPr lang="hr-HR" sz="2000" spc="-150" dirty="0">
                <a:solidFill>
                  <a:schemeClr val="accent1">
                    <a:lumMod val="50000"/>
                  </a:schemeClr>
                </a:solidFill>
              </a:rPr>
              <a:t> </a:t>
            </a:r>
            <a:r>
              <a:rPr lang="hr-HR" sz="2000" spc="-150" dirty="0" err="1">
                <a:solidFill>
                  <a:schemeClr val="accent1">
                    <a:lumMod val="50000"/>
                  </a:schemeClr>
                </a:solidFill>
              </a:rPr>
              <a:t>properties</a:t>
            </a:r>
            <a:r>
              <a:rPr lang="vi-VN" sz="2000" spc="-150" dirty="0">
                <a:solidFill>
                  <a:schemeClr val="accent1">
                    <a:lumMod val="50000"/>
                  </a:schemeClr>
                </a:solidFill>
              </a:rPr>
              <a:t>. </a:t>
            </a:r>
          </a:p>
          <a:p>
            <a:pPr algn="just"/>
            <a:endParaRPr lang="vi-VN" sz="2000" spc="-150" dirty="0">
              <a:solidFill>
                <a:schemeClr val="accent1">
                  <a:lumMod val="50000"/>
                </a:schemeClr>
              </a:solidFill>
            </a:endParaRPr>
          </a:p>
          <a:p>
            <a:pPr algn="just"/>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company</a:t>
            </a:r>
            <a:r>
              <a:rPr lang="hr-HR" sz="2000" spc="-150" dirty="0">
                <a:solidFill>
                  <a:schemeClr val="accent1">
                    <a:lumMod val="50000"/>
                  </a:schemeClr>
                </a:solidFill>
              </a:rPr>
              <a:t> Oil </a:t>
            </a:r>
            <a:r>
              <a:rPr lang="hr-HR" sz="2000" spc="-150" dirty="0" err="1">
                <a:solidFill>
                  <a:schemeClr val="accent1">
                    <a:lumMod val="50000"/>
                  </a:schemeClr>
                </a:solidFill>
              </a:rPr>
              <a:t>Refinery</a:t>
            </a:r>
            <a:r>
              <a:rPr lang="hr-HR" sz="2000" spc="-150" dirty="0">
                <a:solidFill>
                  <a:schemeClr val="accent1">
                    <a:lumMod val="50000"/>
                  </a:schemeClr>
                </a:solidFill>
              </a:rPr>
              <a:t> Sisak </a:t>
            </a:r>
            <a:r>
              <a:rPr lang="hr-HR" sz="2000" spc="-150" dirty="0" err="1">
                <a:solidFill>
                  <a:schemeClr val="accent1">
                    <a:lumMod val="50000"/>
                  </a:schemeClr>
                </a:solidFill>
              </a:rPr>
              <a:t>was</a:t>
            </a:r>
            <a:r>
              <a:rPr lang="hr-HR" sz="2000" spc="-150" dirty="0">
                <a:solidFill>
                  <a:schemeClr val="accent1">
                    <a:lumMod val="50000"/>
                  </a:schemeClr>
                </a:solidFill>
              </a:rPr>
              <a:t> </a:t>
            </a:r>
            <a:r>
              <a:rPr lang="hr-HR" sz="2000" spc="-150" dirty="0" err="1">
                <a:solidFill>
                  <a:schemeClr val="accent1">
                    <a:lumMod val="50000"/>
                  </a:schemeClr>
                </a:solidFill>
              </a:rPr>
              <a:t>charged</a:t>
            </a:r>
            <a:r>
              <a:rPr lang="hr-HR" sz="2000" spc="-150" dirty="0">
                <a:solidFill>
                  <a:schemeClr val="accent1">
                    <a:lumMod val="50000"/>
                  </a:schemeClr>
                </a:solidFill>
              </a:rPr>
              <a:t> </a:t>
            </a:r>
            <a:r>
              <a:rPr lang="hr-HR" sz="2000" spc="-150" dirty="0" err="1">
                <a:solidFill>
                  <a:schemeClr val="accent1">
                    <a:lumMod val="50000"/>
                  </a:schemeClr>
                </a:solidFill>
              </a:rPr>
              <a:t>that</a:t>
            </a:r>
            <a:r>
              <a:rPr lang="hr-HR" sz="2000" spc="-150" dirty="0">
                <a:solidFill>
                  <a:schemeClr val="accent1">
                    <a:lumMod val="50000"/>
                  </a:schemeClr>
                </a:solidFill>
              </a:rPr>
              <a:t> </a:t>
            </a:r>
            <a:r>
              <a:rPr lang="hr-HR" sz="2000" spc="-150" dirty="0" err="1">
                <a:solidFill>
                  <a:schemeClr val="accent1">
                    <a:lumMod val="50000"/>
                  </a:schemeClr>
                </a:solidFill>
              </a:rPr>
              <a:t>based</a:t>
            </a:r>
            <a:r>
              <a:rPr lang="hr-HR" sz="2000" spc="-150" dirty="0">
                <a:solidFill>
                  <a:schemeClr val="accent1">
                    <a:lumMod val="50000"/>
                  </a:schemeClr>
                </a:solidFill>
              </a:rPr>
              <a:t> on </a:t>
            </a:r>
            <a:r>
              <a:rPr lang="hr-HR" sz="2000" spc="-150" dirty="0" err="1">
                <a:solidFill>
                  <a:schemeClr val="accent1">
                    <a:lumMod val="50000"/>
                  </a:schemeClr>
                </a:solidFill>
              </a:rPr>
              <a:t>criminal</a:t>
            </a:r>
            <a:r>
              <a:rPr lang="hr-HR" sz="2000" spc="-150" dirty="0">
                <a:solidFill>
                  <a:schemeClr val="accent1">
                    <a:lumMod val="50000"/>
                  </a:schemeClr>
                </a:solidFill>
              </a:rPr>
              <a:t> </a:t>
            </a:r>
            <a:r>
              <a:rPr lang="hr-HR" sz="2000" spc="-150" dirty="0" err="1">
                <a:solidFill>
                  <a:schemeClr val="accent1">
                    <a:lumMod val="50000"/>
                  </a:schemeClr>
                </a:solidFill>
              </a:rPr>
              <a:t>act</a:t>
            </a:r>
            <a:r>
              <a:rPr lang="hr-HR" sz="2000" spc="-150" dirty="0">
                <a:solidFill>
                  <a:schemeClr val="accent1">
                    <a:lumMod val="50000"/>
                  </a:schemeClr>
                </a:solidFill>
              </a:rPr>
              <a:t> </a:t>
            </a:r>
            <a:r>
              <a:rPr lang="hr-HR" sz="2000" spc="-150" dirty="0" err="1">
                <a:solidFill>
                  <a:schemeClr val="accent1">
                    <a:lumMod val="50000"/>
                  </a:schemeClr>
                </a:solidFill>
              </a:rPr>
              <a:t>committed</a:t>
            </a:r>
            <a:r>
              <a:rPr lang="hr-HR" sz="2000" spc="-150" dirty="0">
                <a:solidFill>
                  <a:schemeClr val="accent1">
                    <a:lumMod val="50000"/>
                  </a:schemeClr>
                </a:solidFill>
              </a:rPr>
              <a:t> </a:t>
            </a:r>
            <a:r>
              <a:rPr lang="hr-HR" sz="2000" spc="-150" dirty="0" err="1">
                <a:solidFill>
                  <a:schemeClr val="accent1">
                    <a:lumMod val="50000"/>
                  </a:schemeClr>
                </a:solidFill>
              </a:rPr>
              <a:t>by</a:t>
            </a:r>
            <a:r>
              <a:rPr lang="hr-HR" sz="2000" spc="-150" dirty="0">
                <a:solidFill>
                  <a:schemeClr val="accent1">
                    <a:lumMod val="50000"/>
                  </a:schemeClr>
                </a:solidFill>
              </a:rPr>
              <a:t> </a:t>
            </a:r>
            <a:r>
              <a:rPr lang="hr-HR" sz="2000" spc="-150" dirty="0" err="1">
                <a:solidFill>
                  <a:schemeClr val="accent1">
                    <a:lumMod val="50000"/>
                  </a:schemeClr>
                </a:solidFill>
              </a:rPr>
              <a:t>Pastuović</a:t>
            </a:r>
            <a:r>
              <a:rPr lang="hr-HR" sz="2000" spc="-150" dirty="0">
                <a:solidFill>
                  <a:schemeClr val="accent1">
                    <a:lumMod val="50000"/>
                  </a:schemeClr>
                </a:solidFill>
              </a:rPr>
              <a:t> as </a:t>
            </a:r>
            <a:r>
              <a:rPr lang="hr-HR" sz="2000" spc="-150" dirty="0" err="1">
                <a:solidFill>
                  <a:schemeClr val="accent1">
                    <a:lumMod val="50000"/>
                  </a:schemeClr>
                </a:solidFill>
              </a:rPr>
              <a:t>director</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air</a:t>
            </a:r>
            <a:r>
              <a:rPr lang="hr-HR" sz="2000" spc="-150" dirty="0">
                <a:solidFill>
                  <a:schemeClr val="accent1">
                    <a:lumMod val="50000"/>
                  </a:schemeClr>
                </a:solidFill>
              </a:rPr>
              <a:t> </a:t>
            </a:r>
            <a:r>
              <a:rPr lang="hr-HR" sz="2000" spc="-150" dirty="0" err="1">
                <a:solidFill>
                  <a:schemeClr val="accent1">
                    <a:lumMod val="50000"/>
                  </a:schemeClr>
                </a:solidFill>
              </a:rPr>
              <a:t>was</a:t>
            </a:r>
            <a:r>
              <a:rPr lang="hr-HR" sz="2000" spc="-150" dirty="0">
                <a:solidFill>
                  <a:schemeClr val="accent1">
                    <a:lumMod val="50000"/>
                  </a:schemeClr>
                </a:solidFill>
              </a:rPr>
              <a:t> </a:t>
            </a:r>
            <a:r>
              <a:rPr lang="hr-HR" sz="2000" spc="-150" dirty="0" err="1">
                <a:solidFill>
                  <a:schemeClr val="accent1">
                    <a:lumMod val="50000"/>
                  </a:schemeClr>
                </a:solidFill>
              </a:rPr>
              <a:t>polluted</a:t>
            </a:r>
            <a:r>
              <a:rPr lang="hr-HR" sz="2000" spc="-150" dirty="0">
                <a:solidFill>
                  <a:schemeClr val="accent1">
                    <a:lumMod val="50000"/>
                  </a:schemeClr>
                </a:solidFill>
              </a:rPr>
              <a:t> to </a:t>
            </a:r>
            <a:r>
              <a:rPr lang="hr-HR" sz="2000" spc="-150" dirty="0" err="1">
                <a:solidFill>
                  <a:schemeClr val="accent1">
                    <a:lumMod val="50000"/>
                  </a:schemeClr>
                </a:solidFill>
              </a:rPr>
              <a:t>extent</a:t>
            </a:r>
            <a:r>
              <a:rPr lang="hr-HR" sz="2000" spc="-150" dirty="0">
                <a:solidFill>
                  <a:schemeClr val="accent1">
                    <a:lumMod val="50000"/>
                  </a:schemeClr>
                </a:solidFill>
              </a:rPr>
              <a:t> </a:t>
            </a:r>
            <a:r>
              <a:rPr lang="hr-HR" sz="2000" spc="-150" dirty="0" err="1">
                <a:solidFill>
                  <a:schemeClr val="accent1">
                    <a:lumMod val="50000"/>
                  </a:schemeClr>
                </a:solidFill>
              </a:rPr>
              <a:t>which</a:t>
            </a:r>
            <a:r>
              <a:rPr lang="hr-HR" sz="2000" spc="-150" dirty="0">
                <a:solidFill>
                  <a:schemeClr val="accent1">
                    <a:lumMod val="50000"/>
                  </a:schemeClr>
                </a:solidFill>
              </a:rPr>
              <a:t> </a:t>
            </a:r>
            <a:r>
              <a:rPr lang="hr-HR" sz="2000" spc="-150" dirty="0" err="1">
                <a:solidFill>
                  <a:schemeClr val="accent1">
                    <a:lumMod val="50000"/>
                  </a:schemeClr>
                </a:solidFill>
              </a:rPr>
              <a:t>may</a:t>
            </a:r>
            <a:r>
              <a:rPr lang="hr-HR" sz="2000" spc="-150" dirty="0">
                <a:solidFill>
                  <a:schemeClr val="accent1">
                    <a:lumMod val="50000"/>
                  </a:schemeClr>
                </a:solidFill>
              </a:rPr>
              <a:t> </a:t>
            </a:r>
            <a:r>
              <a:rPr lang="hr-HR" sz="2000" spc="-150" dirty="0" err="1">
                <a:solidFill>
                  <a:schemeClr val="accent1">
                    <a:lumMod val="50000"/>
                  </a:schemeClr>
                </a:solidFill>
              </a:rPr>
              <a:t>worsen</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human </a:t>
            </a:r>
            <a:r>
              <a:rPr lang="hr-HR" sz="2000" spc="-150" dirty="0" err="1">
                <a:solidFill>
                  <a:schemeClr val="accent1">
                    <a:lumMod val="50000"/>
                  </a:schemeClr>
                </a:solidFill>
              </a:rPr>
              <a:t>life</a:t>
            </a:r>
            <a:r>
              <a:rPr lang="hr-HR" sz="2000" spc="-150" dirty="0">
                <a:solidFill>
                  <a:schemeClr val="accent1">
                    <a:lumMod val="50000"/>
                  </a:schemeClr>
                </a:solidFill>
              </a:rPr>
              <a:t> </a:t>
            </a:r>
            <a:r>
              <a:rPr lang="hr-HR" sz="2000" spc="-150" dirty="0" err="1">
                <a:solidFill>
                  <a:schemeClr val="accent1">
                    <a:lumMod val="50000"/>
                  </a:schemeClr>
                </a:solidFill>
              </a:rPr>
              <a:t>conditions</a:t>
            </a:r>
            <a:r>
              <a:rPr lang="vi-VN" sz="2000" spc="-150" dirty="0">
                <a:solidFill>
                  <a:schemeClr val="accent1">
                    <a:lumMod val="50000"/>
                  </a:schemeClr>
                </a:solidFill>
              </a:rPr>
              <a:t>. </a:t>
            </a:r>
          </a:p>
        </p:txBody>
      </p:sp>
      <p:sp>
        <p:nvSpPr>
          <p:cNvPr id="10" name="TextBox 9"/>
          <p:cNvSpPr txBox="1"/>
          <p:nvPr/>
        </p:nvSpPr>
        <p:spPr>
          <a:xfrm>
            <a:off x="512748" y="1521303"/>
            <a:ext cx="8329642" cy="461665"/>
          </a:xfrm>
          <a:prstGeom prst="rect">
            <a:avLst/>
          </a:prstGeom>
          <a:noFill/>
        </p:spPr>
        <p:txBody>
          <a:bodyPr wrap="square" rtlCol="0">
            <a:spAutoFit/>
          </a:bodyPr>
          <a:lstStyle/>
          <a:p>
            <a:r>
              <a:rPr lang="hr-HR" sz="2400" b="1" dirty="0" err="1">
                <a:solidFill>
                  <a:schemeClr val="accent1">
                    <a:lumMod val="50000"/>
                  </a:schemeClr>
                </a:solidFill>
              </a:rPr>
              <a:t>Criminal</a:t>
            </a:r>
            <a:r>
              <a:rPr lang="hr-HR" sz="2400" b="1" dirty="0">
                <a:solidFill>
                  <a:schemeClr val="accent1">
                    <a:lumMod val="50000"/>
                  </a:schemeClr>
                </a:solidFill>
              </a:rPr>
              <a:t> </a:t>
            </a:r>
            <a:r>
              <a:rPr lang="hr-HR" sz="2400" b="1" dirty="0" err="1">
                <a:solidFill>
                  <a:schemeClr val="accent1">
                    <a:lumMod val="50000"/>
                  </a:schemeClr>
                </a:solidFill>
              </a:rPr>
              <a:t>acts</a:t>
            </a:r>
            <a:r>
              <a:rPr lang="hr-HR" sz="2400" b="1" dirty="0">
                <a:solidFill>
                  <a:schemeClr val="accent1">
                    <a:lumMod val="50000"/>
                  </a:schemeClr>
                </a:solidFill>
              </a:rPr>
              <a:t> </a:t>
            </a:r>
            <a:r>
              <a:rPr lang="hr-HR" sz="2400" b="1" dirty="0" err="1">
                <a:solidFill>
                  <a:schemeClr val="accent1">
                    <a:lumMod val="50000"/>
                  </a:schemeClr>
                </a:solidFill>
              </a:rPr>
              <a:t>related</a:t>
            </a:r>
            <a:r>
              <a:rPr lang="hr-HR" sz="2400" b="1" dirty="0">
                <a:solidFill>
                  <a:schemeClr val="accent1">
                    <a:lumMod val="50000"/>
                  </a:schemeClr>
                </a:solidFill>
              </a:rPr>
              <a:t> to AQM</a:t>
            </a: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442423228"/>
      </p:ext>
    </p:extLst>
  </p:cSld>
  <p:clrMapOvr>
    <a:masterClrMapping/>
  </p:clrMapOvr>
  <p:transition spd="med">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11.5 </a:t>
            </a:r>
            <a:r>
              <a:rPr lang="hr-HR" sz="2800" b="1" dirty="0" err="1">
                <a:solidFill>
                  <a:schemeClr val="tx2"/>
                </a:solidFill>
                <a:effectLst>
                  <a:glow>
                    <a:srgbClr val="7F7F7F">
                      <a:alpha val="35000"/>
                    </a:srgbClr>
                  </a:glow>
                </a:effectLst>
              </a:rPr>
              <a:t>Example</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criminal</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act</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related</a:t>
            </a:r>
            <a:r>
              <a:rPr lang="hr-HR" sz="2800" b="1" dirty="0">
                <a:solidFill>
                  <a:schemeClr val="tx2"/>
                </a:solidFill>
                <a:effectLst>
                  <a:glow>
                    <a:srgbClr val="7F7F7F">
                      <a:alpha val="35000"/>
                    </a:srgbClr>
                  </a:glow>
                </a:effectLst>
              </a:rPr>
              <a:t> to AQM</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347957" y="2272955"/>
            <a:ext cx="8593742" cy="1323439"/>
          </a:xfrm>
          <a:prstGeom prst="rect">
            <a:avLst/>
          </a:prstGeom>
          <a:noFill/>
        </p:spPr>
        <p:txBody>
          <a:bodyPr wrap="square" rtlCol="0">
            <a:spAutoFit/>
          </a:bodyPr>
          <a:lstStyle/>
          <a:p>
            <a:pPr algn="just"/>
            <a:r>
              <a:rPr lang="hr-HR" sz="2000" spc="-150" dirty="0" err="1">
                <a:solidFill>
                  <a:schemeClr val="accent1">
                    <a:lumMod val="50000"/>
                  </a:schemeClr>
                </a:solidFill>
              </a:rPr>
              <a:t>Before</a:t>
            </a:r>
            <a:r>
              <a:rPr lang="hr-HR" sz="2000" spc="-150" dirty="0">
                <a:solidFill>
                  <a:schemeClr val="accent1">
                    <a:lumMod val="50000"/>
                  </a:schemeClr>
                </a:solidFill>
              </a:rPr>
              <a:t> </a:t>
            </a:r>
            <a:r>
              <a:rPr lang="hr-HR" sz="2000" spc="-150" dirty="0" err="1">
                <a:solidFill>
                  <a:schemeClr val="accent1">
                    <a:lumMod val="50000"/>
                  </a:schemeClr>
                </a:solidFill>
              </a:rPr>
              <a:t>that</a:t>
            </a:r>
            <a:r>
              <a:rPr lang="hr-HR" sz="2000" spc="-150" dirty="0">
                <a:solidFill>
                  <a:schemeClr val="accent1">
                    <a:lumMod val="50000"/>
                  </a:schemeClr>
                </a:solidFill>
              </a:rPr>
              <a:t>, on 3 </a:t>
            </a:r>
            <a:r>
              <a:rPr lang="hr-HR" sz="2000" spc="-150" dirty="0" err="1">
                <a:solidFill>
                  <a:schemeClr val="accent1">
                    <a:lumMod val="50000"/>
                  </a:schemeClr>
                </a:solidFill>
              </a:rPr>
              <a:t>February</a:t>
            </a:r>
            <a:r>
              <a:rPr lang="hr-HR" sz="2000" spc="-150" dirty="0">
                <a:solidFill>
                  <a:schemeClr val="accent1">
                    <a:lumMod val="50000"/>
                  </a:schemeClr>
                </a:solidFill>
              </a:rPr>
              <a:t> 2004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b="1" spc="-150" dirty="0" err="1">
                <a:solidFill>
                  <a:schemeClr val="accent1">
                    <a:lumMod val="50000"/>
                  </a:schemeClr>
                </a:solidFill>
              </a:rPr>
              <a:t>Misdemeanour</a:t>
            </a:r>
            <a:r>
              <a:rPr lang="hr-HR" sz="2000" b="1" spc="-150" dirty="0">
                <a:solidFill>
                  <a:schemeClr val="accent1">
                    <a:lumMod val="50000"/>
                  </a:schemeClr>
                </a:solidFill>
              </a:rPr>
              <a:t> Court </a:t>
            </a:r>
            <a:r>
              <a:rPr lang="hr-HR" sz="2000" b="1" spc="-150" dirty="0" err="1">
                <a:solidFill>
                  <a:schemeClr val="accent1">
                    <a:lumMod val="50000"/>
                  </a:schemeClr>
                </a:solidFill>
              </a:rPr>
              <a:t>in</a:t>
            </a:r>
            <a:r>
              <a:rPr lang="hr-HR" sz="2000" b="1" spc="-150" dirty="0">
                <a:solidFill>
                  <a:schemeClr val="accent1">
                    <a:lumMod val="50000"/>
                  </a:schemeClr>
                </a:solidFill>
              </a:rPr>
              <a:t> Sisak</a:t>
            </a:r>
            <a:r>
              <a:rPr lang="vi-VN" sz="2000" b="1" spc="-150" dirty="0">
                <a:solidFill>
                  <a:schemeClr val="accent1">
                    <a:lumMod val="50000"/>
                  </a:schemeClr>
                </a:solidFill>
              </a:rPr>
              <a:t> </a:t>
            </a:r>
            <a:r>
              <a:rPr lang="hr-HR" sz="2000" spc="-150" dirty="0" err="1">
                <a:solidFill>
                  <a:schemeClr val="accent1">
                    <a:lumMod val="50000"/>
                  </a:schemeClr>
                </a:solidFill>
              </a:rPr>
              <a:t>punished</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Oil </a:t>
            </a:r>
            <a:r>
              <a:rPr lang="hr-HR" sz="2000" spc="-150" dirty="0" err="1">
                <a:solidFill>
                  <a:schemeClr val="accent1">
                    <a:lumMod val="50000"/>
                  </a:schemeClr>
                </a:solidFill>
              </a:rPr>
              <a:t>Refinery</a:t>
            </a:r>
            <a:r>
              <a:rPr lang="hr-HR" sz="2000" spc="-150" dirty="0">
                <a:solidFill>
                  <a:schemeClr val="accent1">
                    <a:lumMod val="50000"/>
                  </a:schemeClr>
                </a:solidFill>
              </a:rPr>
              <a:t> Sisak </a:t>
            </a:r>
            <a:r>
              <a:rPr lang="hr-HR" sz="2000" spc="-150" dirty="0" err="1">
                <a:solidFill>
                  <a:schemeClr val="accent1">
                    <a:lumMod val="50000"/>
                  </a:schemeClr>
                </a:solidFill>
              </a:rPr>
              <a:t>with</a:t>
            </a:r>
            <a:r>
              <a:rPr lang="hr-HR" sz="2000" spc="-150" dirty="0">
                <a:solidFill>
                  <a:schemeClr val="accent1">
                    <a:lumMod val="50000"/>
                  </a:schemeClr>
                </a:solidFill>
              </a:rPr>
              <a:t> HRK 100,000 </a:t>
            </a:r>
            <a:r>
              <a:rPr lang="hr-HR" sz="2000" spc="-150" dirty="0" err="1">
                <a:solidFill>
                  <a:schemeClr val="accent1">
                    <a:lumMod val="50000"/>
                  </a:schemeClr>
                </a:solidFill>
              </a:rPr>
              <a:t>due</a:t>
            </a:r>
            <a:r>
              <a:rPr lang="hr-HR" sz="2000" spc="-150" dirty="0">
                <a:solidFill>
                  <a:schemeClr val="accent1">
                    <a:lumMod val="50000"/>
                  </a:schemeClr>
                </a:solidFill>
              </a:rPr>
              <a:t> to </a:t>
            </a:r>
            <a:r>
              <a:rPr lang="hr-HR" sz="2000" spc="-150" dirty="0" err="1">
                <a:solidFill>
                  <a:schemeClr val="accent1">
                    <a:lumMod val="50000"/>
                  </a:schemeClr>
                </a:solidFill>
              </a:rPr>
              <a:t>pollution</a:t>
            </a:r>
            <a:r>
              <a:rPr lang="hr-HR" sz="2000" spc="-150" dirty="0">
                <a:solidFill>
                  <a:schemeClr val="accent1">
                    <a:lumMod val="50000"/>
                  </a:schemeClr>
                </a:solidFill>
              </a:rPr>
              <a:t>, </a:t>
            </a:r>
            <a:r>
              <a:rPr lang="hr-HR" sz="2000" spc="-150" dirty="0" err="1">
                <a:solidFill>
                  <a:schemeClr val="accent1">
                    <a:lumMod val="50000"/>
                  </a:schemeClr>
                </a:solidFill>
              </a:rPr>
              <a:t>while</a:t>
            </a:r>
            <a:r>
              <a:rPr lang="hr-HR" sz="2000" spc="-150" dirty="0">
                <a:solidFill>
                  <a:schemeClr val="accent1">
                    <a:lumMod val="50000"/>
                  </a:schemeClr>
                </a:solidFill>
              </a:rPr>
              <a:t> </a:t>
            </a:r>
            <a:r>
              <a:rPr lang="hr-HR" sz="2000" spc="-150" dirty="0" err="1">
                <a:solidFill>
                  <a:schemeClr val="accent1">
                    <a:lumMod val="50000"/>
                  </a:schemeClr>
                </a:solidFill>
              </a:rPr>
              <a:t>its</a:t>
            </a:r>
            <a:r>
              <a:rPr lang="hr-HR" sz="2000" spc="-150" dirty="0">
                <a:solidFill>
                  <a:schemeClr val="accent1">
                    <a:lumMod val="50000"/>
                  </a:schemeClr>
                </a:solidFill>
              </a:rPr>
              <a:t> </a:t>
            </a:r>
            <a:r>
              <a:rPr lang="hr-HR" sz="2000" spc="-150" dirty="0" err="1">
                <a:solidFill>
                  <a:schemeClr val="accent1">
                    <a:lumMod val="50000"/>
                  </a:schemeClr>
                </a:solidFill>
              </a:rPr>
              <a:t>director</a:t>
            </a:r>
            <a:r>
              <a:rPr lang="hr-HR" sz="2000" spc="-150" dirty="0">
                <a:solidFill>
                  <a:schemeClr val="accent1">
                    <a:lumMod val="50000"/>
                  </a:schemeClr>
                </a:solidFill>
              </a:rPr>
              <a:t> </a:t>
            </a:r>
            <a:r>
              <a:rPr lang="vi-VN" sz="2000" spc="-150" dirty="0">
                <a:solidFill>
                  <a:schemeClr val="accent1">
                    <a:lumMod val="50000"/>
                  </a:schemeClr>
                </a:solidFill>
              </a:rPr>
              <a:t>Branko Pastuović </a:t>
            </a:r>
            <a:r>
              <a:rPr lang="hr-HR" sz="2000" spc="-150" dirty="0" err="1">
                <a:solidFill>
                  <a:schemeClr val="accent1">
                    <a:lumMod val="50000"/>
                  </a:schemeClr>
                </a:solidFill>
              </a:rPr>
              <a:t>was</a:t>
            </a:r>
            <a:r>
              <a:rPr lang="hr-HR" sz="2000" spc="-150" dirty="0">
                <a:solidFill>
                  <a:schemeClr val="accent1">
                    <a:lumMod val="50000"/>
                  </a:schemeClr>
                </a:solidFill>
              </a:rPr>
              <a:t> </a:t>
            </a:r>
            <a:r>
              <a:rPr lang="hr-HR" sz="2000" spc="-150" dirty="0" err="1">
                <a:solidFill>
                  <a:schemeClr val="accent1">
                    <a:lumMod val="50000"/>
                  </a:schemeClr>
                </a:solidFill>
              </a:rPr>
              <a:t>punished</a:t>
            </a:r>
            <a:r>
              <a:rPr lang="hr-HR" sz="2000" spc="-150" dirty="0">
                <a:solidFill>
                  <a:schemeClr val="accent1">
                    <a:lumMod val="50000"/>
                  </a:schemeClr>
                </a:solidFill>
              </a:rPr>
              <a:t> </a:t>
            </a:r>
            <a:r>
              <a:rPr lang="hr-HR" sz="2000" spc="-150" dirty="0" err="1">
                <a:solidFill>
                  <a:schemeClr val="accent1">
                    <a:lumMod val="50000"/>
                  </a:schemeClr>
                </a:solidFill>
              </a:rPr>
              <a:t>with</a:t>
            </a:r>
            <a:r>
              <a:rPr lang="hr-HR" sz="2000" spc="-150" dirty="0">
                <a:solidFill>
                  <a:schemeClr val="accent1">
                    <a:lumMod val="50000"/>
                  </a:schemeClr>
                </a:solidFill>
              </a:rPr>
              <a:t> HRK 10,000.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High</a:t>
            </a:r>
            <a:r>
              <a:rPr lang="hr-HR" sz="2000" spc="-150" dirty="0">
                <a:solidFill>
                  <a:schemeClr val="accent1">
                    <a:lumMod val="50000"/>
                  </a:schemeClr>
                </a:solidFill>
              </a:rPr>
              <a:t> </a:t>
            </a:r>
            <a:r>
              <a:rPr lang="hr-HR" sz="2000" spc="-150" dirty="0" err="1">
                <a:solidFill>
                  <a:schemeClr val="accent1">
                    <a:lumMod val="50000"/>
                  </a:schemeClr>
                </a:solidFill>
              </a:rPr>
              <a:t>Misdemeanour</a:t>
            </a:r>
            <a:r>
              <a:rPr lang="hr-HR" sz="2000" spc="-150" dirty="0">
                <a:solidFill>
                  <a:schemeClr val="accent1">
                    <a:lumMod val="50000"/>
                  </a:schemeClr>
                </a:solidFill>
              </a:rPr>
              <a:t> Court </a:t>
            </a:r>
            <a:r>
              <a:rPr lang="hr-HR" sz="2000" spc="-150" dirty="0" err="1">
                <a:solidFill>
                  <a:schemeClr val="accent1">
                    <a:lumMod val="50000"/>
                  </a:schemeClr>
                </a:solidFill>
              </a:rPr>
              <a:t>in</a:t>
            </a:r>
            <a:r>
              <a:rPr lang="hr-HR" sz="2000" spc="-150" dirty="0">
                <a:solidFill>
                  <a:schemeClr val="accent1">
                    <a:lumMod val="50000"/>
                  </a:schemeClr>
                </a:solidFill>
              </a:rPr>
              <a:t> Zagreb </a:t>
            </a:r>
            <a:r>
              <a:rPr lang="hr-HR" sz="2000" spc="-150" dirty="0" err="1">
                <a:solidFill>
                  <a:schemeClr val="accent1">
                    <a:lumMod val="50000"/>
                  </a:schemeClr>
                </a:solidFill>
              </a:rPr>
              <a:t>confirmed</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judgement</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Misdemeanour</a:t>
            </a:r>
            <a:r>
              <a:rPr lang="hr-HR" sz="2000" spc="-150" dirty="0">
                <a:solidFill>
                  <a:schemeClr val="accent1">
                    <a:lumMod val="50000"/>
                  </a:schemeClr>
                </a:solidFill>
              </a:rPr>
              <a:t> Court </a:t>
            </a:r>
            <a:r>
              <a:rPr lang="hr-HR" sz="2000" spc="-150" dirty="0" err="1">
                <a:solidFill>
                  <a:schemeClr val="accent1">
                    <a:lumMod val="50000"/>
                  </a:schemeClr>
                </a:solidFill>
              </a:rPr>
              <a:t>in</a:t>
            </a:r>
            <a:r>
              <a:rPr lang="hr-HR" sz="2000" spc="-150" dirty="0">
                <a:solidFill>
                  <a:schemeClr val="accent1">
                    <a:lumMod val="50000"/>
                  </a:schemeClr>
                </a:solidFill>
              </a:rPr>
              <a:t> Sisak</a:t>
            </a:r>
            <a:r>
              <a:rPr lang="vi-VN" sz="2000" spc="-150" dirty="0">
                <a:solidFill>
                  <a:schemeClr val="accent1">
                    <a:lumMod val="50000"/>
                  </a:schemeClr>
                </a:solidFill>
              </a:rPr>
              <a:t>.</a:t>
            </a:r>
          </a:p>
        </p:txBody>
      </p:sp>
      <p:sp>
        <p:nvSpPr>
          <p:cNvPr id="10" name="TextBox 9"/>
          <p:cNvSpPr txBox="1"/>
          <p:nvPr/>
        </p:nvSpPr>
        <p:spPr>
          <a:xfrm>
            <a:off x="512748" y="1521303"/>
            <a:ext cx="8329642" cy="461665"/>
          </a:xfrm>
          <a:prstGeom prst="rect">
            <a:avLst/>
          </a:prstGeom>
          <a:noFill/>
        </p:spPr>
        <p:txBody>
          <a:bodyPr wrap="square" rtlCol="0">
            <a:spAutoFit/>
          </a:bodyPr>
          <a:lstStyle/>
          <a:p>
            <a:r>
              <a:rPr lang="hr-HR" sz="2400" b="1" dirty="0" err="1">
                <a:solidFill>
                  <a:schemeClr val="accent1">
                    <a:lumMod val="50000"/>
                  </a:schemeClr>
                </a:solidFill>
              </a:rPr>
              <a:t>Criminal</a:t>
            </a:r>
            <a:r>
              <a:rPr lang="hr-HR" sz="2400" b="1" dirty="0">
                <a:solidFill>
                  <a:schemeClr val="accent1">
                    <a:lumMod val="50000"/>
                  </a:schemeClr>
                </a:solidFill>
              </a:rPr>
              <a:t> </a:t>
            </a:r>
            <a:r>
              <a:rPr lang="hr-HR" sz="2400" b="1" dirty="0" err="1">
                <a:solidFill>
                  <a:schemeClr val="accent1">
                    <a:lumMod val="50000"/>
                  </a:schemeClr>
                </a:solidFill>
              </a:rPr>
              <a:t>acts</a:t>
            </a:r>
            <a:r>
              <a:rPr lang="hr-HR" sz="2400" b="1" dirty="0">
                <a:solidFill>
                  <a:schemeClr val="accent1">
                    <a:lumMod val="50000"/>
                  </a:schemeClr>
                </a:solidFill>
              </a:rPr>
              <a:t> </a:t>
            </a:r>
            <a:r>
              <a:rPr lang="hr-HR" sz="2400" b="1" dirty="0" err="1">
                <a:solidFill>
                  <a:schemeClr val="accent1">
                    <a:lumMod val="50000"/>
                  </a:schemeClr>
                </a:solidFill>
              </a:rPr>
              <a:t>related</a:t>
            </a:r>
            <a:r>
              <a:rPr lang="hr-HR" sz="2400" b="1" dirty="0">
                <a:solidFill>
                  <a:schemeClr val="accent1">
                    <a:lumMod val="50000"/>
                  </a:schemeClr>
                </a:solidFill>
              </a:rPr>
              <a:t> to AQM</a:t>
            </a: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172789483"/>
      </p:ext>
    </p:extLst>
  </p:cSld>
  <p:clrMapOvr>
    <a:masterClrMapping/>
  </p:clrMapOvr>
  <p:transition spd="med">
    <p:fade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11.5 </a:t>
            </a:r>
            <a:r>
              <a:rPr lang="hr-HR" sz="2800" b="1" dirty="0" err="1">
                <a:solidFill>
                  <a:schemeClr val="tx2"/>
                </a:solidFill>
                <a:effectLst>
                  <a:glow>
                    <a:srgbClr val="7F7F7F">
                      <a:alpha val="35000"/>
                    </a:srgbClr>
                  </a:glow>
                </a:effectLst>
              </a:rPr>
              <a:t>Example</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criminal</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act</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related</a:t>
            </a:r>
            <a:r>
              <a:rPr lang="hr-HR" sz="2800" b="1" dirty="0">
                <a:solidFill>
                  <a:schemeClr val="tx2"/>
                </a:solidFill>
                <a:effectLst>
                  <a:glow>
                    <a:srgbClr val="7F7F7F">
                      <a:alpha val="35000"/>
                    </a:srgbClr>
                  </a:glow>
                </a:effectLst>
              </a:rPr>
              <a:t> to AQM</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347957" y="2272955"/>
            <a:ext cx="8593742" cy="3170099"/>
          </a:xfrm>
          <a:prstGeom prst="rect">
            <a:avLst/>
          </a:prstGeom>
          <a:noFill/>
        </p:spPr>
        <p:txBody>
          <a:bodyPr wrap="square" rtlCol="0">
            <a:spAutoFit/>
          </a:bodyPr>
          <a:lstStyle/>
          <a:p>
            <a:pPr algn="just"/>
            <a:endParaRPr lang="hr-HR" sz="2000" spc="-150" dirty="0">
              <a:solidFill>
                <a:schemeClr val="accent1">
                  <a:lumMod val="50000"/>
                </a:schemeClr>
              </a:solidFill>
            </a:endParaRPr>
          </a:p>
          <a:p>
            <a:pPr algn="just"/>
            <a:r>
              <a:rPr lang="hr-HR" sz="2000" spc="-150" dirty="0" err="1">
                <a:solidFill>
                  <a:schemeClr val="accent1">
                    <a:lumMod val="50000"/>
                  </a:schemeClr>
                </a:solidFill>
              </a:rPr>
              <a:t>Due</a:t>
            </a:r>
            <a:r>
              <a:rPr lang="hr-HR" sz="2000" spc="-150" dirty="0">
                <a:solidFill>
                  <a:schemeClr val="accent1">
                    <a:lumMod val="50000"/>
                  </a:schemeClr>
                </a:solidFill>
              </a:rPr>
              <a:t> to </a:t>
            </a:r>
            <a:r>
              <a:rPr lang="hr-HR" sz="2000" spc="-150" dirty="0" err="1">
                <a:solidFill>
                  <a:schemeClr val="accent1">
                    <a:lumMod val="50000"/>
                  </a:schemeClr>
                </a:solidFill>
              </a:rPr>
              <a:t>negligence</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responsible</a:t>
            </a:r>
            <a:r>
              <a:rPr lang="hr-HR" sz="2000" spc="-150" dirty="0">
                <a:solidFill>
                  <a:schemeClr val="accent1">
                    <a:lumMod val="50000"/>
                  </a:schemeClr>
                </a:solidFill>
              </a:rPr>
              <a:t> </a:t>
            </a:r>
            <a:r>
              <a:rPr lang="hr-HR" sz="2000" spc="-150" dirty="0" err="1">
                <a:solidFill>
                  <a:schemeClr val="accent1">
                    <a:lumMod val="50000"/>
                  </a:schemeClr>
                </a:solidFill>
              </a:rPr>
              <a:t>person</a:t>
            </a:r>
            <a:r>
              <a:rPr lang="hr-HR" sz="2000" spc="-150" dirty="0">
                <a:solidFill>
                  <a:schemeClr val="accent1">
                    <a:lumMod val="50000"/>
                  </a:schemeClr>
                </a:solidFill>
              </a:rPr>
              <a:t>, on 17 August 2009, </a:t>
            </a:r>
            <a:r>
              <a:rPr lang="hr-HR" sz="2000" spc="-150" dirty="0" err="1">
                <a:solidFill>
                  <a:schemeClr val="accent1">
                    <a:lumMod val="50000"/>
                  </a:schemeClr>
                </a:solidFill>
              </a:rPr>
              <a:t>while</a:t>
            </a:r>
            <a:r>
              <a:rPr lang="hr-HR" sz="2000" spc="-150" dirty="0">
                <a:solidFill>
                  <a:schemeClr val="accent1">
                    <a:lumMod val="50000"/>
                  </a:schemeClr>
                </a:solidFill>
              </a:rPr>
              <a:t> </a:t>
            </a:r>
            <a:r>
              <a:rPr lang="hr-HR" sz="2000" spc="-150" dirty="0" err="1">
                <a:solidFill>
                  <a:schemeClr val="accent1">
                    <a:lumMod val="50000"/>
                  </a:schemeClr>
                </a:solidFill>
              </a:rPr>
              <a:t>dismantling</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thermal</a:t>
            </a:r>
            <a:r>
              <a:rPr lang="hr-HR" sz="2000" spc="-150" dirty="0">
                <a:solidFill>
                  <a:schemeClr val="accent1">
                    <a:lumMod val="50000"/>
                  </a:schemeClr>
                </a:solidFill>
              </a:rPr>
              <a:t> </a:t>
            </a:r>
            <a:r>
              <a:rPr lang="hr-HR" sz="2000" spc="-150" dirty="0" err="1">
                <a:solidFill>
                  <a:schemeClr val="accent1">
                    <a:lumMod val="50000"/>
                  </a:schemeClr>
                </a:solidFill>
              </a:rPr>
              <a:t>insulation</a:t>
            </a:r>
            <a:r>
              <a:rPr lang="hr-HR" sz="2000" spc="-150" dirty="0">
                <a:solidFill>
                  <a:schemeClr val="accent1">
                    <a:lumMod val="50000"/>
                  </a:schemeClr>
                </a:solidFill>
              </a:rPr>
              <a:t> </a:t>
            </a:r>
            <a:r>
              <a:rPr lang="hr-HR" sz="2000" spc="-150" dirty="0" err="1">
                <a:solidFill>
                  <a:schemeClr val="accent1">
                    <a:lumMod val="50000"/>
                  </a:schemeClr>
                </a:solidFill>
              </a:rPr>
              <a:t>from</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exchanger</a:t>
            </a:r>
            <a:r>
              <a:rPr lang="hr-HR" sz="2000" spc="-150" dirty="0">
                <a:solidFill>
                  <a:schemeClr val="accent1">
                    <a:lumMod val="50000"/>
                  </a:schemeClr>
                </a:solidFill>
              </a:rPr>
              <a:t> </a:t>
            </a:r>
            <a:r>
              <a:rPr lang="hr-HR" sz="2000" spc="-150" dirty="0" err="1">
                <a:solidFill>
                  <a:schemeClr val="accent1">
                    <a:lumMod val="50000"/>
                  </a:schemeClr>
                </a:solidFill>
              </a:rPr>
              <a:t>pipes</a:t>
            </a:r>
            <a:r>
              <a:rPr lang="hr-HR" sz="2000" spc="-150" dirty="0">
                <a:solidFill>
                  <a:schemeClr val="accent1">
                    <a:lumMod val="50000"/>
                  </a:schemeClr>
                </a:solidFill>
              </a:rPr>
              <a:t> </a:t>
            </a:r>
            <a:r>
              <a:rPr lang="hr-HR" sz="2000" spc="-150" dirty="0" err="1">
                <a:solidFill>
                  <a:schemeClr val="accent1">
                    <a:lumMod val="50000"/>
                  </a:schemeClr>
                </a:solidFill>
              </a:rPr>
              <a:t>in</a:t>
            </a:r>
            <a:r>
              <a:rPr lang="hr-HR" sz="2000" spc="-150" dirty="0">
                <a:solidFill>
                  <a:schemeClr val="accent1">
                    <a:lumMod val="50000"/>
                  </a:schemeClr>
                </a:solidFill>
              </a:rPr>
              <a:t> Oil </a:t>
            </a:r>
            <a:r>
              <a:rPr lang="hr-HR" sz="2000" spc="-150" dirty="0" err="1">
                <a:solidFill>
                  <a:schemeClr val="accent1">
                    <a:lumMod val="50000"/>
                  </a:schemeClr>
                </a:solidFill>
              </a:rPr>
              <a:t>Refinery</a:t>
            </a:r>
            <a:r>
              <a:rPr lang="hr-HR" sz="2000" spc="-150" dirty="0">
                <a:solidFill>
                  <a:schemeClr val="accent1">
                    <a:lumMod val="50000"/>
                  </a:schemeClr>
                </a:solidFill>
              </a:rPr>
              <a:t> Sisak, </a:t>
            </a:r>
            <a:r>
              <a:rPr lang="hr-HR" sz="2000" spc="-150" dirty="0" err="1">
                <a:solidFill>
                  <a:schemeClr val="accent1">
                    <a:lumMod val="50000"/>
                  </a:schemeClr>
                </a:solidFill>
              </a:rPr>
              <a:t>there</a:t>
            </a:r>
            <a:r>
              <a:rPr lang="hr-HR" sz="2000" spc="-150" dirty="0">
                <a:solidFill>
                  <a:schemeClr val="accent1">
                    <a:lumMod val="50000"/>
                  </a:schemeClr>
                </a:solidFill>
              </a:rPr>
              <a:t> </a:t>
            </a:r>
            <a:r>
              <a:rPr lang="hr-HR" sz="2000" spc="-150" dirty="0" err="1">
                <a:solidFill>
                  <a:schemeClr val="accent1">
                    <a:lumMod val="50000"/>
                  </a:schemeClr>
                </a:solidFill>
              </a:rPr>
              <a:t>was</a:t>
            </a:r>
            <a:r>
              <a:rPr lang="hr-HR" sz="2000" spc="-150" dirty="0">
                <a:solidFill>
                  <a:schemeClr val="accent1">
                    <a:lumMod val="50000"/>
                  </a:schemeClr>
                </a:solidFill>
              </a:rPr>
              <a:t> </a:t>
            </a:r>
            <a:r>
              <a:rPr lang="hr-HR" sz="2000" spc="-150" dirty="0" err="1">
                <a:solidFill>
                  <a:schemeClr val="accent1">
                    <a:lumMod val="50000"/>
                  </a:schemeClr>
                </a:solidFill>
              </a:rPr>
              <a:t>an</a:t>
            </a:r>
            <a:r>
              <a:rPr lang="hr-HR" sz="2000" spc="-150" dirty="0">
                <a:solidFill>
                  <a:schemeClr val="accent1">
                    <a:lumMod val="50000"/>
                  </a:schemeClr>
                </a:solidFill>
              </a:rPr>
              <a:t> </a:t>
            </a:r>
            <a:r>
              <a:rPr lang="hr-HR" sz="2000" spc="-150" dirty="0" err="1">
                <a:solidFill>
                  <a:schemeClr val="accent1">
                    <a:lumMod val="50000"/>
                  </a:schemeClr>
                </a:solidFill>
              </a:rPr>
              <a:t>ignition</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hydrogen</a:t>
            </a:r>
            <a:r>
              <a:rPr lang="hr-HR" sz="2000" spc="-150" dirty="0">
                <a:solidFill>
                  <a:schemeClr val="accent1">
                    <a:lumMod val="50000"/>
                  </a:schemeClr>
                </a:solidFill>
              </a:rPr>
              <a:t> </a:t>
            </a:r>
            <a:r>
              <a:rPr lang="hr-HR" sz="2000" spc="-150" dirty="0" err="1">
                <a:solidFill>
                  <a:schemeClr val="accent1">
                    <a:lumMod val="50000"/>
                  </a:schemeClr>
                </a:solidFill>
              </a:rPr>
              <a:t>which</a:t>
            </a:r>
            <a:r>
              <a:rPr lang="hr-HR" sz="2000" spc="-150" dirty="0">
                <a:solidFill>
                  <a:schemeClr val="accent1">
                    <a:lumMod val="50000"/>
                  </a:schemeClr>
                </a:solidFill>
              </a:rPr>
              <a:t> </a:t>
            </a:r>
            <a:r>
              <a:rPr lang="hr-HR" sz="2000" spc="-150" dirty="0" err="1">
                <a:solidFill>
                  <a:schemeClr val="accent1">
                    <a:lumMod val="50000"/>
                  </a:schemeClr>
                </a:solidFill>
              </a:rPr>
              <a:t>was</a:t>
            </a:r>
            <a:r>
              <a:rPr lang="hr-HR" sz="2000" spc="-150" dirty="0">
                <a:solidFill>
                  <a:schemeClr val="accent1">
                    <a:lumMod val="50000"/>
                  </a:schemeClr>
                </a:solidFill>
              </a:rPr>
              <a:t> </a:t>
            </a:r>
            <a:r>
              <a:rPr lang="hr-HR" sz="2000" spc="-150" dirty="0" err="1">
                <a:solidFill>
                  <a:schemeClr val="accent1">
                    <a:lumMod val="50000"/>
                  </a:schemeClr>
                </a:solidFill>
              </a:rPr>
              <a:t>pressurized</a:t>
            </a:r>
            <a:r>
              <a:rPr lang="hr-HR" sz="2000" spc="-150" dirty="0">
                <a:solidFill>
                  <a:schemeClr val="accent1">
                    <a:lumMod val="50000"/>
                  </a:schemeClr>
                </a:solidFill>
              </a:rPr>
              <a:t> </a:t>
            </a:r>
            <a:r>
              <a:rPr lang="hr-HR" sz="2000" spc="-150" dirty="0" err="1">
                <a:solidFill>
                  <a:schemeClr val="accent1">
                    <a:lumMod val="50000"/>
                  </a:schemeClr>
                </a:solidFill>
              </a:rPr>
              <a:t>in</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pipe, </a:t>
            </a:r>
            <a:r>
              <a:rPr lang="hr-HR" sz="2000" spc="-150" dirty="0" err="1">
                <a:solidFill>
                  <a:schemeClr val="accent1">
                    <a:lumMod val="50000"/>
                  </a:schemeClr>
                </a:solidFill>
              </a:rPr>
              <a:t>whereat</a:t>
            </a:r>
            <a:r>
              <a:rPr lang="hr-HR" sz="2000" spc="-150" dirty="0">
                <a:solidFill>
                  <a:schemeClr val="accent1">
                    <a:lumMod val="50000"/>
                  </a:schemeClr>
                </a:solidFill>
              </a:rPr>
              <a:t> </a:t>
            </a:r>
            <a:r>
              <a:rPr lang="hr-HR" sz="2000" spc="-150" dirty="0" err="1">
                <a:solidFill>
                  <a:schemeClr val="accent1">
                    <a:lumMod val="50000"/>
                  </a:schemeClr>
                </a:solidFill>
              </a:rPr>
              <a:t>two</a:t>
            </a:r>
            <a:r>
              <a:rPr lang="hr-HR" sz="2000" spc="-150" dirty="0">
                <a:solidFill>
                  <a:schemeClr val="accent1">
                    <a:lumMod val="50000"/>
                  </a:schemeClr>
                </a:solidFill>
              </a:rPr>
              <a:t> </a:t>
            </a:r>
            <a:r>
              <a:rPr lang="hr-HR" sz="2000" spc="-150" dirty="0" err="1">
                <a:solidFill>
                  <a:schemeClr val="accent1">
                    <a:lumMod val="50000"/>
                  </a:schemeClr>
                </a:solidFill>
              </a:rPr>
              <a:t>workers</a:t>
            </a:r>
            <a:r>
              <a:rPr lang="hr-HR" sz="2000" spc="-150" dirty="0">
                <a:solidFill>
                  <a:schemeClr val="accent1">
                    <a:lumMod val="50000"/>
                  </a:schemeClr>
                </a:solidFill>
              </a:rPr>
              <a:t> </a:t>
            </a:r>
            <a:r>
              <a:rPr lang="hr-HR" sz="2000" spc="-150" dirty="0" err="1">
                <a:solidFill>
                  <a:schemeClr val="accent1">
                    <a:lumMod val="50000"/>
                  </a:schemeClr>
                </a:solidFill>
              </a:rPr>
              <a:t>were</a:t>
            </a:r>
            <a:r>
              <a:rPr lang="hr-HR" sz="2000" spc="-150" dirty="0">
                <a:solidFill>
                  <a:schemeClr val="accent1">
                    <a:lumMod val="50000"/>
                  </a:schemeClr>
                </a:solidFill>
              </a:rPr>
              <a:t> </a:t>
            </a:r>
            <a:r>
              <a:rPr lang="hr-HR" sz="2000" spc="-150" dirty="0" err="1">
                <a:solidFill>
                  <a:schemeClr val="accent1">
                    <a:lumMod val="50000"/>
                  </a:schemeClr>
                </a:solidFill>
              </a:rPr>
              <a:t>heavily</a:t>
            </a:r>
            <a:r>
              <a:rPr lang="hr-HR" sz="2000" spc="-150" dirty="0">
                <a:solidFill>
                  <a:schemeClr val="accent1">
                    <a:lumMod val="50000"/>
                  </a:schemeClr>
                </a:solidFill>
              </a:rPr>
              <a:t> </a:t>
            </a:r>
            <a:r>
              <a:rPr lang="hr-HR" sz="2000" spc="-150" dirty="0" err="1">
                <a:solidFill>
                  <a:schemeClr val="accent1">
                    <a:lumMod val="50000"/>
                  </a:schemeClr>
                </a:solidFill>
              </a:rPr>
              <a:t>injured</a:t>
            </a:r>
            <a:r>
              <a:rPr lang="vi-VN" sz="2000" spc="-150" dirty="0">
                <a:solidFill>
                  <a:schemeClr val="accent1">
                    <a:lumMod val="50000"/>
                  </a:schemeClr>
                </a:solidFill>
              </a:rPr>
              <a:t>.</a:t>
            </a:r>
            <a:endParaRPr lang="hr-HR" sz="2000" spc="-150" dirty="0">
              <a:solidFill>
                <a:schemeClr val="accent1">
                  <a:lumMod val="50000"/>
                </a:schemeClr>
              </a:solidFill>
            </a:endParaRPr>
          </a:p>
          <a:p>
            <a:pPr algn="just"/>
            <a:endParaRPr lang="hr-HR" sz="2000" spc="-150" dirty="0">
              <a:solidFill>
                <a:schemeClr val="accent1">
                  <a:lumMod val="50000"/>
                </a:schemeClr>
              </a:solidFill>
            </a:endParaRPr>
          </a:p>
          <a:p>
            <a:pPr algn="just"/>
            <a:r>
              <a:rPr lang="hr-HR" sz="2000" spc="-150" dirty="0" err="1">
                <a:solidFill>
                  <a:schemeClr val="accent1">
                    <a:lumMod val="50000"/>
                  </a:schemeClr>
                </a:solidFill>
              </a:rPr>
              <a:t>The</a:t>
            </a:r>
            <a:r>
              <a:rPr lang="hr-HR" sz="2000" b="1" spc="-150" dirty="0">
                <a:solidFill>
                  <a:schemeClr val="accent1">
                    <a:lumMod val="50000"/>
                  </a:schemeClr>
                </a:solidFill>
              </a:rPr>
              <a:t> Police</a:t>
            </a:r>
            <a:r>
              <a:rPr lang="vi-VN" sz="2000" spc="-150" dirty="0">
                <a:solidFill>
                  <a:schemeClr val="accent1">
                    <a:lumMod val="50000"/>
                  </a:schemeClr>
                </a:solidFill>
              </a:rPr>
              <a:t> </a:t>
            </a:r>
            <a:r>
              <a:rPr lang="hr-HR" sz="2000" spc="-150" dirty="0" err="1">
                <a:solidFill>
                  <a:schemeClr val="accent1">
                    <a:lumMod val="50000"/>
                  </a:schemeClr>
                </a:solidFill>
              </a:rPr>
              <a:t>in</a:t>
            </a:r>
            <a:r>
              <a:rPr lang="hr-HR" sz="2000" spc="-150" dirty="0">
                <a:solidFill>
                  <a:schemeClr val="accent1">
                    <a:lumMod val="50000"/>
                  </a:schemeClr>
                </a:solidFill>
              </a:rPr>
              <a:t> Sisak </a:t>
            </a:r>
            <a:r>
              <a:rPr lang="hr-HR" sz="2000" spc="-150" dirty="0" err="1">
                <a:solidFill>
                  <a:schemeClr val="accent1">
                    <a:lumMod val="50000"/>
                  </a:schemeClr>
                </a:solidFill>
              </a:rPr>
              <a:t>filed</a:t>
            </a:r>
            <a:r>
              <a:rPr lang="hr-HR" sz="2000" spc="-150" dirty="0">
                <a:solidFill>
                  <a:schemeClr val="accent1">
                    <a:lumMod val="50000"/>
                  </a:schemeClr>
                </a:solidFill>
              </a:rPr>
              <a:t> a </a:t>
            </a:r>
            <a:r>
              <a:rPr lang="hr-HR" sz="2000" spc="-150" dirty="0" err="1">
                <a:solidFill>
                  <a:schemeClr val="accent1">
                    <a:lumMod val="50000"/>
                  </a:schemeClr>
                </a:solidFill>
              </a:rPr>
              <a:t>criminal</a:t>
            </a:r>
            <a:r>
              <a:rPr lang="hr-HR" sz="2000" spc="-150" dirty="0">
                <a:solidFill>
                  <a:schemeClr val="accent1">
                    <a:lumMod val="50000"/>
                  </a:schemeClr>
                </a:solidFill>
              </a:rPr>
              <a:t> </a:t>
            </a:r>
            <a:r>
              <a:rPr lang="hr-HR" sz="2000" spc="-150" dirty="0" err="1">
                <a:solidFill>
                  <a:schemeClr val="accent1">
                    <a:lumMod val="50000"/>
                  </a:schemeClr>
                </a:solidFill>
              </a:rPr>
              <a:t>charge</a:t>
            </a:r>
            <a:r>
              <a:rPr lang="hr-HR" sz="2000" spc="-150" dirty="0">
                <a:solidFill>
                  <a:schemeClr val="accent1">
                    <a:lumMod val="50000"/>
                  </a:schemeClr>
                </a:solidFill>
              </a:rPr>
              <a:t> to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Municipal</a:t>
            </a:r>
            <a:r>
              <a:rPr lang="hr-HR" sz="2000" spc="-150" dirty="0">
                <a:solidFill>
                  <a:schemeClr val="accent1">
                    <a:lumMod val="50000"/>
                  </a:schemeClr>
                </a:solidFill>
              </a:rPr>
              <a:t> State </a:t>
            </a:r>
            <a:r>
              <a:rPr lang="hr-HR" sz="2000" spc="-150" dirty="0" err="1">
                <a:solidFill>
                  <a:schemeClr val="accent1">
                    <a:lumMod val="50000"/>
                  </a:schemeClr>
                </a:solidFill>
              </a:rPr>
              <a:t>Attorney’s</a:t>
            </a:r>
            <a:r>
              <a:rPr lang="hr-HR" sz="2000" spc="-150" dirty="0">
                <a:solidFill>
                  <a:schemeClr val="accent1">
                    <a:lumMod val="50000"/>
                  </a:schemeClr>
                </a:solidFill>
              </a:rPr>
              <a:t> Office </a:t>
            </a:r>
            <a:r>
              <a:rPr lang="hr-HR" sz="2000" spc="-150" dirty="0" err="1">
                <a:solidFill>
                  <a:schemeClr val="accent1">
                    <a:lumMod val="50000"/>
                  </a:schemeClr>
                </a:solidFill>
              </a:rPr>
              <a:t>in</a:t>
            </a:r>
            <a:r>
              <a:rPr lang="hr-HR" sz="2000" spc="-150" dirty="0">
                <a:solidFill>
                  <a:schemeClr val="accent1">
                    <a:lumMod val="50000"/>
                  </a:schemeClr>
                </a:solidFill>
              </a:rPr>
              <a:t> Sisak </a:t>
            </a:r>
            <a:r>
              <a:rPr lang="hr-HR" sz="2000" spc="-150" dirty="0" err="1">
                <a:solidFill>
                  <a:schemeClr val="accent1">
                    <a:lumMod val="50000"/>
                  </a:schemeClr>
                </a:solidFill>
              </a:rPr>
              <a:t>due</a:t>
            </a:r>
            <a:r>
              <a:rPr lang="hr-HR" sz="2000" spc="-150" dirty="0">
                <a:solidFill>
                  <a:schemeClr val="accent1">
                    <a:lumMod val="50000"/>
                  </a:schemeClr>
                </a:solidFill>
              </a:rPr>
              <a:t> to </a:t>
            </a:r>
            <a:r>
              <a:rPr lang="hr-HR" sz="2000" spc="-150" dirty="0" err="1">
                <a:solidFill>
                  <a:schemeClr val="accent1">
                    <a:lumMod val="50000"/>
                  </a:schemeClr>
                </a:solidFill>
              </a:rPr>
              <a:t>bringing</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life</a:t>
            </a:r>
            <a:r>
              <a:rPr lang="hr-HR" sz="2000" spc="-150" dirty="0">
                <a:solidFill>
                  <a:schemeClr val="accent1">
                    <a:lumMod val="50000"/>
                  </a:schemeClr>
                </a:solidFill>
              </a:rPr>
              <a:t> </a:t>
            </a:r>
            <a:r>
              <a:rPr lang="hr-HR" sz="2000" spc="-150" dirty="0" err="1">
                <a:solidFill>
                  <a:schemeClr val="accent1">
                    <a:lumMod val="50000"/>
                  </a:schemeClr>
                </a:solidFill>
              </a:rPr>
              <a:t>and</a:t>
            </a:r>
            <a:r>
              <a:rPr lang="hr-HR" sz="2000" spc="-150" dirty="0">
                <a:solidFill>
                  <a:schemeClr val="accent1">
                    <a:lumMod val="50000"/>
                  </a:schemeClr>
                </a:solidFill>
              </a:rPr>
              <a:t> </a:t>
            </a:r>
            <a:r>
              <a:rPr lang="hr-HR" sz="2000" spc="-150" dirty="0" err="1">
                <a:solidFill>
                  <a:schemeClr val="accent1">
                    <a:lumMod val="50000"/>
                  </a:schemeClr>
                </a:solidFill>
              </a:rPr>
              <a:t>property</a:t>
            </a:r>
            <a:r>
              <a:rPr lang="hr-HR" sz="2000" spc="-150" dirty="0">
                <a:solidFill>
                  <a:schemeClr val="accent1">
                    <a:lumMod val="50000"/>
                  </a:schemeClr>
                </a:solidFill>
              </a:rPr>
              <a:t> </a:t>
            </a:r>
            <a:r>
              <a:rPr lang="hr-HR" sz="2000" spc="-150" dirty="0" err="1">
                <a:solidFill>
                  <a:schemeClr val="accent1">
                    <a:lumMod val="50000"/>
                  </a:schemeClr>
                </a:solidFill>
              </a:rPr>
              <a:t>in</a:t>
            </a:r>
            <a:r>
              <a:rPr lang="hr-HR" sz="2000" spc="-150" dirty="0">
                <a:solidFill>
                  <a:schemeClr val="accent1">
                    <a:lumMod val="50000"/>
                  </a:schemeClr>
                </a:solidFill>
              </a:rPr>
              <a:t> </a:t>
            </a:r>
            <a:r>
              <a:rPr lang="hr-HR" sz="2000" spc="-150" dirty="0" err="1">
                <a:solidFill>
                  <a:schemeClr val="accent1">
                    <a:lumMod val="50000"/>
                  </a:schemeClr>
                </a:solidFill>
              </a:rPr>
              <a:t>danger</a:t>
            </a:r>
            <a:r>
              <a:rPr lang="hr-HR" sz="2000" spc="-150" dirty="0">
                <a:solidFill>
                  <a:schemeClr val="accent1">
                    <a:lumMod val="50000"/>
                  </a:schemeClr>
                </a:solidFill>
              </a:rPr>
              <a:t> </a:t>
            </a:r>
            <a:r>
              <a:rPr lang="hr-HR" sz="2000" spc="-150" dirty="0" err="1">
                <a:solidFill>
                  <a:schemeClr val="accent1">
                    <a:lumMod val="50000"/>
                  </a:schemeClr>
                </a:solidFill>
              </a:rPr>
              <a:t>by</a:t>
            </a:r>
            <a:r>
              <a:rPr lang="hr-HR" sz="2000" spc="-150" dirty="0">
                <a:solidFill>
                  <a:schemeClr val="accent1">
                    <a:lumMod val="50000"/>
                  </a:schemeClr>
                </a:solidFill>
              </a:rPr>
              <a:t>  </a:t>
            </a:r>
            <a:r>
              <a:rPr lang="hr-HR" sz="2000" spc="-150" dirty="0" err="1">
                <a:solidFill>
                  <a:schemeClr val="accent1">
                    <a:lumMod val="50000"/>
                  </a:schemeClr>
                </a:solidFill>
              </a:rPr>
              <a:t>dangerous</a:t>
            </a:r>
            <a:r>
              <a:rPr lang="hr-HR" sz="2000" spc="-150" dirty="0">
                <a:solidFill>
                  <a:schemeClr val="accent1">
                    <a:lumMod val="50000"/>
                  </a:schemeClr>
                </a:solidFill>
              </a:rPr>
              <a:t> </a:t>
            </a:r>
            <a:r>
              <a:rPr lang="hr-HR" sz="2000" spc="-150" dirty="0" err="1">
                <a:solidFill>
                  <a:schemeClr val="accent1">
                    <a:lumMod val="50000"/>
                  </a:schemeClr>
                </a:solidFill>
              </a:rPr>
              <a:t>action</a:t>
            </a:r>
            <a:r>
              <a:rPr lang="hr-HR" sz="2000" spc="-150" dirty="0">
                <a:solidFill>
                  <a:schemeClr val="accent1">
                    <a:lumMod val="50000"/>
                  </a:schemeClr>
                </a:solidFill>
              </a:rPr>
              <a:t> </a:t>
            </a:r>
            <a:r>
              <a:rPr lang="hr-HR" sz="2000" spc="-150" dirty="0" err="1">
                <a:solidFill>
                  <a:schemeClr val="accent1">
                    <a:lumMod val="50000"/>
                  </a:schemeClr>
                </a:solidFill>
              </a:rPr>
              <a:t>or</a:t>
            </a:r>
            <a:r>
              <a:rPr lang="hr-HR" sz="2000" spc="-150" dirty="0">
                <a:solidFill>
                  <a:schemeClr val="accent1">
                    <a:lumMod val="50000"/>
                  </a:schemeClr>
                </a:solidFill>
              </a:rPr>
              <a:t> </a:t>
            </a:r>
            <a:r>
              <a:rPr lang="hr-HR" sz="2000" spc="-150" dirty="0" err="1">
                <a:solidFill>
                  <a:schemeClr val="accent1">
                    <a:lumMod val="50000"/>
                  </a:schemeClr>
                </a:solidFill>
              </a:rPr>
              <a:t>mean</a:t>
            </a:r>
            <a:r>
              <a:rPr lang="hr-HR" sz="2000" spc="-150" dirty="0">
                <a:solidFill>
                  <a:schemeClr val="accent1">
                    <a:lumMod val="50000"/>
                  </a:schemeClr>
                </a:solidFill>
              </a:rPr>
              <a:t> </a:t>
            </a:r>
            <a:r>
              <a:rPr lang="hr-HR" sz="2000" spc="-150" dirty="0" err="1">
                <a:solidFill>
                  <a:schemeClr val="accent1">
                    <a:lumMod val="50000"/>
                  </a:schemeClr>
                </a:solidFill>
              </a:rPr>
              <a:t>against</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60-year </a:t>
            </a:r>
            <a:r>
              <a:rPr lang="hr-HR" sz="2000" spc="-150" dirty="0" err="1">
                <a:solidFill>
                  <a:schemeClr val="accent1">
                    <a:lumMod val="50000"/>
                  </a:schemeClr>
                </a:solidFill>
              </a:rPr>
              <a:t>old</a:t>
            </a:r>
            <a:r>
              <a:rPr lang="hr-HR" sz="2000" spc="-150" dirty="0">
                <a:solidFill>
                  <a:schemeClr val="accent1">
                    <a:lumMod val="50000"/>
                  </a:schemeClr>
                </a:solidFill>
              </a:rPr>
              <a:t>, </a:t>
            </a:r>
            <a:r>
              <a:rPr lang="hr-HR" sz="2000" spc="-150" dirty="0" err="1">
                <a:solidFill>
                  <a:schemeClr val="accent1">
                    <a:lumMod val="50000"/>
                  </a:schemeClr>
                </a:solidFill>
              </a:rPr>
              <a:t>who</a:t>
            </a:r>
            <a:r>
              <a:rPr lang="hr-HR" sz="2000" spc="-150" dirty="0">
                <a:solidFill>
                  <a:schemeClr val="accent1">
                    <a:lumMod val="50000"/>
                  </a:schemeClr>
                </a:solidFill>
              </a:rPr>
              <a:t> </a:t>
            </a:r>
            <a:r>
              <a:rPr lang="hr-HR" sz="2000" spc="-150" dirty="0" err="1">
                <a:solidFill>
                  <a:schemeClr val="accent1">
                    <a:lumMod val="50000"/>
                  </a:schemeClr>
                </a:solidFill>
              </a:rPr>
              <a:t>issued</a:t>
            </a:r>
            <a:r>
              <a:rPr lang="hr-HR" sz="2000" spc="-150" dirty="0">
                <a:solidFill>
                  <a:schemeClr val="accent1">
                    <a:lumMod val="50000"/>
                  </a:schemeClr>
                </a:solidFill>
              </a:rPr>
              <a:t> as </a:t>
            </a:r>
            <a:r>
              <a:rPr lang="hr-HR" sz="2000" spc="-150" dirty="0" err="1">
                <a:solidFill>
                  <a:schemeClr val="accent1">
                    <a:lumMod val="50000"/>
                  </a:schemeClr>
                </a:solidFill>
              </a:rPr>
              <a:t>responsible</a:t>
            </a:r>
            <a:r>
              <a:rPr lang="hr-HR" sz="2000" spc="-150" dirty="0">
                <a:solidFill>
                  <a:schemeClr val="accent1">
                    <a:lumMod val="50000"/>
                  </a:schemeClr>
                </a:solidFill>
              </a:rPr>
              <a:t> </a:t>
            </a:r>
            <a:r>
              <a:rPr lang="hr-HR" sz="2000" spc="-150" dirty="0" err="1">
                <a:solidFill>
                  <a:schemeClr val="accent1">
                    <a:lumMod val="50000"/>
                  </a:schemeClr>
                </a:solidFill>
              </a:rPr>
              <a:t>person</a:t>
            </a:r>
            <a:r>
              <a:rPr lang="hr-HR" sz="2000" spc="-150" dirty="0">
                <a:solidFill>
                  <a:schemeClr val="accent1">
                    <a:lumMod val="50000"/>
                  </a:schemeClr>
                </a:solidFill>
              </a:rPr>
              <a:t> a </a:t>
            </a:r>
            <a:r>
              <a:rPr lang="hr-HR" sz="2000" spc="-150" dirty="0" err="1">
                <a:solidFill>
                  <a:schemeClr val="accent1">
                    <a:lumMod val="50000"/>
                  </a:schemeClr>
                </a:solidFill>
              </a:rPr>
              <a:t>permit</a:t>
            </a:r>
            <a:r>
              <a:rPr lang="hr-HR" sz="2000" spc="-150" dirty="0">
                <a:solidFill>
                  <a:schemeClr val="accent1">
                    <a:lumMod val="50000"/>
                  </a:schemeClr>
                </a:solidFill>
              </a:rPr>
              <a:t> for </a:t>
            </a:r>
            <a:r>
              <a:rPr lang="hr-HR" sz="2000" spc="-150" dirty="0" err="1">
                <a:solidFill>
                  <a:schemeClr val="accent1">
                    <a:lumMod val="50000"/>
                  </a:schemeClr>
                </a:solidFill>
              </a:rPr>
              <a:t>work</a:t>
            </a:r>
            <a:r>
              <a:rPr lang="hr-HR" sz="2000" spc="-150" dirty="0">
                <a:solidFill>
                  <a:schemeClr val="accent1">
                    <a:lumMod val="50000"/>
                  </a:schemeClr>
                </a:solidFill>
              </a:rPr>
              <a:t> </a:t>
            </a:r>
            <a:r>
              <a:rPr lang="hr-HR" sz="2000" spc="-150" dirty="0" err="1">
                <a:solidFill>
                  <a:schemeClr val="accent1">
                    <a:lumMod val="50000"/>
                  </a:schemeClr>
                </a:solidFill>
              </a:rPr>
              <a:t>execution</a:t>
            </a:r>
            <a:r>
              <a:rPr lang="hr-HR" sz="2000" spc="-150" dirty="0">
                <a:solidFill>
                  <a:schemeClr val="accent1">
                    <a:lumMod val="50000"/>
                  </a:schemeClr>
                </a:solidFill>
              </a:rPr>
              <a:t>, </a:t>
            </a:r>
            <a:r>
              <a:rPr lang="hr-HR" sz="2000" spc="-150" dirty="0" err="1">
                <a:solidFill>
                  <a:schemeClr val="accent1">
                    <a:lumMod val="50000"/>
                  </a:schemeClr>
                </a:solidFill>
              </a:rPr>
              <a:t>although</a:t>
            </a:r>
            <a:r>
              <a:rPr lang="hr-HR" sz="2000" spc="-150" dirty="0">
                <a:solidFill>
                  <a:schemeClr val="accent1">
                    <a:lumMod val="50000"/>
                  </a:schemeClr>
                </a:solidFill>
              </a:rPr>
              <a:t> he </a:t>
            </a:r>
            <a:r>
              <a:rPr lang="hr-HR" sz="2000" spc="-150" dirty="0" err="1">
                <a:solidFill>
                  <a:schemeClr val="accent1">
                    <a:lumMod val="50000"/>
                  </a:schemeClr>
                </a:solidFill>
              </a:rPr>
              <a:t>did</a:t>
            </a:r>
            <a:r>
              <a:rPr lang="hr-HR" sz="2000" spc="-150" dirty="0">
                <a:solidFill>
                  <a:schemeClr val="accent1">
                    <a:lumMod val="50000"/>
                  </a:schemeClr>
                </a:solidFill>
              </a:rPr>
              <a:t> </a:t>
            </a:r>
            <a:r>
              <a:rPr lang="hr-HR" sz="2000" spc="-150" dirty="0" err="1">
                <a:solidFill>
                  <a:schemeClr val="accent1">
                    <a:lumMod val="50000"/>
                  </a:schemeClr>
                </a:solidFill>
              </a:rPr>
              <a:t>not</a:t>
            </a:r>
            <a:r>
              <a:rPr lang="hr-HR" sz="2000" spc="-150" dirty="0">
                <a:solidFill>
                  <a:schemeClr val="accent1">
                    <a:lumMod val="50000"/>
                  </a:schemeClr>
                </a:solidFill>
              </a:rPr>
              <a:t> </a:t>
            </a:r>
            <a:r>
              <a:rPr lang="hr-HR" sz="2000" spc="-150" dirty="0" err="1">
                <a:solidFill>
                  <a:schemeClr val="accent1">
                    <a:lumMod val="50000"/>
                  </a:schemeClr>
                </a:solidFill>
              </a:rPr>
              <a:t>determine</a:t>
            </a:r>
            <a:r>
              <a:rPr lang="hr-HR" sz="2000" spc="-150" dirty="0">
                <a:solidFill>
                  <a:schemeClr val="accent1">
                    <a:lumMod val="50000"/>
                  </a:schemeClr>
                </a:solidFill>
              </a:rPr>
              <a:t> </a:t>
            </a:r>
            <a:r>
              <a:rPr lang="hr-HR" sz="2000" spc="-150" dirty="0" err="1">
                <a:solidFill>
                  <a:schemeClr val="accent1">
                    <a:lumMod val="50000"/>
                  </a:schemeClr>
                </a:solidFill>
              </a:rPr>
              <a:t>whether</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works</a:t>
            </a:r>
            <a:r>
              <a:rPr lang="hr-HR" sz="2000" spc="-150" dirty="0">
                <a:solidFill>
                  <a:schemeClr val="accent1">
                    <a:lumMod val="50000"/>
                  </a:schemeClr>
                </a:solidFill>
              </a:rPr>
              <a:t> </a:t>
            </a:r>
            <a:r>
              <a:rPr lang="hr-HR" sz="2000" spc="-150" dirty="0" err="1">
                <a:solidFill>
                  <a:schemeClr val="accent1">
                    <a:lumMod val="50000"/>
                  </a:schemeClr>
                </a:solidFill>
              </a:rPr>
              <a:t>could</a:t>
            </a:r>
            <a:r>
              <a:rPr lang="hr-HR" sz="2000" spc="-150" dirty="0">
                <a:solidFill>
                  <a:schemeClr val="accent1">
                    <a:lumMod val="50000"/>
                  </a:schemeClr>
                </a:solidFill>
              </a:rPr>
              <a:t> </a:t>
            </a:r>
            <a:r>
              <a:rPr lang="hr-HR" sz="2000" spc="-150" dirty="0" err="1">
                <a:solidFill>
                  <a:schemeClr val="accent1">
                    <a:lumMod val="50000"/>
                  </a:schemeClr>
                </a:solidFill>
              </a:rPr>
              <a:t>be</a:t>
            </a:r>
            <a:r>
              <a:rPr lang="hr-HR" sz="2000" spc="-150" dirty="0">
                <a:solidFill>
                  <a:schemeClr val="accent1">
                    <a:lumMod val="50000"/>
                  </a:schemeClr>
                </a:solidFill>
              </a:rPr>
              <a:t> </a:t>
            </a:r>
            <a:r>
              <a:rPr lang="hr-HR" sz="2000" spc="-150" dirty="0" err="1">
                <a:solidFill>
                  <a:schemeClr val="accent1">
                    <a:lumMod val="50000"/>
                  </a:schemeClr>
                </a:solidFill>
              </a:rPr>
              <a:t>exceuted</a:t>
            </a:r>
            <a:r>
              <a:rPr lang="hr-HR" sz="2000" spc="-150" dirty="0">
                <a:solidFill>
                  <a:schemeClr val="accent1">
                    <a:lumMod val="50000"/>
                  </a:schemeClr>
                </a:solidFill>
              </a:rPr>
              <a:t> </a:t>
            </a:r>
            <a:r>
              <a:rPr lang="hr-HR" sz="2000" spc="-150" dirty="0" err="1">
                <a:solidFill>
                  <a:schemeClr val="accent1">
                    <a:lumMod val="50000"/>
                  </a:schemeClr>
                </a:solidFill>
              </a:rPr>
              <a:t>in</a:t>
            </a:r>
            <a:r>
              <a:rPr lang="hr-HR" sz="2000" spc="-150" dirty="0">
                <a:solidFill>
                  <a:schemeClr val="accent1">
                    <a:lumMod val="50000"/>
                  </a:schemeClr>
                </a:solidFill>
              </a:rPr>
              <a:t> </a:t>
            </a:r>
            <a:r>
              <a:rPr lang="hr-HR" sz="2000" spc="-150" dirty="0" err="1">
                <a:solidFill>
                  <a:schemeClr val="accent1">
                    <a:lumMod val="50000"/>
                  </a:schemeClr>
                </a:solidFill>
              </a:rPr>
              <a:t>safe</a:t>
            </a:r>
            <a:r>
              <a:rPr lang="hr-HR" sz="2000" spc="-150" dirty="0">
                <a:solidFill>
                  <a:schemeClr val="accent1">
                    <a:lumMod val="50000"/>
                  </a:schemeClr>
                </a:solidFill>
              </a:rPr>
              <a:t> </a:t>
            </a:r>
            <a:r>
              <a:rPr lang="hr-HR" sz="2000" spc="-150" dirty="0" err="1">
                <a:solidFill>
                  <a:schemeClr val="accent1">
                    <a:lumMod val="50000"/>
                  </a:schemeClr>
                </a:solidFill>
              </a:rPr>
              <a:t>way</a:t>
            </a:r>
            <a:r>
              <a:rPr lang="vi-VN" sz="2000" spc="-150" dirty="0">
                <a:solidFill>
                  <a:schemeClr val="accent1">
                    <a:lumMod val="50000"/>
                  </a:schemeClr>
                </a:solidFill>
              </a:rPr>
              <a:t>.</a:t>
            </a:r>
            <a:endParaRPr lang="hr-HR" sz="2000" spc="-150" dirty="0">
              <a:solidFill>
                <a:schemeClr val="accent1">
                  <a:lumMod val="50000"/>
                </a:schemeClr>
              </a:solidFill>
            </a:endParaRPr>
          </a:p>
          <a:p>
            <a:pPr algn="just"/>
            <a:endParaRPr lang="vi-VN" sz="2000" spc="-150" dirty="0">
              <a:solidFill>
                <a:schemeClr val="accent1">
                  <a:lumMod val="50000"/>
                </a:schemeClr>
              </a:solidFill>
            </a:endParaRPr>
          </a:p>
        </p:txBody>
      </p:sp>
      <p:sp>
        <p:nvSpPr>
          <p:cNvPr id="10" name="TextBox 9"/>
          <p:cNvSpPr txBox="1"/>
          <p:nvPr/>
        </p:nvSpPr>
        <p:spPr>
          <a:xfrm>
            <a:off x="512748" y="1521303"/>
            <a:ext cx="8329642" cy="461665"/>
          </a:xfrm>
          <a:prstGeom prst="rect">
            <a:avLst/>
          </a:prstGeom>
          <a:noFill/>
        </p:spPr>
        <p:txBody>
          <a:bodyPr wrap="square" rtlCol="0">
            <a:spAutoFit/>
          </a:bodyPr>
          <a:lstStyle/>
          <a:p>
            <a:r>
              <a:rPr lang="hr-HR" sz="2400" b="1" dirty="0" err="1">
                <a:solidFill>
                  <a:schemeClr val="accent1">
                    <a:lumMod val="50000"/>
                  </a:schemeClr>
                </a:solidFill>
              </a:rPr>
              <a:t>Criminal</a:t>
            </a:r>
            <a:r>
              <a:rPr lang="hr-HR" sz="2400" b="1" dirty="0">
                <a:solidFill>
                  <a:schemeClr val="accent1">
                    <a:lumMod val="50000"/>
                  </a:schemeClr>
                </a:solidFill>
              </a:rPr>
              <a:t> </a:t>
            </a:r>
            <a:r>
              <a:rPr lang="hr-HR" sz="2400" b="1" dirty="0" err="1">
                <a:solidFill>
                  <a:schemeClr val="accent1">
                    <a:lumMod val="50000"/>
                  </a:schemeClr>
                </a:solidFill>
              </a:rPr>
              <a:t>acts</a:t>
            </a:r>
            <a:r>
              <a:rPr lang="hr-HR" sz="2400" b="1" dirty="0">
                <a:solidFill>
                  <a:schemeClr val="accent1">
                    <a:lumMod val="50000"/>
                  </a:schemeClr>
                </a:solidFill>
              </a:rPr>
              <a:t> </a:t>
            </a:r>
            <a:r>
              <a:rPr lang="hr-HR" sz="2400" b="1" dirty="0" err="1">
                <a:solidFill>
                  <a:schemeClr val="accent1">
                    <a:lumMod val="50000"/>
                  </a:schemeClr>
                </a:solidFill>
              </a:rPr>
              <a:t>related</a:t>
            </a:r>
            <a:r>
              <a:rPr lang="hr-HR" sz="2400" b="1" dirty="0">
                <a:solidFill>
                  <a:schemeClr val="accent1">
                    <a:lumMod val="50000"/>
                  </a:schemeClr>
                </a:solidFill>
              </a:rPr>
              <a:t> to AQM</a:t>
            </a: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4251851418"/>
      </p:ext>
    </p:extLst>
  </p:cSld>
  <p:clrMapOvr>
    <a:masterClrMapping/>
  </p:clrMapOvr>
  <p:transition spd="med">
    <p:fade thruBlk="1"/>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11.5 </a:t>
            </a:r>
            <a:r>
              <a:rPr lang="hr-HR" sz="2800" b="1" dirty="0" err="1">
                <a:solidFill>
                  <a:schemeClr val="tx2"/>
                </a:solidFill>
                <a:effectLst>
                  <a:glow>
                    <a:srgbClr val="7F7F7F">
                      <a:alpha val="35000"/>
                    </a:srgbClr>
                  </a:glow>
                </a:effectLst>
              </a:rPr>
              <a:t>Example</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criminal</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act</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related</a:t>
            </a:r>
            <a:r>
              <a:rPr lang="hr-HR" sz="2800" b="1" dirty="0">
                <a:solidFill>
                  <a:schemeClr val="tx2"/>
                </a:solidFill>
                <a:effectLst>
                  <a:glow>
                    <a:srgbClr val="7F7F7F">
                      <a:alpha val="35000"/>
                    </a:srgbClr>
                  </a:glow>
                </a:effectLst>
              </a:rPr>
              <a:t> to AQM</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347957" y="2272955"/>
            <a:ext cx="8593742" cy="2862322"/>
          </a:xfrm>
          <a:prstGeom prst="rect">
            <a:avLst/>
          </a:prstGeom>
          <a:noFill/>
        </p:spPr>
        <p:txBody>
          <a:bodyPr wrap="square" rtlCol="0">
            <a:spAutoFit/>
          </a:bodyPr>
          <a:lstStyle/>
          <a:p>
            <a:pPr algn="just"/>
            <a:endParaRPr lang="hr-HR" sz="2000" spc="-150" dirty="0">
              <a:solidFill>
                <a:schemeClr val="accent1">
                  <a:lumMod val="50000"/>
                </a:schemeClr>
              </a:solidFill>
            </a:endParaRPr>
          </a:p>
          <a:p>
            <a:pPr algn="just"/>
            <a:r>
              <a:rPr lang="hr-HR" sz="2000" spc="-150" dirty="0" err="1" smtClean="0">
                <a:solidFill>
                  <a:schemeClr val="accent1">
                    <a:lumMod val="50000"/>
                  </a:schemeClr>
                </a:solidFill>
              </a:rPr>
              <a:t>In</a:t>
            </a:r>
            <a:r>
              <a:rPr lang="hr-HR" sz="2000" spc="-150" dirty="0" smtClean="0">
                <a:solidFill>
                  <a:schemeClr val="accent1">
                    <a:lumMod val="50000"/>
                  </a:schemeClr>
                </a:solidFill>
              </a:rPr>
              <a:t> </a:t>
            </a:r>
            <a:r>
              <a:rPr lang="hr-HR" sz="2000" spc="-150" dirty="0" err="1" smtClean="0">
                <a:solidFill>
                  <a:schemeClr val="accent1">
                    <a:lumMod val="50000"/>
                  </a:schemeClr>
                </a:solidFill>
              </a:rPr>
              <a:t>November</a:t>
            </a:r>
            <a:r>
              <a:rPr lang="hr-HR" sz="2000" spc="-150" dirty="0" smtClean="0">
                <a:solidFill>
                  <a:schemeClr val="accent1">
                    <a:lumMod val="50000"/>
                  </a:schemeClr>
                </a:solidFill>
              </a:rPr>
              <a:t> 2006, a </a:t>
            </a:r>
            <a:r>
              <a:rPr lang="hr-HR" sz="2000" spc="-150" dirty="0" err="1" smtClean="0">
                <a:solidFill>
                  <a:schemeClr val="accent1">
                    <a:lumMod val="50000"/>
                  </a:schemeClr>
                </a:solidFill>
              </a:rPr>
              <a:t>criminal</a:t>
            </a:r>
            <a:r>
              <a:rPr lang="hr-HR" sz="2000" spc="-150" dirty="0" smtClean="0">
                <a:solidFill>
                  <a:schemeClr val="accent1">
                    <a:lumMod val="50000"/>
                  </a:schemeClr>
                </a:solidFill>
              </a:rPr>
              <a:t> </a:t>
            </a:r>
            <a:r>
              <a:rPr lang="hr-HR" sz="2000" spc="-150" dirty="0" err="1" smtClean="0">
                <a:solidFill>
                  <a:schemeClr val="accent1">
                    <a:lumMod val="50000"/>
                  </a:schemeClr>
                </a:solidFill>
              </a:rPr>
              <a:t>charge</a:t>
            </a:r>
            <a:r>
              <a:rPr lang="hr-HR" sz="2000" spc="-150" dirty="0" smtClean="0">
                <a:solidFill>
                  <a:schemeClr val="accent1">
                    <a:lumMod val="50000"/>
                  </a:schemeClr>
                </a:solidFill>
              </a:rPr>
              <a:t> </a:t>
            </a:r>
            <a:r>
              <a:rPr lang="hr-HR" sz="2000" spc="-150" dirty="0" err="1" smtClean="0">
                <a:solidFill>
                  <a:schemeClr val="accent1">
                    <a:lumMod val="50000"/>
                  </a:schemeClr>
                </a:solidFill>
              </a:rPr>
              <a:t>was</a:t>
            </a:r>
            <a:r>
              <a:rPr lang="hr-HR" sz="2000" spc="-150" dirty="0" smtClean="0">
                <a:solidFill>
                  <a:schemeClr val="accent1">
                    <a:lumMod val="50000"/>
                  </a:schemeClr>
                </a:solidFill>
              </a:rPr>
              <a:t> </a:t>
            </a:r>
            <a:r>
              <a:rPr lang="hr-HR" sz="2000" spc="-150" dirty="0" err="1" smtClean="0">
                <a:solidFill>
                  <a:schemeClr val="accent1">
                    <a:lumMod val="50000"/>
                  </a:schemeClr>
                </a:solidFill>
              </a:rPr>
              <a:t>submitted</a:t>
            </a:r>
            <a:r>
              <a:rPr lang="hr-HR" sz="2000" spc="-150" dirty="0" smtClean="0">
                <a:solidFill>
                  <a:schemeClr val="accent1">
                    <a:lumMod val="50000"/>
                  </a:schemeClr>
                </a:solidFill>
              </a:rPr>
              <a:t> </a:t>
            </a:r>
            <a:r>
              <a:rPr lang="hr-HR" sz="2000" spc="-150" dirty="0" err="1" smtClean="0">
                <a:solidFill>
                  <a:schemeClr val="accent1">
                    <a:lumMod val="50000"/>
                  </a:schemeClr>
                </a:solidFill>
              </a:rPr>
              <a:t>by</a:t>
            </a:r>
            <a:r>
              <a:rPr lang="hr-HR" sz="2000" spc="-150" dirty="0" smtClean="0">
                <a:solidFill>
                  <a:schemeClr val="accent1">
                    <a:lumMod val="50000"/>
                  </a:schemeClr>
                </a:solidFill>
              </a:rPr>
              <a:t> </a:t>
            </a:r>
            <a:r>
              <a:rPr lang="hr-HR" sz="2000" spc="-150" dirty="0" err="1" smtClean="0">
                <a:solidFill>
                  <a:schemeClr val="accent1">
                    <a:lumMod val="50000"/>
                  </a:schemeClr>
                </a:solidFill>
              </a:rPr>
              <a:t>ecological</a:t>
            </a:r>
            <a:r>
              <a:rPr lang="hr-HR" sz="2000" spc="-150" dirty="0" smtClean="0">
                <a:solidFill>
                  <a:schemeClr val="accent1">
                    <a:lumMod val="50000"/>
                  </a:schemeClr>
                </a:solidFill>
              </a:rPr>
              <a:t> </a:t>
            </a:r>
            <a:r>
              <a:rPr lang="hr-HR" sz="2000" spc="-150" dirty="0" err="1" smtClean="0">
                <a:solidFill>
                  <a:schemeClr val="accent1">
                    <a:lumMod val="50000"/>
                  </a:schemeClr>
                </a:solidFill>
              </a:rPr>
              <a:t>association</a:t>
            </a:r>
            <a:r>
              <a:rPr lang="hr-HR" sz="2000" spc="-150" dirty="0" smtClean="0">
                <a:solidFill>
                  <a:schemeClr val="accent1">
                    <a:lumMod val="50000"/>
                  </a:schemeClr>
                </a:solidFill>
              </a:rPr>
              <a:t> </a:t>
            </a:r>
            <a:r>
              <a:rPr lang="hr-HR" sz="2000" spc="-150" dirty="0" err="1" smtClean="0">
                <a:solidFill>
                  <a:schemeClr val="accent1">
                    <a:lumMod val="50000"/>
                  </a:schemeClr>
                </a:solidFill>
              </a:rPr>
              <a:t>Ekop</a:t>
            </a:r>
            <a:r>
              <a:rPr lang="hr-HR" sz="2000" spc="-150" dirty="0" smtClean="0">
                <a:solidFill>
                  <a:schemeClr val="accent1">
                    <a:lumMod val="50000"/>
                  </a:schemeClr>
                </a:solidFill>
              </a:rPr>
              <a:t> Istra to </a:t>
            </a:r>
            <a:r>
              <a:rPr lang="hr-HR" sz="2000" spc="-150" dirty="0" err="1" smtClean="0">
                <a:solidFill>
                  <a:schemeClr val="accent1">
                    <a:lumMod val="50000"/>
                  </a:schemeClr>
                </a:solidFill>
              </a:rPr>
              <a:t>the</a:t>
            </a:r>
            <a:r>
              <a:rPr lang="hr-HR" sz="2000" spc="-150" dirty="0" smtClean="0">
                <a:solidFill>
                  <a:schemeClr val="accent1">
                    <a:lumMod val="50000"/>
                  </a:schemeClr>
                </a:solidFill>
              </a:rPr>
              <a:t> </a:t>
            </a:r>
            <a:r>
              <a:rPr lang="hr-HR" sz="2000" spc="-150" dirty="0" err="1" smtClean="0">
                <a:solidFill>
                  <a:schemeClr val="accent1">
                    <a:lumMod val="50000"/>
                  </a:schemeClr>
                </a:solidFill>
              </a:rPr>
              <a:t>competent</a:t>
            </a:r>
            <a:r>
              <a:rPr lang="hr-HR" sz="2000" spc="-150" dirty="0" smtClean="0">
                <a:solidFill>
                  <a:schemeClr val="accent1">
                    <a:lumMod val="50000"/>
                  </a:schemeClr>
                </a:solidFill>
              </a:rPr>
              <a:t> </a:t>
            </a:r>
            <a:r>
              <a:rPr lang="hr-HR" sz="2000" spc="-150" dirty="0" err="1" smtClean="0">
                <a:solidFill>
                  <a:schemeClr val="accent1">
                    <a:lumMod val="50000"/>
                  </a:schemeClr>
                </a:solidFill>
              </a:rPr>
              <a:t>attorney</a:t>
            </a:r>
            <a:r>
              <a:rPr lang="hr-HR" sz="2000" spc="-150" dirty="0" smtClean="0">
                <a:solidFill>
                  <a:schemeClr val="accent1">
                    <a:lumMod val="50000"/>
                  </a:schemeClr>
                </a:solidFill>
              </a:rPr>
              <a:t>’s office </a:t>
            </a:r>
            <a:r>
              <a:rPr lang="hr-HR" sz="2000" spc="-150" dirty="0" err="1" smtClean="0">
                <a:solidFill>
                  <a:schemeClr val="accent1">
                    <a:lumMod val="50000"/>
                  </a:schemeClr>
                </a:solidFill>
              </a:rPr>
              <a:t>in</a:t>
            </a:r>
            <a:r>
              <a:rPr lang="hr-HR" sz="2000" spc="-150" dirty="0" smtClean="0">
                <a:solidFill>
                  <a:schemeClr val="accent1">
                    <a:lumMod val="50000"/>
                  </a:schemeClr>
                </a:solidFill>
              </a:rPr>
              <a:t> Pazin </a:t>
            </a:r>
            <a:r>
              <a:rPr lang="hr-HR" sz="2000" spc="-150" dirty="0" err="1" smtClean="0">
                <a:solidFill>
                  <a:schemeClr val="accent1">
                    <a:lumMod val="50000"/>
                  </a:schemeClr>
                </a:solidFill>
              </a:rPr>
              <a:t>against</a:t>
            </a:r>
            <a:r>
              <a:rPr lang="hr-HR" sz="2000" spc="-150" dirty="0" smtClean="0">
                <a:solidFill>
                  <a:schemeClr val="accent1">
                    <a:lumMod val="50000"/>
                  </a:schemeClr>
                </a:solidFill>
              </a:rPr>
              <a:t> </a:t>
            </a:r>
            <a:r>
              <a:rPr lang="hr-HR" sz="2000" spc="-150" dirty="0" err="1" smtClean="0">
                <a:solidFill>
                  <a:schemeClr val="accent1">
                    <a:lumMod val="50000"/>
                  </a:schemeClr>
                </a:solidFill>
              </a:rPr>
              <a:t>the</a:t>
            </a:r>
            <a:r>
              <a:rPr lang="hr-HR" sz="2000" spc="-150" dirty="0" smtClean="0">
                <a:solidFill>
                  <a:schemeClr val="accent1">
                    <a:lumMod val="50000"/>
                  </a:schemeClr>
                </a:solidFill>
              </a:rPr>
              <a:t> </a:t>
            </a:r>
            <a:r>
              <a:rPr lang="hr-HR" sz="2000" spc="-150" dirty="0" err="1" smtClean="0">
                <a:solidFill>
                  <a:schemeClr val="accent1">
                    <a:lumMod val="50000"/>
                  </a:schemeClr>
                </a:solidFill>
              </a:rPr>
              <a:t>responsible</a:t>
            </a:r>
            <a:r>
              <a:rPr lang="hr-HR" sz="2000" spc="-150" dirty="0" smtClean="0">
                <a:solidFill>
                  <a:schemeClr val="accent1">
                    <a:lumMod val="50000"/>
                  </a:schemeClr>
                </a:solidFill>
              </a:rPr>
              <a:t> </a:t>
            </a:r>
            <a:r>
              <a:rPr lang="hr-HR" sz="2000" spc="-150" dirty="0" err="1" smtClean="0">
                <a:solidFill>
                  <a:schemeClr val="accent1">
                    <a:lumMod val="50000"/>
                  </a:schemeClr>
                </a:solidFill>
              </a:rPr>
              <a:t>persons</a:t>
            </a:r>
            <a:r>
              <a:rPr lang="hr-HR" sz="2000" spc="-150" dirty="0" smtClean="0">
                <a:solidFill>
                  <a:schemeClr val="accent1">
                    <a:lumMod val="50000"/>
                  </a:schemeClr>
                </a:solidFill>
              </a:rPr>
              <a:t> </a:t>
            </a:r>
            <a:r>
              <a:rPr lang="hr-HR" sz="2000" spc="-150" dirty="0" err="1" smtClean="0">
                <a:solidFill>
                  <a:schemeClr val="accent1">
                    <a:lumMod val="50000"/>
                  </a:schemeClr>
                </a:solidFill>
              </a:rPr>
              <a:t>in</a:t>
            </a:r>
            <a:r>
              <a:rPr lang="hr-HR" sz="2000" spc="-150" dirty="0" smtClean="0">
                <a:solidFill>
                  <a:schemeClr val="accent1">
                    <a:lumMod val="50000"/>
                  </a:schemeClr>
                </a:solidFill>
              </a:rPr>
              <a:t> </a:t>
            </a:r>
            <a:r>
              <a:rPr lang="hr-HR" sz="2000" spc="-150" dirty="0" err="1" smtClean="0">
                <a:solidFill>
                  <a:schemeClr val="accent1">
                    <a:lumMod val="50000"/>
                  </a:schemeClr>
                </a:solidFill>
              </a:rPr>
              <a:t>Rockwool</a:t>
            </a:r>
            <a:r>
              <a:rPr lang="hr-HR" sz="2000" spc="-150" dirty="0" smtClean="0">
                <a:solidFill>
                  <a:schemeClr val="accent1">
                    <a:lumMod val="50000"/>
                  </a:schemeClr>
                </a:solidFill>
              </a:rPr>
              <a:t> Adriatic </a:t>
            </a:r>
            <a:r>
              <a:rPr lang="hr-HR" sz="2000" spc="-150" dirty="0" err="1" smtClean="0">
                <a:solidFill>
                  <a:schemeClr val="accent1">
                    <a:lumMod val="50000"/>
                  </a:schemeClr>
                </a:solidFill>
              </a:rPr>
              <a:t>factory</a:t>
            </a:r>
            <a:r>
              <a:rPr lang="hr-HR" sz="2000" spc="-150" dirty="0" smtClean="0">
                <a:solidFill>
                  <a:schemeClr val="accent1">
                    <a:lumMod val="50000"/>
                  </a:schemeClr>
                </a:solidFill>
              </a:rPr>
              <a:t> </a:t>
            </a:r>
            <a:r>
              <a:rPr lang="hr-HR" sz="2000" spc="-150" dirty="0" err="1" smtClean="0">
                <a:solidFill>
                  <a:schemeClr val="accent1">
                    <a:lumMod val="50000"/>
                  </a:schemeClr>
                </a:solidFill>
              </a:rPr>
              <a:t>and</a:t>
            </a:r>
            <a:r>
              <a:rPr lang="hr-HR" sz="2000" spc="-150" dirty="0" smtClean="0">
                <a:solidFill>
                  <a:schemeClr val="accent1">
                    <a:lumMod val="50000"/>
                  </a:schemeClr>
                </a:solidFill>
              </a:rPr>
              <a:t> </a:t>
            </a:r>
            <a:r>
              <a:rPr lang="hr-HR" sz="2000" spc="-150" dirty="0" err="1" smtClean="0">
                <a:solidFill>
                  <a:schemeClr val="accent1">
                    <a:lumMod val="50000"/>
                  </a:schemeClr>
                </a:solidFill>
              </a:rPr>
              <a:t>against</a:t>
            </a:r>
            <a:r>
              <a:rPr lang="hr-HR" sz="2000" spc="-150" dirty="0" smtClean="0">
                <a:solidFill>
                  <a:schemeClr val="accent1">
                    <a:lumMod val="50000"/>
                  </a:schemeClr>
                </a:solidFill>
              </a:rPr>
              <a:t> </a:t>
            </a:r>
            <a:r>
              <a:rPr lang="hr-HR" sz="2000" spc="-150" dirty="0" err="1" smtClean="0">
                <a:solidFill>
                  <a:schemeClr val="accent1">
                    <a:lumMod val="50000"/>
                  </a:schemeClr>
                </a:solidFill>
              </a:rPr>
              <a:t>the</a:t>
            </a:r>
            <a:r>
              <a:rPr lang="hr-HR" sz="2000" spc="-150" dirty="0" smtClean="0">
                <a:solidFill>
                  <a:schemeClr val="accent1">
                    <a:lumMod val="50000"/>
                  </a:schemeClr>
                </a:solidFill>
              </a:rPr>
              <a:t> </a:t>
            </a:r>
            <a:r>
              <a:rPr lang="hr-HR" sz="2000" spc="-150" dirty="0" err="1" smtClean="0">
                <a:solidFill>
                  <a:schemeClr val="accent1">
                    <a:lumMod val="50000"/>
                  </a:schemeClr>
                </a:solidFill>
              </a:rPr>
              <a:t>company</a:t>
            </a:r>
            <a:r>
              <a:rPr lang="hr-HR" sz="2000" spc="-150" dirty="0" smtClean="0">
                <a:solidFill>
                  <a:schemeClr val="accent1">
                    <a:lumMod val="50000"/>
                  </a:schemeClr>
                </a:solidFill>
              </a:rPr>
              <a:t> </a:t>
            </a:r>
            <a:r>
              <a:rPr lang="hr-HR" sz="2000" spc="-150" dirty="0" err="1" smtClean="0">
                <a:solidFill>
                  <a:schemeClr val="accent1">
                    <a:lumMod val="50000"/>
                  </a:schemeClr>
                </a:solidFill>
              </a:rPr>
              <a:t>which</a:t>
            </a:r>
            <a:r>
              <a:rPr lang="hr-HR" sz="2000" spc="-150" dirty="0" smtClean="0">
                <a:solidFill>
                  <a:schemeClr val="accent1">
                    <a:lumMod val="50000"/>
                  </a:schemeClr>
                </a:solidFill>
              </a:rPr>
              <a:t> </a:t>
            </a:r>
            <a:r>
              <a:rPr lang="hr-HR" sz="2000" spc="-150" dirty="0" err="1" smtClean="0">
                <a:solidFill>
                  <a:schemeClr val="accent1">
                    <a:lumMod val="50000"/>
                  </a:schemeClr>
                </a:solidFill>
              </a:rPr>
              <a:t>prepared</a:t>
            </a:r>
            <a:r>
              <a:rPr lang="hr-HR" sz="2000" spc="-150" dirty="0" smtClean="0">
                <a:solidFill>
                  <a:schemeClr val="accent1">
                    <a:lumMod val="50000"/>
                  </a:schemeClr>
                </a:solidFill>
              </a:rPr>
              <a:t> </a:t>
            </a:r>
            <a:r>
              <a:rPr lang="hr-HR" sz="2000" spc="-150" dirty="0" err="1" smtClean="0">
                <a:solidFill>
                  <a:schemeClr val="accent1">
                    <a:lumMod val="50000"/>
                  </a:schemeClr>
                </a:solidFill>
              </a:rPr>
              <a:t>the</a:t>
            </a:r>
            <a:r>
              <a:rPr lang="hr-HR" sz="2000" spc="-150" dirty="0" smtClean="0">
                <a:solidFill>
                  <a:schemeClr val="accent1">
                    <a:lumMod val="50000"/>
                  </a:schemeClr>
                </a:solidFill>
              </a:rPr>
              <a:t> </a:t>
            </a:r>
            <a:r>
              <a:rPr lang="hr-HR" sz="2000" spc="-150" dirty="0" err="1" smtClean="0">
                <a:solidFill>
                  <a:schemeClr val="accent1">
                    <a:lumMod val="50000"/>
                  </a:schemeClr>
                </a:solidFill>
              </a:rPr>
              <a:t>environmental</a:t>
            </a:r>
            <a:r>
              <a:rPr lang="hr-HR" sz="2000" spc="-150" dirty="0" smtClean="0">
                <a:solidFill>
                  <a:schemeClr val="accent1">
                    <a:lumMod val="50000"/>
                  </a:schemeClr>
                </a:solidFill>
              </a:rPr>
              <a:t> </a:t>
            </a:r>
            <a:r>
              <a:rPr lang="hr-HR" sz="2000" spc="-150" dirty="0" err="1" smtClean="0">
                <a:solidFill>
                  <a:schemeClr val="accent1">
                    <a:lumMod val="50000"/>
                  </a:schemeClr>
                </a:solidFill>
              </a:rPr>
              <a:t>impact</a:t>
            </a:r>
            <a:r>
              <a:rPr lang="hr-HR" sz="2000" spc="-150" dirty="0" smtClean="0">
                <a:solidFill>
                  <a:schemeClr val="accent1">
                    <a:lumMod val="50000"/>
                  </a:schemeClr>
                </a:solidFill>
              </a:rPr>
              <a:t> </a:t>
            </a:r>
            <a:r>
              <a:rPr lang="hr-HR" sz="2000" spc="-150" dirty="0" err="1" smtClean="0">
                <a:solidFill>
                  <a:schemeClr val="accent1">
                    <a:lumMod val="50000"/>
                  </a:schemeClr>
                </a:solidFill>
              </a:rPr>
              <a:t>study</a:t>
            </a:r>
            <a:r>
              <a:rPr lang="hr-HR" sz="2000" spc="-150" dirty="0" smtClean="0">
                <a:solidFill>
                  <a:schemeClr val="accent1">
                    <a:lumMod val="50000"/>
                  </a:schemeClr>
                </a:solidFill>
              </a:rPr>
              <a:t>.</a:t>
            </a:r>
            <a:endParaRPr lang="hr-HR" sz="2000" spc="-150" dirty="0">
              <a:solidFill>
                <a:schemeClr val="accent1">
                  <a:lumMod val="50000"/>
                </a:schemeClr>
              </a:solidFill>
            </a:endParaRPr>
          </a:p>
          <a:p>
            <a:pPr algn="just"/>
            <a:endParaRPr lang="vi-VN" sz="2000" spc="-150" dirty="0">
              <a:solidFill>
                <a:schemeClr val="accent1">
                  <a:lumMod val="50000"/>
                </a:schemeClr>
              </a:solidFill>
            </a:endParaRPr>
          </a:p>
          <a:p>
            <a:pPr algn="just"/>
            <a:r>
              <a:rPr lang="hr-HR" sz="2000" spc="-150" dirty="0" err="1" smtClean="0">
                <a:solidFill>
                  <a:schemeClr val="accent1">
                    <a:lumMod val="50000"/>
                  </a:schemeClr>
                </a:solidFill>
              </a:rPr>
              <a:t>In</a:t>
            </a:r>
            <a:r>
              <a:rPr lang="hr-HR" sz="2000" spc="-150" dirty="0">
                <a:solidFill>
                  <a:schemeClr val="accent1">
                    <a:lumMod val="50000"/>
                  </a:schemeClr>
                </a:solidFill>
              </a:rPr>
              <a:t> </a:t>
            </a:r>
            <a:r>
              <a:rPr lang="hr-HR" sz="2000" spc="-150" dirty="0" err="1">
                <a:solidFill>
                  <a:schemeClr val="accent1">
                    <a:lumMod val="50000"/>
                  </a:schemeClr>
                </a:solidFill>
              </a:rPr>
              <a:t>ecological</a:t>
            </a:r>
            <a:r>
              <a:rPr lang="hr-HR" sz="2000" spc="-150" dirty="0">
                <a:solidFill>
                  <a:schemeClr val="accent1">
                    <a:lumMod val="50000"/>
                  </a:schemeClr>
                </a:solidFill>
              </a:rPr>
              <a:t> </a:t>
            </a:r>
            <a:r>
              <a:rPr lang="hr-HR" sz="2000" spc="-150" dirty="0" err="1">
                <a:solidFill>
                  <a:schemeClr val="accent1">
                    <a:lumMod val="50000"/>
                  </a:schemeClr>
                </a:solidFill>
              </a:rPr>
              <a:t>association</a:t>
            </a:r>
            <a:r>
              <a:rPr lang="hr-HR" sz="2000" spc="-150" dirty="0">
                <a:solidFill>
                  <a:schemeClr val="accent1">
                    <a:lumMod val="50000"/>
                  </a:schemeClr>
                </a:solidFill>
              </a:rPr>
              <a:t> </a:t>
            </a:r>
            <a:r>
              <a:rPr lang="hr-HR" sz="2000" spc="-150" dirty="0" err="1">
                <a:solidFill>
                  <a:schemeClr val="accent1">
                    <a:lumMod val="50000"/>
                  </a:schemeClr>
                </a:solidFill>
              </a:rPr>
              <a:t>Ekop</a:t>
            </a:r>
            <a:r>
              <a:rPr lang="hr-HR" sz="2000" spc="-150" dirty="0">
                <a:solidFill>
                  <a:schemeClr val="accent1">
                    <a:lumMod val="50000"/>
                  </a:schemeClr>
                </a:solidFill>
              </a:rPr>
              <a:t> Istra </a:t>
            </a:r>
            <a:r>
              <a:rPr lang="hr-HR" sz="2000" spc="-150" dirty="0" err="1" smtClean="0">
                <a:solidFill>
                  <a:schemeClr val="accent1">
                    <a:lumMod val="50000"/>
                  </a:schemeClr>
                </a:solidFill>
              </a:rPr>
              <a:t>thought</a:t>
            </a:r>
            <a:r>
              <a:rPr lang="hr-HR" sz="2000" spc="-150" dirty="0" smtClean="0">
                <a:solidFill>
                  <a:schemeClr val="accent1">
                    <a:lumMod val="50000"/>
                  </a:schemeClr>
                </a:solidFill>
              </a:rPr>
              <a:t> </a:t>
            </a:r>
            <a:r>
              <a:rPr lang="hr-HR" sz="2000" spc="-150" dirty="0" err="1" smtClean="0">
                <a:solidFill>
                  <a:schemeClr val="accent1">
                    <a:lumMod val="50000"/>
                  </a:schemeClr>
                </a:solidFill>
              </a:rPr>
              <a:t>that</a:t>
            </a:r>
            <a:r>
              <a:rPr lang="hr-HR" sz="2000" spc="-150" dirty="0" smtClean="0">
                <a:solidFill>
                  <a:schemeClr val="accent1">
                    <a:lumMod val="50000"/>
                  </a:schemeClr>
                </a:solidFill>
              </a:rPr>
              <a:t> </a:t>
            </a:r>
            <a:r>
              <a:rPr lang="hr-HR" sz="2000" spc="-150" dirty="0" err="1" smtClean="0">
                <a:solidFill>
                  <a:schemeClr val="accent1">
                    <a:lumMod val="50000"/>
                  </a:schemeClr>
                </a:solidFill>
              </a:rPr>
              <a:t>the</a:t>
            </a:r>
            <a:r>
              <a:rPr lang="hr-HR" sz="2000" spc="-150" dirty="0" smtClean="0">
                <a:solidFill>
                  <a:schemeClr val="accent1">
                    <a:lumMod val="50000"/>
                  </a:schemeClr>
                </a:solidFill>
              </a:rPr>
              <a:t> </a:t>
            </a:r>
            <a:r>
              <a:rPr lang="hr-HR" sz="2000" spc="-150" dirty="0" err="1" smtClean="0">
                <a:solidFill>
                  <a:schemeClr val="accent1">
                    <a:lumMod val="50000"/>
                  </a:schemeClr>
                </a:solidFill>
              </a:rPr>
              <a:t>pre</a:t>
            </a:r>
            <a:r>
              <a:rPr lang="hr-HR" sz="2000" spc="-150" dirty="0" smtClean="0">
                <a:solidFill>
                  <a:schemeClr val="accent1">
                    <a:lumMod val="50000"/>
                  </a:schemeClr>
                </a:solidFill>
              </a:rPr>
              <a:t>-</a:t>
            </a:r>
            <a:r>
              <a:rPr lang="hr-HR" sz="2000" spc="-150" dirty="0" err="1" smtClean="0">
                <a:solidFill>
                  <a:schemeClr val="accent1">
                    <a:lumMod val="50000"/>
                  </a:schemeClr>
                </a:solidFill>
              </a:rPr>
              <a:t>agreement</a:t>
            </a:r>
            <a:r>
              <a:rPr lang="hr-HR" sz="2000" spc="-150" dirty="0" smtClean="0">
                <a:solidFill>
                  <a:schemeClr val="accent1">
                    <a:lumMod val="50000"/>
                  </a:schemeClr>
                </a:solidFill>
              </a:rPr>
              <a:t> </a:t>
            </a:r>
            <a:r>
              <a:rPr lang="hr-HR" sz="2000" spc="-150" dirty="0" err="1" smtClean="0">
                <a:solidFill>
                  <a:schemeClr val="accent1">
                    <a:lumMod val="50000"/>
                  </a:schemeClr>
                </a:solidFill>
              </a:rPr>
              <a:t>concluded</a:t>
            </a:r>
            <a:r>
              <a:rPr lang="hr-HR" sz="2000" spc="-150" dirty="0" smtClean="0">
                <a:solidFill>
                  <a:schemeClr val="accent1">
                    <a:lumMod val="50000"/>
                  </a:schemeClr>
                </a:solidFill>
              </a:rPr>
              <a:t> </a:t>
            </a:r>
            <a:r>
              <a:rPr lang="hr-HR" sz="2000" spc="-150" dirty="0" err="1" smtClean="0">
                <a:solidFill>
                  <a:schemeClr val="accent1">
                    <a:lumMod val="50000"/>
                  </a:schemeClr>
                </a:solidFill>
              </a:rPr>
              <a:t>with</a:t>
            </a:r>
            <a:r>
              <a:rPr lang="hr-HR" sz="2000" spc="-150" dirty="0" smtClean="0">
                <a:solidFill>
                  <a:schemeClr val="accent1">
                    <a:lumMod val="50000"/>
                  </a:schemeClr>
                </a:solidFill>
              </a:rPr>
              <a:t> </a:t>
            </a:r>
            <a:r>
              <a:rPr lang="hr-HR" sz="2000" spc="-150" dirty="0" err="1" smtClean="0">
                <a:solidFill>
                  <a:schemeClr val="accent1">
                    <a:lumMod val="50000"/>
                  </a:schemeClr>
                </a:solidFill>
              </a:rPr>
              <a:t>polluter</a:t>
            </a:r>
            <a:r>
              <a:rPr lang="hr-HR" sz="2000" spc="-150" dirty="0" smtClean="0">
                <a:solidFill>
                  <a:schemeClr val="accent1">
                    <a:lumMod val="50000"/>
                  </a:schemeClr>
                </a:solidFill>
              </a:rPr>
              <a:t> </a:t>
            </a:r>
            <a:r>
              <a:rPr lang="hr-HR" sz="2000" spc="-150" dirty="0" err="1" smtClean="0">
                <a:solidFill>
                  <a:schemeClr val="accent1">
                    <a:lumMod val="50000"/>
                  </a:schemeClr>
                </a:solidFill>
              </a:rPr>
              <a:t>was</a:t>
            </a:r>
            <a:r>
              <a:rPr lang="hr-HR" sz="2000" spc="-150" dirty="0" smtClean="0">
                <a:solidFill>
                  <a:schemeClr val="accent1">
                    <a:lumMod val="50000"/>
                  </a:schemeClr>
                </a:solidFill>
              </a:rPr>
              <a:t> </a:t>
            </a:r>
            <a:r>
              <a:rPr lang="hr-HR" sz="2000" spc="-150" dirty="0" err="1" smtClean="0">
                <a:solidFill>
                  <a:schemeClr val="accent1">
                    <a:lumMod val="50000"/>
                  </a:schemeClr>
                </a:solidFill>
              </a:rPr>
              <a:t>illegal</a:t>
            </a:r>
            <a:r>
              <a:rPr lang="hr-HR" sz="2000" spc="-150" dirty="0" smtClean="0">
                <a:solidFill>
                  <a:schemeClr val="accent1">
                    <a:lumMod val="50000"/>
                  </a:schemeClr>
                </a:solidFill>
              </a:rPr>
              <a:t> </a:t>
            </a:r>
            <a:r>
              <a:rPr lang="hr-HR" sz="2000" spc="-150" dirty="0" err="1" smtClean="0">
                <a:solidFill>
                  <a:schemeClr val="accent1">
                    <a:lumMod val="50000"/>
                  </a:schemeClr>
                </a:solidFill>
              </a:rPr>
              <a:t>and</a:t>
            </a:r>
            <a:r>
              <a:rPr lang="hr-HR" sz="2000" spc="-150" dirty="0" smtClean="0">
                <a:solidFill>
                  <a:schemeClr val="accent1">
                    <a:lumMod val="50000"/>
                  </a:schemeClr>
                </a:solidFill>
              </a:rPr>
              <a:t> </a:t>
            </a:r>
            <a:r>
              <a:rPr lang="hr-HR" sz="2000" spc="-150" dirty="0" err="1" smtClean="0">
                <a:solidFill>
                  <a:schemeClr val="accent1">
                    <a:lumMod val="50000"/>
                  </a:schemeClr>
                </a:solidFill>
              </a:rPr>
              <a:t>harmful</a:t>
            </a:r>
            <a:r>
              <a:rPr lang="hr-HR" sz="2000" spc="-150" dirty="0" smtClean="0">
                <a:solidFill>
                  <a:schemeClr val="accent1">
                    <a:lumMod val="50000"/>
                  </a:schemeClr>
                </a:solidFill>
              </a:rPr>
              <a:t> as </a:t>
            </a:r>
            <a:r>
              <a:rPr lang="hr-HR" sz="2000" spc="-150" dirty="0" err="1" smtClean="0">
                <a:solidFill>
                  <a:schemeClr val="accent1">
                    <a:lumMod val="50000"/>
                  </a:schemeClr>
                </a:solidFill>
              </a:rPr>
              <a:t>it</a:t>
            </a:r>
            <a:r>
              <a:rPr lang="hr-HR" sz="2000" spc="-150" dirty="0" smtClean="0">
                <a:solidFill>
                  <a:schemeClr val="accent1">
                    <a:lumMod val="50000"/>
                  </a:schemeClr>
                </a:solidFill>
              </a:rPr>
              <a:t> </a:t>
            </a:r>
            <a:r>
              <a:rPr lang="hr-HR" sz="2000" spc="-150" dirty="0" err="1" smtClean="0">
                <a:solidFill>
                  <a:schemeClr val="accent1">
                    <a:lumMod val="50000"/>
                  </a:schemeClr>
                </a:solidFill>
              </a:rPr>
              <a:t>was</a:t>
            </a:r>
            <a:r>
              <a:rPr lang="hr-HR" sz="2000" spc="-150" dirty="0" smtClean="0">
                <a:solidFill>
                  <a:schemeClr val="accent1">
                    <a:lumMod val="50000"/>
                  </a:schemeClr>
                </a:solidFill>
              </a:rPr>
              <a:t> </a:t>
            </a:r>
            <a:r>
              <a:rPr lang="hr-HR" sz="2000" spc="-150" dirty="0" err="1" smtClean="0">
                <a:solidFill>
                  <a:schemeClr val="accent1">
                    <a:lumMod val="50000"/>
                  </a:schemeClr>
                </a:solidFill>
              </a:rPr>
              <a:t>signed</a:t>
            </a:r>
            <a:r>
              <a:rPr lang="hr-HR" sz="2000" spc="-150" dirty="0" smtClean="0">
                <a:solidFill>
                  <a:schemeClr val="accent1">
                    <a:lumMod val="50000"/>
                  </a:schemeClr>
                </a:solidFill>
              </a:rPr>
              <a:t> </a:t>
            </a:r>
            <a:r>
              <a:rPr lang="hr-HR" sz="2000" spc="-150" dirty="0" err="1" smtClean="0">
                <a:solidFill>
                  <a:schemeClr val="accent1">
                    <a:lumMod val="50000"/>
                  </a:schemeClr>
                </a:solidFill>
              </a:rPr>
              <a:t>before</a:t>
            </a:r>
            <a:r>
              <a:rPr lang="hr-HR" sz="2000" spc="-150" dirty="0" smtClean="0">
                <a:solidFill>
                  <a:schemeClr val="accent1">
                    <a:lumMod val="50000"/>
                  </a:schemeClr>
                </a:solidFill>
              </a:rPr>
              <a:t> </a:t>
            </a:r>
            <a:r>
              <a:rPr lang="hr-HR" sz="2000" spc="-150" dirty="0" err="1" smtClean="0">
                <a:solidFill>
                  <a:schemeClr val="accent1">
                    <a:lumMod val="50000"/>
                  </a:schemeClr>
                </a:solidFill>
              </a:rPr>
              <a:t>the</a:t>
            </a:r>
            <a:r>
              <a:rPr lang="hr-HR" sz="2000" spc="-150" dirty="0" smtClean="0">
                <a:solidFill>
                  <a:schemeClr val="accent1">
                    <a:lumMod val="50000"/>
                  </a:schemeClr>
                </a:solidFill>
              </a:rPr>
              <a:t> </a:t>
            </a:r>
            <a:r>
              <a:rPr lang="hr-HR" sz="2000" spc="-150" dirty="0" err="1">
                <a:solidFill>
                  <a:schemeClr val="accent1">
                    <a:lumMod val="50000"/>
                  </a:schemeClr>
                </a:solidFill>
              </a:rPr>
              <a:t>environmental</a:t>
            </a:r>
            <a:r>
              <a:rPr lang="hr-HR" sz="2000" spc="-150" dirty="0">
                <a:solidFill>
                  <a:schemeClr val="accent1">
                    <a:lumMod val="50000"/>
                  </a:schemeClr>
                </a:solidFill>
              </a:rPr>
              <a:t> </a:t>
            </a:r>
            <a:r>
              <a:rPr lang="hr-HR" sz="2000" spc="-150" dirty="0" err="1">
                <a:solidFill>
                  <a:schemeClr val="accent1">
                    <a:lumMod val="50000"/>
                  </a:schemeClr>
                </a:solidFill>
              </a:rPr>
              <a:t>impact</a:t>
            </a:r>
            <a:r>
              <a:rPr lang="hr-HR" sz="2000" spc="-150" dirty="0">
                <a:solidFill>
                  <a:schemeClr val="accent1">
                    <a:lumMod val="50000"/>
                  </a:schemeClr>
                </a:solidFill>
              </a:rPr>
              <a:t> </a:t>
            </a:r>
            <a:r>
              <a:rPr lang="hr-HR" sz="2000" spc="-150" dirty="0" err="1">
                <a:solidFill>
                  <a:schemeClr val="accent1">
                    <a:lumMod val="50000"/>
                  </a:schemeClr>
                </a:solidFill>
              </a:rPr>
              <a:t>study</a:t>
            </a:r>
            <a:r>
              <a:rPr lang="hr-HR" sz="2000" spc="-150" dirty="0">
                <a:solidFill>
                  <a:schemeClr val="accent1">
                    <a:lumMod val="50000"/>
                  </a:schemeClr>
                </a:solidFill>
              </a:rPr>
              <a:t> </a:t>
            </a:r>
            <a:r>
              <a:rPr lang="hr-HR" sz="2000" spc="-150" dirty="0" err="1" smtClean="0">
                <a:solidFill>
                  <a:schemeClr val="accent1">
                    <a:lumMod val="50000"/>
                  </a:schemeClr>
                </a:solidFill>
              </a:rPr>
              <a:t>was</a:t>
            </a:r>
            <a:r>
              <a:rPr lang="hr-HR" sz="2000" spc="-150" dirty="0" smtClean="0">
                <a:solidFill>
                  <a:schemeClr val="accent1">
                    <a:lumMod val="50000"/>
                  </a:schemeClr>
                </a:solidFill>
              </a:rPr>
              <a:t> </a:t>
            </a:r>
            <a:r>
              <a:rPr lang="hr-HR" sz="2000" spc="-150" dirty="0" err="1" smtClean="0">
                <a:solidFill>
                  <a:schemeClr val="accent1">
                    <a:lumMod val="50000"/>
                  </a:schemeClr>
                </a:solidFill>
              </a:rPr>
              <a:t>prepared</a:t>
            </a:r>
            <a:r>
              <a:rPr lang="hr-HR" sz="2000" spc="-150" dirty="0" smtClean="0">
                <a:solidFill>
                  <a:schemeClr val="accent1">
                    <a:lumMod val="50000"/>
                  </a:schemeClr>
                </a:solidFill>
              </a:rPr>
              <a:t>, </a:t>
            </a:r>
            <a:r>
              <a:rPr lang="hr-HR" sz="2000" spc="-150" dirty="0" err="1" smtClean="0">
                <a:solidFill>
                  <a:schemeClr val="accent1">
                    <a:lumMod val="50000"/>
                  </a:schemeClr>
                </a:solidFill>
              </a:rPr>
              <a:t>which</a:t>
            </a:r>
            <a:r>
              <a:rPr lang="hr-HR" sz="2000" spc="-150" dirty="0" smtClean="0">
                <a:solidFill>
                  <a:schemeClr val="accent1">
                    <a:lumMod val="50000"/>
                  </a:schemeClr>
                </a:solidFill>
              </a:rPr>
              <a:t> is </a:t>
            </a:r>
            <a:r>
              <a:rPr lang="hr-HR" sz="2000" spc="-150" dirty="0" err="1" smtClean="0">
                <a:solidFill>
                  <a:schemeClr val="accent1">
                    <a:lumMod val="50000"/>
                  </a:schemeClr>
                </a:solidFill>
              </a:rPr>
              <a:t>not</a:t>
            </a:r>
            <a:r>
              <a:rPr lang="hr-HR" sz="2000" spc="-150" dirty="0" smtClean="0">
                <a:solidFill>
                  <a:schemeClr val="accent1">
                    <a:lumMod val="50000"/>
                  </a:schemeClr>
                </a:solidFill>
              </a:rPr>
              <a:t> </a:t>
            </a:r>
            <a:r>
              <a:rPr lang="hr-HR" sz="2000" spc="-150" dirty="0" err="1" smtClean="0">
                <a:solidFill>
                  <a:schemeClr val="accent1">
                    <a:lumMod val="50000"/>
                  </a:schemeClr>
                </a:solidFill>
              </a:rPr>
              <a:t>considered</a:t>
            </a:r>
            <a:r>
              <a:rPr lang="hr-HR" sz="2000" spc="-150" dirty="0" smtClean="0">
                <a:solidFill>
                  <a:schemeClr val="accent1">
                    <a:lumMod val="50000"/>
                  </a:schemeClr>
                </a:solidFill>
              </a:rPr>
              <a:t> to </a:t>
            </a:r>
            <a:r>
              <a:rPr lang="hr-HR" sz="2000" spc="-150" dirty="0" err="1" smtClean="0">
                <a:solidFill>
                  <a:schemeClr val="accent1">
                    <a:lumMod val="50000"/>
                  </a:schemeClr>
                </a:solidFill>
              </a:rPr>
              <a:t>be</a:t>
            </a:r>
            <a:r>
              <a:rPr lang="hr-HR" sz="2000" spc="-150" dirty="0" smtClean="0">
                <a:solidFill>
                  <a:schemeClr val="accent1">
                    <a:lumMod val="50000"/>
                  </a:schemeClr>
                </a:solidFill>
              </a:rPr>
              <a:t> </a:t>
            </a:r>
            <a:r>
              <a:rPr lang="hr-HR" sz="2000" spc="-150" dirty="0" err="1" smtClean="0">
                <a:solidFill>
                  <a:schemeClr val="accent1">
                    <a:lumMod val="50000"/>
                  </a:schemeClr>
                </a:solidFill>
              </a:rPr>
              <a:t>authentic</a:t>
            </a:r>
            <a:r>
              <a:rPr lang="hr-HR" sz="2000" spc="-150" dirty="0" smtClean="0">
                <a:solidFill>
                  <a:schemeClr val="accent1">
                    <a:lumMod val="50000"/>
                  </a:schemeClr>
                </a:solidFill>
              </a:rPr>
              <a:t>, </a:t>
            </a:r>
            <a:r>
              <a:rPr lang="hr-HR" sz="2000" spc="-150" dirty="0" err="1" smtClean="0">
                <a:solidFill>
                  <a:schemeClr val="accent1">
                    <a:lumMod val="50000"/>
                  </a:schemeClr>
                </a:solidFill>
              </a:rPr>
              <a:t>because</a:t>
            </a:r>
            <a:r>
              <a:rPr lang="hr-HR" sz="2000" spc="-150" dirty="0" smtClean="0">
                <a:solidFill>
                  <a:schemeClr val="accent1">
                    <a:lumMod val="50000"/>
                  </a:schemeClr>
                </a:solidFill>
              </a:rPr>
              <a:t> </a:t>
            </a:r>
            <a:r>
              <a:rPr lang="hr-HR" sz="2000" spc="-150" dirty="0" err="1" smtClean="0">
                <a:solidFill>
                  <a:schemeClr val="accent1">
                    <a:lumMod val="50000"/>
                  </a:schemeClr>
                </a:solidFill>
              </a:rPr>
              <a:t>its</a:t>
            </a:r>
            <a:r>
              <a:rPr lang="hr-HR" sz="2000" spc="-150" dirty="0" smtClean="0">
                <a:solidFill>
                  <a:schemeClr val="accent1">
                    <a:lumMod val="50000"/>
                  </a:schemeClr>
                </a:solidFill>
              </a:rPr>
              <a:t> </a:t>
            </a:r>
            <a:r>
              <a:rPr lang="hr-HR" sz="2000" spc="-150" dirty="0" err="1" smtClean="0">
                <a:solidFill>
                  <a:schemeClr val="accent1">
                    <a:lumMod val="50000"/>
                  </a:schemeClr>
                </a:solidFill>
              </a:rPr>
              <a:t>preparation</a:t>
            </a:r>
            <a:r>
              <a:rPr lang="hr-HR" sz="2000" spc="-150" dirty="0" smtClean="0">
                <a:solidFill>
                  <a:schemeClr val="accent1">
                    <a:lumMod val="50000"/>
                  </a:schemeClr>
                </a:solidFill>
              </a:rPr>
              <a:t> </a:t>
            </a:r>
            <a:r>
              <a:rPr lang="hr-HR" sz="2000" spc="-150" dirty="0" err="1" smtClean="0">
                <a:solidFill>
                  <a:schemeClr val="accent1">
                    <a:lumMod val="50000"/>
                  </a:schemeClr>
                </a:solidFill>
              </a:rPr>
              <a:t>was</a:t>
            </a:r>
            <a:r>
              <a:rPr lang="hr-HR" sz="2000" spc="-150" dirty="0" smtClean="0">
                <a:solidFill>
                  <a:schemeClr val="accent1">
                    <a:lumMod val="50000"/>
                  </a:schemeClr>
                </a:solidFill>
              </a:rPr>
              <a:t> </a:t>
            </a:r>
            <a:r>
              <a:rPr lang="hr-HR" sz="2000" spc="-150" dirty="0" err="1" smtClean="0">
                <a:solidFill>
                  <a:schemeClr val="accent1">
                    <a:lumMod val="50000"/>
                  </a:schemeClr>
                </a:solidFill>
              </a:rPr>
              <a:t>paid</a:t>
            </a:r>
            <a:r>
              <a:rPr lang="hr-HR" sz="2000" spc="-150" dirty="0" smtClean="0">
                <a:solidFill>
                  <a:schemeClr val="accent1">
                    <a:lumMod val="50000"/>
                  </a:schemeClr>
                </a:solidFill>
              </a:rPr>
              <a:t> </a:t>
            </a:r>
            <a:r>
              <a:rPr lang="hr-HR" sz="2000" spc="-150" dirty="0" err="1" smtClean="0">
                <a:solidFill>
                  <a:schemeClr val="accent1">
                    <a:lumMod val="50000"/>
                  </a:schemeClr>
                </a:solidFill>
              </a:rPr>
              <a:t>by</a:t>
            </a:r>
            <a:r>
              <a:rPr lang="hr-HR" sz="2000" spc="-150" dirty="0" smtClean="0">
                <a:solidFill>
                  <a:schemeClr val="accent1">
                    <a:lumMod val="50000"/>
                  </a:schemeClr>
                </a:solidFill>
              </a:rPr>
              <a:t> </a:t>
            </a:r>
            <a:r>
              <a:rPr lang="hr-HR" sz="2000" spc="-150" dirty="0" err="1" smtClean="0">
                <a:solidFill>
                  <a:schemeClr val="accent1">
                    <a:lumMod val="50000"/>
                  </a:schemeClr>
                </a:solidFill>
              </a:rPr>
              <a:t>the</a:t>
            </a:r>
            <a:r>
              <a:rPr lang="hr-HR" sz="2000" spc="-150" dirty="0" smtClean="0">
                <a:solidFill>
                  <a:schemeClr val="accent1">
                    <a:lumMod val="50000"/>
                  </a:schemeClr>
                </a:solidFill>
              </a:rPr>
              <a:t> </a:t>
            </a:r>
            <a:r>
              <a:rPr lang="hr-HR" sz="2000" spc="-150" dirty="0" err="1" smtClean="0">
                <a:solidFill>
                  <a:schemeClr val="accent1">
                    <a:lumMod val="50000"/>
                  </a:schemeClr>
                </a:solidFill>
              </a:rPr>
              <a:t>company</a:t>
            </a:r>
            <a:r>
              <a:rPr lang="vi-VN" sz="2000" spc="-150" dirty="0" smtClean="0">
                <a:solidFill>
                  <a:schemeClr val="accent1">
                    <a:lumMod val="50000"/>
                  </a:schemeClr>
                </a:solidFill>
              </a:rPr>
              <a:t>.</a:t>
            </a:r>
            <a:endParaRPr lang="vi-VN" sz="2000" spc="-150" dirty="0">
              <a:solidFill>
                <a:schemeClr val="accent1">
                  <a:lumMod val="50000"/>
                </a:schemeClr>
              </a:solidFill>
            </a:endParaRPr>
          </a:p>
          <a:p>
            <a:pPr algn="just"/>
            <a:endParaRPr lang="vi-VN" sz="2000" spc="-150" dirty="0">
              <a:solidFill>
                <a:schemeClr val="accent1">
                  <a:lumMod val="50000"/>
                </a:schemeClr>
              </a:solidFill>
            </a:endParaRPr>
          </a:p>
        </p:txBody>
      </p:sp>
      <p:sp>
        <p:nvSpPr>
          <p:cNvPr id="10" name="TextBox 9"/>
          <p:cNvSpPr txBox="1"/>
          <p:nvPr/>
        </p:nvSpPr>
        <p:spPr>
          <a:xfrm>
            <a:off x="512748" y="1521303"/>
            <a:ext cx="8329642" cy="461665"/>
          </a:xfrm>
          <a:prstGeom prst="rect">
            <a:avLst/>
          </a:prstGeom>
          <a:noFill/>
        </p:spPr>
        <p:txBody>
          <a:bodyPr wrap="square" rtlCol="0">
            <a:spAutoFit/>
          </a:bodyPr>
          <a:lstStyle/>
          <a:p>
            <a:r>
              <a:rPr lang="hr-HR" sz="2400" b="1" dirty="0" err="1">
                <a:solidFill>
                  <a:schemeClr val="accent1">
                    <a:lumMod val="50000"/>
                  </a:schemeClr>
                </a:solidFill>
              </a:rPr>
              <a:t>Criminal</a:t>
            </a:r>
            <a:r>
              <a:rPr lang="hr-HR" sz="2400" b="1" dirty="0">
                <a:solidFill>
                  <a:schemeClr val="accent1">
                    <a:lumMod val="50000"/>
                  </a:schemeClr>
                </a:solidFill>
              </a:rPr>
              <a:t> </a:t>
            </a:r>
            <a:r>
              <a:rPr lang="hr-HR" sz="2400" b="1" dirty="0" err="1">
                <a:solidFill>
                  <a:schemeClr val="accent1">
                    <a:lumMod val="50000"/>
                  </a:schemeClr>
                </a:solidFill>
              </a:rPr>
              <a:t>acts</a:t>
            </a:r>
            <a:r>
              <a:rPr lang="hr-HR" sz="2400" b="1" dirty="0">
                <a:solidFill>
                  <a:schemeClr val="accent1">
                    <a:lumMod val="50000"/>
                  </a:schemeClr>
                </a:solidFill>
              </a:rPr>
              <a:t> </a:t>
            </a:r>
            <a:r>
              <a:rPr lang="hr-HR" sz="2400" b="1" dirty="0" err="1">
                <a:solidFill>
                  <a:schemeClr val="accent1">
                    <a:lumMod val="50000"/>
                  </a:schemeClr>
                </a:solidFill>
              </a:rPr>
              <a:t>related</a:t>
            </a:r>
            <a:r>
              <a:rPr lang="hr-HR" sz="2400" b="1" dirty="0">
                <a:solidFill>
                  <a:schemeClr val="accent1">
                    <a:lumMod val="50000"/>
                  </a:schemeClr>
                </a:solidFill>
              </a:rPr>
              <a:t> to AQM</a:t>
            </a: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22191592"/>
      </p:ext>
    </p:extLst>
  </p:cSld>
  <p:clrMapOvr>
    <a:masterClrMapping/>
  </p:clrMapOvr>
  <p:transition spd="med">
    <p:fade thruBlk="1"/>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11.5 </a:t>
            </a:r>
            <a:r>
              <a:rPr lang="hr-HR" sz="2800" b="1" dirty="0" err="1">
                <a:solidFill>
                  <a:schemeClr val="tx2"/>
                </a:solidFill>
                <a:effectLst>
                  <a:glow>
                    <a:srgbClr val="7F7F7F">
                      <a:alpha val="35000"/>
                    </a:srgbClr>
                  </a:glow>
                </a:effectLst>
              </a:rPr>
              <a:t>Example</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criminal</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act</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related</a:t>
            </a:r>
            <a:r>
              <a:rPr lang="hr-HR" sz="2800" b="1" dirty="0">
                <a:solidFill>
                  <a:schemeClr val="tx2"/>
                </a:solidFill>
                <a:effectLst>
                  <a:glow>
                    <a:srgbClr val="7F7F7F">
                      <a:alpha val="35000"/>
                    </a:srgbClr>
                  </a:glow>
                </a:effectLst>
              </a:rPr>
              <a:t> to AQM</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347957" y="2272955"/>
            <a:ext cx="8593742" cy="3170099"/>
          </a:xfrm>
          <a:prstGeom prst="rect">
            <a:avLst/>
          </a:prstGeom>
          <a:noFill/>
        </p:spPr>
        <p:txBody>
          <a:bodyPr wrap="square" rtlCol="0">
            <a:spAutoFit/>
          </a:bodyPr>
          <a:lstStyle/>
          <a:p>
            <a:pPr algn="just"/>
            <a:endParaRPr lang="hr-HR" sz="2000" spc="-150" dirty="0">
              <a:solidFill>
                <a:schemeClr val="accent1">
                  <a:lumMod val="50000"/>
                </a:schemeClr>
              </a:solidFill>
            </a:endParaRPr>
          </a:p>
          <a:p>
            <a:pPr algn="just"/>
            <a:r>
              <a:rPr lang="hr-HR" sz="2000" spc="-150" dirty="0" err="1" smtClean="0">
                <a:solidFill>
                  <a:schemeClr val="accent1">
                    <a:lumMod val="50000"/>
                  </a:schemeClr>
                </a:solidFill>
              </a:rPr>
              <a:t>In</a:t>
            </a:r>
            <a:r>
              <a:rPr lang="hr-HR" sz="2000" spc="-150" dirty="0" smtClean="0">
                <a:solidFill>
                  <a:schemeClr val="accent1">
                    <a:lumMod val="50000"/>
                  </a:schemeClr>
                </a:solidFill>
              </a:rPr>
              <a:t> 2007, </a:t>
            </a:r>
            <a:r>
              <a:rPr lang="hr-HR" sz="2000" spc="-150" dirty="0" err="1" smtClean="0">
                <a:solidFill>
                  <a:schemeClr val="accent1">
                    <a:lumMod val="50000"/>
                  </a:schemeClr>
                </a:solidFill>
              </a:rPr>
              <a:t>the</a:t>
            </a:r>
            <a:r>
              <a:rPr lang="hr-HR" sz="2000" spc="-150" dirty="0" smtClean="0">
                <a:solidFill>
                  <a:schemeClr val="accent1">
                    <a:lumMod val="50000"/>
                  </a:schemeClr>
                </a:solidFill>
              </a:rPr>
              <a:t> </a:t>
            </a:r>
            <a:r>
              <a:rPr lang="hr-HR" sz="2000" spc="-150" dirty="0" err="1" smtClean="0">
                <a:solidFill>
                  <a:schemeClr val="accent1">
                    <a:lumMod val="50000"/>
                  </a:schemeClr>
                </a:solidFill>
              </a:rPr>
              <a:t>Municipal</a:t>
            </a:r>
            <a:r>
              <a:rPr lang="hr-HR" sz="2000" spc="-150" dirty="0" smtClean="0">
                <a:solidFill>
                  <a:schemeClr val="accent1">
                    <a:lumMod val="50000"/>
                  </a:schemeClr>
                </a:solidFill>
              </a:rPr>
              <a:t> State </a:t>
            </a:r>
            <a:r>
              <a:rPr lang="hr-HR" sz="2000" spc="-150" dirty="0" err="1" smtClean="0">
                <a:solidFill>
                  <a:schemeClr val="accent1">
                    <a:lumMod val="50000"/>
                  </a:schemeClr>
                </a:solidFill>
              </a:rPr>
              <a:t>Attorney</a:t>
            </a:r>
            <a:r>
              <a:rPr lang="hr-HR" sz="2000" spc="-150" dirty="0" smtClean="0">
                <a:solidFill>
                  <a:schemeClr val="accent1">
                    <a:lumMod val="50000"/>
                  </a:schemeClr>
                </a:solidFill>
              </a:rPr>
              <a:t>’s Office </a:t>
            </a:r>
            <a:r>
              <a:rPr lang="hr-HR" sz="2000" spc="-150" dirty="0" err="1" smtClean="0">
                <a:solidFill>
                  <a:schemeClr val="accent1">
                    <a:lumMod val="50000"/>
                  </a:schemeClr>
                </a:solidFill>
              </a:rPr>
              <a:t>in</a:t>
            </a:r>
            <a:r>
              <a:rPr lang="hr-HR" sz="2000" spc="-150" dirty="0" smtClean="0">
                <a:solidFill>
                  <a:schemeClr val="accent1">
                    <a:lumMod val="50000"/>
                  </a:schemeClr>
                </a:solidFill>
              </a:rPr>
              <a:t> Pazin </a:t>
            </a:r>
            <a:r>
              <a:rPr lang="hr-HR" sz="2000" spc="-150" dirty="0" err="1" smtClean="0">
                <a:solidFill>
                  <a:schemeClr val="accent1">
                    <a:lumMod val="50000"/>
                  </a:schemeClr>
                </a:solidFill>
              </a:rPr>
              <a:t>rejected</a:t>
            </a:r>
            <a:r>
              <a:rPr lang="hr-HR" sz="2000" spc="-150" dirty="0" smtClean="0">
                <a:solidFill>
                  <a:schemeClr val="accent1">
                    <a:lumMod val="50000"/>
                  </a:schemeClr>
                </a:solidFill>
              </a:rPr>
              <a:t> </a:t>
            </a:r>
            <a:r>
              <a:rPr lang="hr-HR" sz="2000" spc="-150" dirty="0" err="1" smtClean="0">
                <a:solidFill>
                  <a:schemeClr val="accent1">
                    <a:lumMod val="50000"/>
                  </a:schemeClr>
                </a:solidFill>
              </a:rPr>
              <a:t>the</a:t>
            </a:r>
            <a:r>
              <a:rPr lang="hr-HR" sz="2000" spc="-150" dirty="0" smtClean="0">
                <a:solidFill>
                  <a:schemeClr val="accent1">
                    <a:lumMod val="50000"/>
                  </a:schemeClr>
                </a:solidFill>
              </a:rPr>
              <a:t> </a:t>
            </a:r>
            <a:r>
              <a:rPr lang="hr-HR" sz="2000" spc="-150" dirty="0" err="1" smtClean="0">
                <a:solidFill>
                  <a:schemeClr val="accent1">
                    <a:lumMod val="50000"/>
                  </a:schemeClr>
                </a:solidFill>
              </a:rPr>
              <a:t>criminal</a:t>
            </a:r>
            <a:r>
              <a:rPr lang="hr-HR" sz="2000" spc="-150" dirty="0" smtClean="0">
                <a:solidFill>
                  <a:schemeClr val="accent1">
                    <a:lumMod val="50000"/>
                  </a:schemeClr>
                </a:solidFill>
              </a:rPr>
              <a:t> </a:t>
            </a:r>
            <a:r>
              <a:rPr lang="hr-HR" sz="2000" spc="-150" dirty="0" err="1" smtClean="0">
                <a:solidFill>
                  <a:schemeClr val="accent1">
                    <a:lumMod val="50000"/>
                  </a:schemeClr>
                </a:solidFill>
              </a:rPr>
              <a:t>charge</a:t>
            </a:r>
            <a:r>
              <a:rPr lang="hr-HR" sz="2000" spc="-150" dirty="0" smtClean="0">
                <a:solidFill>
                  <a:schemeClr val="accent1">
                    <a:lumMod val="50000"/>
                  </a:schemeClr>
                </a:solidFill>
              </a:rPr>
              <a:t> </a:t>
            </a:r>
            <a:r>
              <a:rPr lang="hr-HR" sz="2000" spc="-150" dirty="0" err="1" smtClean="0">
                <a:solidFill>
                  <a:schemeClr val="accent1">
                    <a:lumMod val="50000"/>
                  </a:schemeClr>
                </a:solidFill>
              </a:rPr>
              <a:t>submitted</a:t>
            </a:r>
            <a:r>
              <a:rPr lang="hr-HR" sz="2000" spc="-150" dirty="0" smtClean="0">
                <a:solidFill>
                  <a:schemeClr val="accent1">
                    <a:lumMod val="50000"/>
                  </a:schemeClr>
                </a:solidFill>
              </a:rPr>
              <a:t> </a:t>
            </a:r>
            <a:r>
              <a:rPr lang="hr-HR" sz="2000" spc="-150" dirty="0" err="1" smtClean="0">
                <a:solidFill>
                  <a:schemeClr val="accent1">
                    <a:lumMod val="50000"/>
                  </a:schemeClr>
                </a:solidFill>
              </a:rPr>
              <a:t>by</a:t>
            </a:r>
            <a:r>
              <a:rPr lang="hr-HR" sz="2000" spc="-150" dirty="0" smtClean="0">
                <a:solidFill>
                  <a:schemeClr val="accent1">
                    <a:lumMod val="50000"/>
                  </a:schemeClr>
                </a:solidFill>
              </a:rPr>
              <a:t> </a:t>
            </a:r>
            <a:r>
              <a:rPr lang="hr-HR" sz="2000" spc="-150" dirty="0" err="1" smtClean="0">
                <a:solidFill>
                  <a:schemeClr val="accent1">
                    <a:lumMod val="50000"/>
                  </a:schemeClr>
                </a:solidFill>
              </a:rPr>
              <a:t>ecological</a:t>
            </a:r>
            <a:r>
              <a:rPr lang="hr-HR" sz="2000" spc="-150" dirty="0" smtClean="0">
                <a:solidFill>
                  <a:schemeClr val="accent1">
                    <a:lumMod val="50000"/>
                  </a:schemeClr>
                </a:solidFill>
              </a:rPr>
              <a:t> </a:t>
            </a:r>
            <a:r>
              <a:rPr lang="hr-HR" sz="2000" spc="-150" dirty="0" err="1" smtClean="0">
                <a:solidFill>
                  <a:schemeClr val="accent1">
                    <a:lumMod val="50000"/>
                  </a:schemeClr>
                </a:solidFill>
              </a:rPr>
              <a:t>association</a:t>
            </a:r>
            <a:r>
              <a:rPr lang="hr-HR" sz="2000" spc="-150" dirty="0" smtClean="0">
                <a:solidFill>
                  <a:schemeClr val="accent1">
                    <a:lumMod val="50000"/>
                  </a:schemeClr>
                </a:solidFill>
              </a:rPr>
              <a:t> </a:t>
            </a:r>
            <a:r>
              <a:rPr lang="hr-HR" sz="2000" spc="-150" dirty="0" err="1" smtClean="0">
                <a:solidFill>
                  <a:schemeClr val="accent1">
                    <a:lumMod val="50000"/>
                  </a:schemeClr>
                </a:solidFill>
              </a:rPr>
              <a:t>Ekop</a:t>
            </a:r>
            <a:r>
              <a:rPr lang="hr-HR" sz="2000" spc="-150" dirty="0" smtClean="0">
                <a:solidFill>
                  <a:schemeClr val="accent1">
                    <a:lumMod val="50000"/>
                  </a:schemeClr>
                </a:solidFill>
              </a:rPr>
              <a:t> Istra </a:t>
            </a:r>
            <a:r>
              <a:rPr lang="hr-HR" sz="2000" spc="-150" dirty="0" err="1" smtClean="0">
                <a:solidFill>
                  <a:schemeClr val="accent1">
                    <a:lumMod val="50000"/>
                  </a:schemeClr>
                </a:solidFill>
              </a:rPr>
              <a:t>against</a:t>
            </a:r>
            <a:r>
              <a:rPr lang="hr-HR" sz="2000" spc="-150" dirty="0" smtClean="0">
                <a:solidFill>
                  <a:schemeClr val="accent1">
                    <a:lumMod val="50000"/>
                  </a:schemeClr>
                </a:solidFill>
              </a:rPr>
              <a:t> </a:t>
            </a:r>
            <a:r>
              <a:rPr lang="hr-HR" sz="2000" spc="-150" dirty="0" err="1" smtClean="0">
                <a:solidFill>
                  <a:schemeClr val="accent1">
                    <a:lumMod val="50000"/>
                  </a:schemeClr>
                </a:solidFill>
              </a:rPr>
              <a:t>the</a:t>
            </a:r>
            <a:r>
              <a:rPr lang="hr-HR" sz="2000" spc="-150" dirty="0" smtClean="0">
                <a:solidFill>
                  <a:schemeClr val="accent1">
                    <a:lumMod val="50000"/>
                  </a:schemeClr>
                </a:solidFill>
              </a:rPr>
              <a:t> </a:t>
            </a:r>
            <a:r>
              <a:rPr lang="hr-HR" sz="2000" spc="-150" dirty="0" err="1" smtClean="0">
                <a:solidFill>
                  <a:schemeClr val="accent1">
                    <a:lumMod val="50000"/>
                  </a:schemeClr>
                </a:solidFill>
              </a:rPr>
              <a:t>responsible</a:t>
            </a:r>
            <a:r>
              <a:rPr lang="hr-HR" sz="2000" spc="-150" dirty="0" smtClean="0">
                <a:solidFill>
                  <a:schemeClr val="accent1">
                    <a:lumMod val="50000"/>
                  </a:schemeClr>
                </a:solidFill>
              </a:rPr>
              <a:t> </a:t>
            </a:r>
            <a:r>
              <a:rPr lang="hr-HR" sz="2000" spc="-150" dirty="0" err="1" smtClean="0">
                <a:solidFill>
                  <a:schemeClr val="accent1">
                    <a:lumMod val="50000"/>
                  </a:schemeClr>
                </a:solidFill>
              </a:rPr>
              <a:t>persons</a:t>
            </a:r>
            <a:r>
              <a:rPr lang="hr-HR" sz="2000" spc="-150" dirty="0" smtClean="0">
                <a:solidFill>
                  <a:schemeClr val="accent1">
                    <a:lumMod val="50000"/>
                  </a:schemeClr>
                </a:solidFill>
              </a:rPr>
              <a:t> </a:t>
            </a:r>
            <a:r>
              <a:rPr lang="hr-HR" sz="2000" spc="-150" dirty="0" err="1" smtClean="0">
                <a:solidFill>
                  <a:schemeClr val="accent1">
                    <a:lumMod val="50000"/>
                  </a:schemeClr>
                </a:solidFill>
              </a:rPr>
              <a:t>in</a:t>
            </a:r>
            <a:r>
              <a:rPr lang="hr-HR" sz="2000" spc="-150" dirty="0" smtClean="0">
                <a:solidFill>
                  <a:schemeClr val="accent1">
                    <a:lumMod val="50000"/>
                  </a:schemeClr>
                </a:solidFill>
              </a:rPr>
              <a:t> </a:t>
            </a:r>
            <a:r>
              <a:rPr lang="hr-HR" sz="2000" spc="-150" dirty="0" err="1" smtClean="0">
                <a:solidFill>
                  <a:schemeClr val="accent1">
                    <a:lumMod val="50000"/>
                  </a:schemeClr>
                </a:solidFill>
              </a:rPr>
              <a:t>factory</a:t>
            </a:r>
            <a:r>
              <a:rPr lang="hr-HR" sz="2000" spc="-150" dirty="0" smtClean="0">
                <a:solidFill>
                  <a:schemeClr val="accent1">
                    <a:lumMod val="50000"/>
                  </a:schemeClr>
                </a:solidFill>
              </a:rPr>
              <a:t> </a:t>
            </a:r>
            <a:r>
              <a:rPr lang="vi-VN" sz="2000" spc="-150" dirty="0" smtClean="0">
                <a:solidFill>
                  <a:schemeClr val="accent1">
                    <a:lumMod val="50000"/>
                  </a:schemeClr>
                </a:solidFill>
              </a:rPr>
              <a:t>Rockwool </a:t>
            </a:r>
            <a:r>
              <a:rPr lang="vi-VN" sz="2000" spc="-150" dirty="0">
                <a:solidFill>
                  <a:schemeClr val="accent1">
                    <a:lumMod val="50000"/>
                  </a:schemeClr>
                </a:solidFill>
              </a:rPr>
              <a:t>Adriatic d.o.o. </a:t>
            </a:r>
            <a:r>
              <a:rPr lang="hr-HR" sz="2000" spc="-150" dirty="0" err="1" smtClean="0">
                <a:solidFill>
                  <a:schemeClr val="accent1">
                    <a:lumMod val="50000"/>
                  </a:schemeClr>
                </a:solidFill>
              </a:rPr>
              <a:t>from</a:t>
            </a:r>
            <a:r>
              <a:rPr lang="hr-HR" sz="2000" spc="-150" dirty="0" smtClean="0">
                <a:solidFill>
                  <a:schemeClr val="accent1">
                    <a:lumMod val="50000"/>
                  </a:schemeClr>
                </a:solidFill>
              </a:rPr>
              <a:t> </a:t>
            </a:r>
            <a:r>
              <a:rPr lang="hr-HR" sz="2000" spc="-150" dirty="0" err="1" smtClean="0">
                <a:solidFill>
                  <a:schemeClr val="accent1">
                    <a:lumMod val="50000"/>
                  </a:schemeClr>
                </a:solidFill>
              </a:rPr>
              <a:t>Pićan</a:t>
            </a:r>
            <a:r>
              <a:rPr lang="hr-HR" sz="2000" spc="-150" dirty="0" smtClean="0">
                <a:solidFill>
                  <a:schemeClr val="accent1">
                    <a:lumMod val="50000"/>
                  </a:schemeClr>
                </a:solidFill>
              </a:rPr>
              <a:t> </a:t>
            </a:r>
            <a:r>
              <a:rPr lang="hr-HR" sz="2000" spc="-150" dirty="0" err="1" smtClean="0">
                <a:solidFill>
                  <a:schemeClr val="accent1">
                    <a:lumMod val="50000"/>
                  </a:schemeClr>
                </a:solidFill>
              </a:rPr>
              <a:t>and</a:t>
            </a:r>
            <a:r>
              <a:rPr lang="hr-HR" sz="2000" spc="-150" dirty="0" smtClean="0">
                <a:solidFill>
                  <a:schemeClr val="accent1">
                    <a:lumMod val="50000"/>
                  </a:schemeClr>
                </a:solidFill>
              </a:rPr>
              <a:t> </a:t>
            </a:r>
            <a:r>
              <a:rPr lang="hr-HR" sz="2000" spc="-150" dirty="0" err="1" smtClean="0">
                <a:solidFill>
                  <a:schemeClr val="accent1">
                    <a:lumMod val="50000"/>
                  </a:schemeClr>
                </a:solidFill>
              </a:rPr>
              <a:t>against</a:t>
            </a:r>
            <a:r>
              <a:rPr lang="hr-HR" sz="2000" spc="-150" dirty="0" smtClean="0">
                <a:solidFill>
                  <a:schemeClr val="accent1">
                    <a:lumMod val="50000"/>
                  </a:schemeClr>
                </a:solidFill>
              </a:rPr>
              <a:t> </a:t>
            </a:r>
            <a:r>
              <a:rPr lang="hr-HR" sz="2000" spc="-150" dirty="0" err="1" smtClean="0">
                <a:solidFill>
                  <a:schemeClr val="accent1">
                    <a:lumMod val="50000"/>
                  </a:schemeClr>
                </a:solidFill>
              </a:rPr>
              <a:t>the</a:t>
            </a:r>
            <a:r>
              <a:rPr lang="hr-HR" sz="2000" spc="-150" dirty="0" smtClean="0">
                <a:solidFill>
                  <a:schemeClr val="accent1">
                    <a:lumMod val="50000"/>
                  </a:schemeClr>
                </a:solidFill>
              </a:rPr>
              <a:t> </a:t>
            </a:r>
            <a:r>
              <a:rPr lang="hr-HR" sz="2000" spc="-150" dirty="0" err="1" smtClean="0">
                <a:solidFill>
                  <a:schemeClr val="accent1">
                    <a:lumMod val="50000"/>
                  </a:schemeClr>
                </a:solidFill>
              </a:rPr>
              <a:t>company</a:t>
            </a:r>
            <a:r>
              <a:rPr lang="hr-HR" sz="2000" spc="-150" dirty="0" smtClean="0">
                <a:solidFill>
                  <a:schemeClr val="accent1">
                    <a:lumMod val="50000"/>
                  </a:schemeClr>
                </a:solidFill>
              </a:rPr>
              <a:t> Ekonerg </a:t>
            </a:r>
            <a:r>
              <a:rPr lang="hr-HR" sz="2000" spc="-150" dirty="0" err="1" smtClean="0">
                <a:solidFill>
                  <a:schemeClr val="accent1">
                    <a:lumMod val="50000"/>
                  </a:schemeClr>
                </a:solidFill>
              </a:rPr>
              <a:t>from</a:t>
            </a:r>
            <a:r>
              <a:rPr lang="hr-HR" sz="2000" spc="-150" dirty="0" smtClean="0">
                <a:solidFill>
                  <a:schemeClr val="accent1">
                    <a:lumMod val="50000"/>
                  </a:schemeClr>
                </a:solidFill>
              </a:rPr>
              <a:t> Zagreb </a:t>
            </a:r>
            <a:r>
              <a:rPr lang="hr-HR" sz="2000" spc="-150" dirty="0" err="1" smtClean="0">
                <a:solidFill>
                  <a:schemeClr val="accent1">
                    <a:lumMod val="50000"/>
                  </a:schemeClr>
                </a:solidFill>
              </a:rPr>
              <a:t>which</a:t>
            </a:r>
            <a:r>
              <a:rPr lang="hr-HR" sz="2000" spc="-150" dirty="0" smtClean="0">
                <a:solidFill>
                  <a:schemeClr val="accent1">
                    <a:lumMod val="50000"/>
                  </a:schemeClr>
                </a:solidFill>
              </a:rPr>
              <a:t> </a:t>
            </a:r>
            <a:r>
              <a:rPr lang="hr-HR" sz="2000" spc="-150" dirty="0" err="1" smtClean="0">
                <a:solidFill>
                  <a:schemeClr val="accent1">
                    <a:lumMod val="50000"/>
                  </a:schemeClr>
                </a:solidFill>
              </a:rPr>
              <a:t>prepared</a:t>
            </a:r>
            <a:r>
              <a:rPr lang="hr-HR" sz="2000" spc="-150" dirty="0" smtClean="0">
                <a:solidFill>
                  <a:schemeClr val="accent1">
                    <a:lumMod val="50000"/>
                  </a:schemeClr>
                </a:solidFill>
              </a:rPr>
              <a:t> </a:t>
            </a:r>
            <a:r>
              <a:rPr lang="hr-HR" sz="2000" spc="-150" dirty="0" err="1" smtClean="0">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environmental</a:t>
            </a:r>
            <a:r>
              <a:rPr lang="hr-HR" sz="2000" spc="-150" dirty="0">
                <a:solidFill>
                  <a:schemeClr val="accent1">
                    <a:lumMod val="50000"/>
                  </a:schemeClr>
                </a:solidFill>
              </a:rPr>
              <a:t> </a:t>
            </a:r>
            <a:r>
              <a:rPr lang="hr-HR" sz="2000" spc="-150" dirty="0" err="1">
                <a:solidFill>
                  <a:schemeClr val="accent1">
                    <a:lumMod val="50000"/>
                  </a:schemeClr>
                </a:solidFill>
              </a:rPr>
              <a:t>impact</a:t>
            </a:r>
            <a:r>
              <a:rPr lang="hr-HR" sz="2000" spc="-150" dirty="0">
                <a:solidFill>
                  <a:schemeClr val="accent1">
                    <a:lumMod val="50000"/>
                  </a:schemeClr>
                </a:solidFill>
              </a:rPr>
              <a:t> </a:t>
            </a:r>
            <a:r>
              <a:rPr lang="hr-HR" sz="2000" spc="-150" dirty="0" err="1">
                <a:solidFill>
                  <a:schemeClr val="accent1">
                    <a:lumMod val="50000"/>
                  </a:schemeClr>
                </a:solidFill>
              </a:rPr>
              <a:t>study</a:t>
            </a:r>
            <a:r>
              <a:rPr lang="hr-HR" sz="2000" spc="-150" dirty="0">
                <a:solidFill>
                  <a:schemeClr val="accent1">
                    <a:lumMod val="50000"/>
                  </a:schemeClr>
                </a:solidFill>
              </a:rPr>
              <a:t> </a:t>
            </a:r>
            <a:r>
              <a:rPr lang="hr-HR" sz="2000" spc="-150" dirty="0" smtClean="0">
                <a:solidFill>
                  <a:schemeClr val="accent1">
                    <a:lumMod val="50000"/>
                  </a:schemeClr>
                </a:solidFill>
              </a:rPr>
              <a:t>for </a:t>
            </a:r>
            <a:r>
              <a:rPr lang="hr-HR" sz="2000" spc="-150" dirty="0" err="1" smtClean="0">
                <a:solidFill>
                  <a:schemeClr val="accent1">
                    <a:lumMod val="50000"/>
                  </a:schemeClr>
                </a:solidFill>
              </a:rPr>
              <a:t>the</a:t>
            </a:r>
            <a:r>
              <a:rPr lang="hr-HR" sz="2000" spc="-150" dirty="0" smtClean="0">
                <a:solidFill>
                  <a:schemeClr val="accent1">
                    <a:lumMod val="50000"/>
                  </a:schemeClr>
                </a:solidFill>
              </a:rPr>
              <a:t> </a:t>
            </a:r>
            <a:r>
              <a:rPr lang="hr-HR" sz="2000" spc="-150" dirty="0" err="1" smtClean="0">
                <a:solidFill>
                  <a:schemeClr val="accent1">
                    <a:lumMod val="50000"/>
                  </a:schemeClr>
                </a:solidFill>
              </a:rPr>
              <a:t>factory</a:t>
            </a:r>
            <a:r>
              <a:rPr lang="vi-VN" sz="2000" spc="-150" dirty="0" smtClean="0">
                <a:solidFill>
                  <a:schemeClr val="accent1">
                    <a:lumMod val="50000"/>
                  </a:schemeClr>
                </a:solidFill>
              </a:rPr>
              <a:t>.</a:t>
            </a:r>
            <a:endParaRPr lang="vi-VN" sz="2000" spc="-150" dirty="0">
              <a:solidFill>
                <a:schemeClr val="accent1">
                  <a:lumMod val="50000"/>
                </a:schemeClr>
              </a:solidFill>
            </a:endParaRPr>
          </a:p>
          <a:p>
            <a:pPr algn="just"/>
            <a:endParaRPr lang="hr-HR" sz="2000" spc="-150" dirty="0">
              <a:solidFill>
                <a:schemeClr val="accent1">
                  <a:lumMod val="50000"/>
                </a:schemeClr>
              </a:solidFill>
            </a:endParaRPr>
          </a:p>
          <a:p>
            <a:pPr algn="just"/>
            <a:r>
              <a:rPr lang="hr-HR" sz="2000" spc="-150" dirty="0" err="1" smtClean="0">
                <a:solidFill>
                  <a:schemeClr val="accent1">
                    <a:lumMod val="50000"/>
                  </a:schemeClr>
                </a:solidFill>
              </a:rPr>
              <a:t>In</a:t>
            </a:r>
            <a:r>
              <a:rPr lang="hr-HR" sz="2000" spc="-150" dirty="0" smtClean="0">
                <a:solidFill>
                  <a:schemeClr val="accent1">
                    <a:lumMod val="50000"/>
                  </a:schemeClr>
                </a:solidFill>
              </a:rPr>
              <a:t> </a:t>
            </a:r>
            <a:r>
              <a:rPr lang="hr-HR" sz="2000" spc="-150" dirty="0" err="1" smtClean="0">
                <a:solidFill>
                  <a:schemeClr val="accent1">
                    <a:lumMod val="50000"/>
                  </a:schemeClr>
                </a:solidFill>
              </a:rPr>
              <a:t>the</a:t>
            </a:r>
            <a:r>
              <a:rPr lang="hr-HR" sz="2000" spc="-150" dirty="0" smtClean="0">
                <a:solidFill>
                  <a:schemeClr val="accent1">
                    <a:lumMod val="50000"/>
                  </a:schemeClr>
                </a:solidFill>
              </a:rPr>
              <a:t> </a:t>
            </a:r>
            <a:r>
              <a:rPr lang="hr-HR" sz="2000" spc="-150" dirty="0" err="1" smtClean="0">
                <a:solidFill>
                  <a:schemeClr val="accent1">
                    <a:lumMod val="50000"/>
                  </a:schemeClr>
                </a:solidFill>
              </a:rPr>
              <a:t>announcement</a:t>
            </a:r>
            <a:r>
              <a:rPr lang="hr-HR" sz="2000" spc="-150" dirty="0" smtClean="0">
                <a:solidFill>
                  <a:schemeClr val="accent1">
                    <a:lumMod val="50000"/>
                  </a:schemeClr>
                </a:solidFill>
              </a:rPr>
              <a:t> </a:t>
            </a:r>
            <a:r>
              <a:rPr lang="hr-HR" sz="2000" spc="-150" dirty="0" err="1" smtClean="0">
                <a:solidFill>
                  <a:schemeClr val="accent1">
                    <a:lumMod val="50000"/>
                  </a:schemeClr>
                </a:solidFill>
              </a:rPr>
              <a:t>signed</a:t>
            </a:r>
            <a:r>
              <a:rPr lang="hr-HR" sz="2000" spc="-150" dirty="0" smtClean="0">
                <a:solidFill>
                  <a:schemeClr val="accent1">
                    <a:lumMod val="50000"/>
                  </a:schemeClr>
                </a:solidFill>
              </a:rPr>
              <a:t> </a:t>
            </a:r>
            <a:r>
              <a:rPr lang="hr-HR" sz="2000" spc="-150" dirty="0" err="1" smtClean="0">
                <a:solidFill>
                  <a:schemeClr val="accent1">
                    <a:lumMod val="50000"/>
                  </a:schemeClr>
                </a:solidFill>
              </a:rPr>
              <a:t>by</a:t>
            </a:r>
            <a:r>
              <a:rPr lang="hr-HR" sz="2000" spc="-150" dirty="0" smtClean="0">
                <a:solidFill>
                  <a:schemeClr val="accent1">
                    <a:lumMod val="50000"/>
                  </a:schemeClr>
                </a:solidFill>
              </a:rPr>
              <a:t> </a:t>
            </a:r>
            <a:r>
              <a:rPr lang="hr-HR" sz="2000" spc="-150" dirty="0" err="1" smtClean="0">
                <a:solidFill>
                  <a:schemeClr val="accent1">
                    <a:lumMod val="50000"/>
                  </a:schemeClr>
                </a:solidFill>
              </a:rPr>
              <a:t>the</a:t>
            </a:r>
            <a:r>
              <a:rPr lang="hr-HR" sz="2000" spc="-150" dirty="0" smtClean="0">
                <a:solidFill>
                  <a:schemeClr val="accent1">
                    <a:lumMod val="50000"/>
                  </a:schemeClr>
                </a:solidFill>
              </a:rPr>
              <a:t> </a:t>
            </a:r>
            <a:r>
              <a:rPr lang="hr-HR" sz="2000" spc="-150" dirty="0" err="1" smtClean="0">
                <a:solidFill>
                  <a:schemeClr val="accent1">
                    <a:lumMod val="50000"/>
                  </a:schemeClr>
                </a:solidFill>
              </a:rPr>
              <a:t>deputy</a:t>
            </a:r>
            <a:r>
              <a:rPr lang="hr-HR" sz="2000" spc="-150" dirty="0" smtClean="0">
                <a:solidFill>
                  <a:schemeClr val="accent1">
                    <a:lumMod val="50000"/>
                  </a:schemeClr>
                </a:solidFill>
              </a:rPr>
              <a:t> </a:t>
            </a:r>
            <a:r>
              <a:rPr lang="hr-HR" sz="2000" spc="-150" dirty="0" err="1" smtClean="0">
                <a:solidFill>
                  <a:schemeClr val="accent1">
                    <a:lumMod val="50000"/>
                  </a:schemeClr>
                </a:solidFill>
              </a:rPr>
              <a:t>municipal</a:t>
            </a:r>
            <a:r>
              <a:rPr lang="hr-HR" sz="2000" spc="-150" dirty="0" smtClean="0">
                <a:solidFill>
                  <a:schemeClr val="accent1">
                    <a:lumMod val="50000"/>
                  </a:schemeClr>
                </a:solidFill>
              </a:rPr>
              <a:t> </a:t>
            </a:r>
            <a:r>
              <a:rPr lang="hr-HR" sz="2000" spc="-150" dirty="0" err="1" smtClean="0">
                <a:solidFill>
                  <a:schemeClr val="accent1">
                    <a:lumMod val="50000"/>
                  </a:schemeClr>
                </a:solidFill>
              </a:rPr>
              <a:t>state</a:t>
            </a:r>
            <a:r>
              <a:rPr lang="hr-HR" sz="2000" spc="-150" dirty="0" smtClean="0">
                <a:solidFill>
                  <a:schemeClr val="accent1">
                    <a:lumMod val="50000"/>
                  </a:schemeClr>
                </a:solidFill>
              </a:rPr>
              <a:t> </a:t>
            </a:r>
            <a:r>
              <a:rPr lang="hr-HR" sz="2000" spc="-150" dirty="0" err="1" smtClean="0">
                <a:solidFill>
                  <a:schemeClr val="accent1">
                    <a:lumMod val="50000"/>
                  </a:schemeClr>
                </a:solidFill>
              </a:rPr>
              <a:t>attorney</a:t>
            </a:r>
            <a:r>
              <a:rPr lang="hr-HR" sz="2000" spc="-150" dirty="0" smtClean="0">
                <a:solidFill>
                  <a:schemeClr val="accent1">
                    <a:lumMod val="50000"/>
                  </a:schemeClr>
                </a:solidFill>
              </a:rPr>
              <a:t> </a:t>
            </a:r>
            <a:r>
              <a:rPr lang="vi-VN" sz="2000" spc="-150" dirty="0" smtClean="0">
                <a:solidFill>
                  <a:schemeClr val="accent1">
                    <a:lumMod val="50000"/>
                  </a:schemeClr>
                </a:solidFill>
              </a:rPr>
              <a:t>Ksenija </a:t>
            </a:r>
            <a:r>
              <a:rPr lang="vi-VN" sz="2000" spc="-150" dirty="0">
                <a:solidFill>
                  <a:schemeClr val="accent1">
                    <a:lumMod val="50000"/>
                  </a:schemeClr>
                </a:solidFill>
              </a:rPr>
              <a:t>Prebježić </a:t>
            </a:r>
            <a:r>
              <a:rPr lang="hr-HR" sz="2000" spc="-150" dirty="0" err="1" smtClean="0">
                <a:solidFill>
                  <a:schemeClr val="accent1">
                    <a:lumMod val="50000"/>
                  </a:schemeClr>
                </a:solidFill>
              </a:rPr>
              <a:t>stays</a:t>
            </a:r>
            <a:r>
              <a:rPr lang="hr-HR" sz="2000" spc="-150" dirty="0" smtClean="0">
                <a:solidFill>
                  <a:schemeClr val="accent1">
                    <a:lumMod val="50000"/>
                  </a:schemeClr>
                </a:solidFill>
              </a:rPr>
              <a:t> </a:t>
            </a:r>
            <a:r>
              <a:rPr lang="hr-HR" sz="2000" spc="-150" dirty="0" err="1" smtClean="0">
                <a:solidFill>
                  <a:schemeClr val="accent1">
                    <a:lumMod val="50000"/>
                  </a:schemeClr>
                </a:solidFill>
              </a:rPr>
              <a:t>that</a:t>
            </a:r>
            <a:r>
              <a:rPr lang="hr-HR" sz="2000" spc="-150" dirty="0" smtClean="0">
                <a:solidFill>
                  <a:schemeClr val="accent1">
                    <a:lumMod val="50000"/>
                  </a:schemeClr>
                </a:solidFill>
              </a:rPr>
              <a:t> </a:t>
            </a:r>
            <a:r>
              <a:rPr lang="hr-HR" sz="2000" spc="-150" dirty="0" err="1" smtClean="0">
                <a:solidFill>
                  <a:schemeClr val="accent1">
                    <a:lumMod val="50000"/>
                  </a:schemeClr>
                </a:solidFill>
              </a:rPr>
              <a:t>the</a:t>
            </a:r>
            <a:r>
              <a:rPr lang="hr-HR" sz="2000" spc="-150" dirty="0" smtClean="0">
                <a:solidFill>
                  <a:schemeClr val="accent1">
                    <a:lumMod val="50000"/>
                  </a:schemeClr>
                </a:solidFill>
              </a:rPr>
              <a:t> </a:t>
            </a:r>
            <a:r>
              <a:rPr lang="hr-HR" sz="2000" spc="-150" dirty="0" err="1" smtClean="0">
                <a:solidFill>
                  <a:schemeClr val="accent1">
                    <a:lumMod val="50000"/>
                  </a:schemeClr>
                </a:solidFill>
              </a:rPr>
              <a:t>charge</a:t>
            </a:r>
            <a:r>
              <a:rPr lang="hr-HR" sz="2000" spc="-150" dirty="0" smtClean="0">
                <a:solidFill>
                  <a:schemeClr val="accent1">
                    <a:lumMod val="50000"/>
                  </a:schemeClr>
                </a:solidFill>
              </a:rPr>
              <a:t> </a:t>
            </a:r>
            <a:r>
              <a:rPr lang="hr-HR" sz="2000" spc="-150" dirty="0" err="1" smtClean="0">
                <a:solidFill>
                  <a:schemeClr val="accent1">
                    <a:lumMod val="50000"/>
                  </a:schemeClr>
                </a:solidFill>
              </a:rPr>
              <a:t>was</a:t>
            </a:r>
            <a:r>
              <a:rPr lang="hr-HR" sz="2000" spc="-150" dirty="0" smtClean="0">
                <a:solidFill>
                  <a:schemeClr val="accent1">
                    <a:lumMod val="50000"/>
                  </a:schemeClr>
                </a:solidFill>
              </a:rPr>
              <a:t> </a:t>
            </a:r>
            <a:r>
              <a:rPr lang="hr-HR" sz="2000" spc="-150" dirty="0" err="1" smtClean="0">
                <a:solidFill>
                  <a:schemeClr val="accent1">
                    <a:lumMod val="50000"/>
                  </a:schemeClr>
                </a:solidFill>
              </a:rPr>
              <a:t>rejected</a:t>
            </a:r>
            <a:r>
              <a:rPr lang="hr-HR" sz="2000" spc="-150" dirty="0" smtClean="0">
                <a:solidFill>
                  <a:schemeClr val="accent1">
                    <a:lumMod val="50000"/>
                  </a:schemeClr>
                </a:solidFill>
              </a:rPr>
              <a:t> as </a:t>
            </a:r>
            <a:r>
              <a:rPr lang="hr-HR" sz="2000" spc="-150" dirty="0" err="1" smtClean="0">
                <a:solidFill>
                  <a:schemeClr val="accent1">
                    <a:lumMod val="50000"/>
                  </a:schemeClr>
                </a:solidFill>
              </a:rPr>
              <a:t>it</a:t>
            </a:r>
            <a:r>
              <a:rPr lang="hr-HR" sz="2000" spc="-150" dirty="0" smtClean="0">
                <a:solidFill>
                  <a:schemeClr val="accent1">
                    <a:lumMod val="50000"/>
                  </a:schemeClr>
                </a:solidFill>
              </a:rPr>
              <a:t> </a:t>
            </a:r>
            <a:r>
              <a:rPr lang="hr-HR" sz="2000" spc="-150" dirty="0" err="1" smtClean="0">
                <a:solidFill>
                  <a:schemeClr val="accent1">
                    <a:lumMod val="50000"/>
                  </a:schemeClr>
                </a:solidFill>
              </a:rPr>
              <a:t>was</a:t>
            </a:r>
            <a:r>
              <a:rPr lang="hr-HR" sz="2000" spc="-150" dirty="0" smtClean="0">
                <a:solidFill>
                  <a:schemeClr val="accent1">
                    <a:lumMod val="50000"/>
                  </a:schemeClr>
                </a:solidFill>
              </a:rPr>
              <a:t> </a:t>
            </a:r>
            <a:r>
              <a:rPr lang="hr-HR" sz="2000" spc="-150" dirty="0" err="1" smtClean="0">
                <a:solidFill>
                  <a:schemeClr val="accent1">
                    <a:lumMod val="50000"/>
                  </a:schemeClr>
                </a:solidFill>
              </a:rPr>
              <a:t>established</a:t>
            </a:r>
            <a:r>
              <a:rPr lang="hr-HR" sz="2000" spc="-150" dirty="0" smtClean="0">
                <a:solidFill>
                  <a:schemeClr val="accent1">
                    <a:lumMod val="50000"/>
                  </a:schemeClr>
                </a:solidFill>
              </a:rPr>
              <a:t> </a:t>
            </a:r>
            <a:r>
              <a:rPr lang="hr-HR" sz="2000" spc="-150" dirty="0" err="1" smtClean="0">
                <a:solidFill>
                  <a:schemeClr val="accent1">
                    <a:lumMod val="50000"/>
                  </a:schemeClr>
                </a:solidFill>
              </a:rPr>
              <a:t>that</a:t>
            </a:r>
            <a:r>
              <a:rPr lang="hr-HR" sz="2000" spc="-150" dirty="0" smtClean="0">
                <a:solidFill>
                  <a:schemeClr val="accent1">
                    <a:lumMod val="50000"/>
                  </a:schemeClr>
                </a:solidFill>
              </a:rPr>
              <a:t> </a:t>
            </a:r>
            <a:r>
              <a:rPr lang="hr-HR" sz="2000" spc="-150" dirty="0" err="1" smtClean="0">
                <a:solidFill>
                  <a:schemeClr val="accent1">
                    <a:lumMod val="50000"/>
                  </a:schemeClr>
                </a:solidFill>
              </a:rPr>
              <a:t>there</a:t>
            </a:r>
            <a:r>
              <a:rPr lang="hr-HR" sz="2000" spc="-150" dirty="0" smtClean="0">
                <a:solidFill>
                  <a:schemeClr val="accent1">
                    <a:lumMod val="50000"/>
                  </a:schemeClr>
                </a:solidFill>
              </a:rPr>
              <a:t> </a:t>
            </a:r>
            <a:r>
              <a:rPr lang="hr-HR" sz="2000" spc="-150" dirty="0" err="1" smtClean="0">
                <a:solidFill>
                  <a:schemeClr val="accent1">
                    <a:lumMod val="50000"/>
                  </a:schemeClr>
                </a:solidFill>
              </a:rPr>
              <a:t>were</a:t>
            </a:r>
            <a:r>
              <a:rPr lang="hr-HR" sz="2000" spc="-150" dirty="0" smtClean="0">
                <a:solidFill>
                  <a:schemeClr val="accent1">
                    <a:lumMod val="50000"/>
                  </a:schemeClr>
                </a:solidFill>
              </a:rPr>
              <a:t> no </a:t>
            </a:r>
            <a:r>
              <a:rPr lang="hr-HR" sz="2000" spc="-150" dirty="0" err="1" smtClean="0">
                <a:solidFill>
                  <a:schemeClr val="accent1">
                    <a:lumMod val="50000"/>
                  </a:schemeClr>
                </a:solidFill>
              </a:rPr>
              <a:t>any</a:t>
            </a:r>
            <a:r>
              <a:rPr lang="hr-HR" sz="2000" spc="-150" dirty="0" smtClean="0">
                <a:solidFill>
                  <a:schemeClr val="accent1">
                    <a:lumMod val="50000"/>
                  </a:schemeClr>
                </a:solidFill>
              </a:rPr>
              <a:t> </a:t>
            </a:r>
            <a:r>
              <a:rPr lang="hr-HR" sz="2000" spc="-150" dirty="0" err="1" smtClean="0">
                <a:solidFill>
                  <a:schemeClr val="accent1">
                    <a:lumMod val="50000"/>
                  </a:schemeClr>
                </a:solidFill>
              </a:rPr>
              <a:t>forms</a:t>
            </a:r>
            <a:r>
              <a:rPr lang="hr-HR" sz="2000" spc="-150" dirty="0" smtClean="0">
                <a:solidFill>
                  <a:schemeClr val="accent1">
                    <a:lumMod val="50000"/>
                  </a:schemeClr>
                </a:solidFill>
              </a:rPr>
              <a:t> </a:t>
            </a:r>
            <a:r>
              <a:rPr lang="hr-HR" sz="2000" spc="-150" dirty="0" err="1" smtClean="0">
                <a:solidFill>
                  <a:schemeClr val="accent1">
                    <a:lumMod val="50000"/>
                  </a:schemeClr>
                </a:solidFill>
              </a:rPr>
              <a:t>of</a:t>
            </a:r>
            <a:r>
              <a:rPr lang="hr-HR" sz="2000" spc="-150" dirty="0" smtClean="0">
                <a:solidFill>
                  <a:schemeClr val="accent1">
                    <a:lumMod val="50000"/>
                  </a:schemeClr>
                </a:solidFill>
              </a:rPr>
              <a:t> </a:t>
            </a:r>
            <a:r>
              <a:rPr lang="hr-HR" sz="2000" spc="-150" dirty="0" err="1" smtClean="0">
                <a:solidFill>
                  <a:schemeClr val="accent1">
                    <a:lumMod val="50000"/>
                  </a:schemeClr>
                </a:solidFill>
              </a:rPr>
              <a:t>criminal</a:t>
            </a:r>
            <a:r>
              <a:rPr lang="hr-HR" sz="2000" spc="-150" dirty="0" smtClean="0">
                <a:solidFill>
                  <a:schemeClr val="accent1">
                    <a:lumMod val="50000"/>
                  </a:schemeClr>
                </a:solidFill>
              </a:rPr>
              <a:t> </a:t>
            </a:r>
            <a:r>
              <a:rPr lang="hr-HR" sz="2000" spc="-150" dirty="0" err="1" smtClean="0">
                <a:solidFill>
                  <a:schemeClr val="accent1">
                    <a:lumMod val="50000"/>
                  </a:schemeClr>
                </a:solidFill>
              </a:rPr>
              <a:t>act</a:t>
            </a:r>
            <a:r>
              <a:rPr lang="hr-HR" sz="2000" spc="-150" dirty="0" smtClean="0">
                <a:solidFill>
                  <a:schemeClr val="accent1">
                    <a:lumMod val="50000"/>
                  </a:schemeClr>
                </a:solidFill>
              </a:rPr>
              <a:t> </a:t>
            </a:r>
            <a:r>
              <a:rPr lang="hr-HR" sz="2000" spc="-150" dirty="0" err="1" smtClean="0">
                <a:solidFill>
                  <a:schemeClr val="accent1">
                    <a:lumMod val="50000"/>
                  </a:schemeClr>
                </a:solidFill>
              </a:rPr>
              <a:t>related</a:t>
            </a:r>
            <a:r>
              <a:rPr lang="hr-HR" sz="2000" spc="-150" dirty="0" smtClean="0">
                <a:solidFill>
                  <a:schemeClr val="accent1">
                    <a:lumMod val="50000"/>
                  </a:schemeClr>
                </a:solidFill>
              </a:rPr>
              <a:t> to </a:t>
            </a:r>
            <a:r>
              <a:rPr lang="hr-HR" sz="2000" spc="-150" dirty="0" err="1" smtClean="0">
                <a:solidFill>
                  <a:schemeClr val="accent1">
                    <a:lumMod val="50000"/>
                  </a:schemeClr>
                </a:solidFill>
              </a:rPr>
              <a:t>environmental</a:t>
            </a:r>
            <a:r>
              <a:rPr lang="hr-HR" sz="2000" spc="-150" dirty="0" smtClean="0">
                <a:solidFill>
                  <a:schemeClr val="accent1">
                    <a:lumMod val="50000"/>
                  </a:schemeClr>
                </a:solidFill>
              </a:rPr>
              <a:t> </a:t>
            </a:r>
            <a:r>
              <a:rPr lang="hr-HR" sz="2000" spc="-150" dirty="0" err="1" smtClean="0">
                <a:solidFill>
                  <a:schemeClr val="accent1">
                    <a:lumMod val="50000"/>
                  </a:schemeClr>
                </a:solidFill>
              </a:rPr>
              <a:t>pollution</a:t>
            </a:r>
            <a:r>
              <a:rPr lang="hr-HR" sz="2000" spc="-150" dirty="0" smtClean="0">
                <a:solidFill>
                  <a:schemeClr val="accent1">
                    <a:lumMod val="50000"/>
                  </a:schemeClr>
                </a:solidFill>
              </a:rPr>
              <a:t> </a:t>
            </a:r>
            <a:r>
              <a:rPr lang="hr-HR" sz="2000" spc="-150" dirty="0" err="1" smtClean="0">
                <a:solidFill>
                  <a:schemeClr val="accent1">
                    <a:lumMod val="50000"/>
                  </a:schemeClr>
                </a:solidFill>
              </a:rPr>
              <a:t>from</a:t>
            </a:r>
            <a:r>
              <a:rPr lang="hr-HR" sz="2000" spc="-150" dirty="0" smtClean="0">
                <a:solidFill>
                  <a:schemeClr val="accent1">
                    <a:lumMod val="50000"/>
                  </a:schemeClr>
                </a:solidFill>
              </a:rPr>
              <a:t> </a:t>
            </a:r>
            <a:r>
              <a:rPr lang="hr-HR" sz="2000" spc="-150" dirty="0" err="1" smtClean="0">
                <a:solidFill>
                  <a:schemeClr val="accent1">
                    <a:lumMod val="50000"/>
                  </a:schemeClr>
                </a:solidFill>
              </a:rPr>
              <a:t>Article</a:t>
            </a:r>
            <a:r>
              <a:rPr lang="hr-HR" sz="2000" spc="-150" dirty="0" smtClean="0">
                <a:solidFill>
                  <a:schemeClr val="accent1">
                    <a:lumMod val="50000"/>
                  </a:schemeClr>
                </a:solidFill>
              </a:rPr>
              <a:t> 250 </a:t>
            </a:r>
            <a:r>
              <a:rPr lang="hr-HR" sz="2000" spc="-150" dirty="0" err="1" smtClean="0">
                <a:solidFill>
                  <a:schemeClr val="accent1">
                    <a:lumMod val="50000"/>
                  </a:schemeClr>
                </a:solidFill>
              </a:rPr>
              <a:t>paragraph</a:t>
            </a:r>
            <a:r>
              <a:rPr lang="hr-HR" sz="2000" spc="-150" dirty="0" smtClean="0">
                <a:solidFill>
                  <a:schemeClr val="accent1">
                    <a:lumMod val="50000"/>
                  </a:schemeClr>
                </a:solidFill>
              </a:rPr>
              <a:t> 1 </a:t>
            </a:r>
            <a:r>
              <a:rPr lang="hr-HR" sz="2000" spc="-150" dirty="0" err="1" smtClean="0">
                <a:solidFill>
                  <a:schemeClr val="accent1">
                    <a:lumMod val="50000"/>
                  </a:schemeClr>
                </a:solidFill>
              </a:rPr>
              <a:t>of</a:t>
            </a:r>
            <a:r>
              <a:rPr lang="hr-HR" sz="2000" spc="-150" dirty="0" smtClean="0">
                <a:solidFill>
                  <a:schemeClr val="accent1">
                    <a:lumMod val="50000"/>
                  </a:schemeClr>
                </a:solidFill>
              </a:rPr>
              <a:t> </a:t>
            </a:r>
            <a:r>
              <a:rPr lang="hr-HR" sz="2000" spc="-150" dirty="0" err="1" smtClean="0">
                <a:solidFill>
                  <a:schemeClr val="accent1">
                    <a:lumMod val="50000"/>
                  </a:schemeClr>
                </a:solidFill>
              </a:rPr>
              <a:t>Criminal</a:t>
            </a:r>
            <a:r>
              <a:rPr lang="hr-HR" sz="2000" spc="-150" dirty="0" smtClean="0">
                <a:solidFill>
                  <a:schemeClr val="accent1">
                    <a:lumMod val="50000"/>
                  </a:schemeClr>
                </a:solidFill>
              </a:rPr>
              <a:t> </a:t>
            </a:r>
            <a:r>
              <a:rPr lang="hr-HR" sz="2000" spc="-150" dirty="0" err="1" smtClean="0">
                <a:solidFill>
                  <a:schemeClr val="accent1">
                    <a:lumMod val="50000"/>
                  </a:schemeClr>
                </a:solidFill>
              </a:rPr>
              <a:t>Act</a:t>
            </a:r>
            <a:r>
              <a:rPr lang="vi-VN" sz="2000" spc="-150" dirty="0" smtClean="0">
                <a:solidFill>
                  <a:schemeClr val="accent1">
                    <a:lumMod val="50000"/>
                  </a:schemeClr>
                </a:solidFill>
              </a:rPr>
              <a:t>.</a:t>
            </a:r>
            <a:endParaRPr lang="vi-VN" sz="2000" spc="-150" dirty="0">
              <a:solidFill>
                <a:schemeClr val="accent1">
                  <a:lumMod val="50000"/>
                </a:schemeClr>
              </a:solidFill>
            </a:endParaRPr>
          </a:p>
          <a:p>
            <a:pPr algn="just"/>
            <a:endParaRPr lang="vi-VN" sz="2000" spc="-150" dirty="0">
              <a:solidFill>
                <a:schemeClr val="accent1">
                  <a:lumMod val="50000"/>
                </a:schemeClr>
              </a:solidFill>
            </a:endParaRPr>
          </a:p>
        </p:txBody>
      </p:sp>
      <p:sp>
        <p:nvSpPr>
          <p:cNvPr id="10" name="TextBox 9"/>
          <p:cNvSpPr txBox="1"/>
          <p:nvPr/>
        </p:nvSpPr>
        <p:spPr>
          <a:xfrm>
            <a:off x="512748" y="1521303"/>
            <a:ext cx="8329642" cy="461665"/>
          </a:xfrm>
          <a:prstGeom prst="rect">
            <a:avLst/>
          </a:prstGeom>
          <a:noFill/>
        </p:spPr>
        <p:txBody>
          <a:bodyPr wrap="square" rtlCol="0">
            <a:spAutoFit/>
          </a:bodyPr>
          <a:lstStyle/>
          <a:p>
            <a:r>
              <a:rPr lang="hr-HR" sz="2400" b="1" dirty="0" err="1">
                <a:solidFill>
                  <a:schemeClr val="accent1">
                    <a:lumMod val="50000"/>
                  </a:schemeClr>
                </a:solidFill>
              </a:rPr>
              <a:t>Criminal</a:t>
            </a:r>
            <a:r>
              <a:rPr lang="hr-HR" sz="2400" b="1" dirty="0">
                <a:solidFill>
                  <a:schemeClr val="accent1">
                    <a:lumMod val="50000"/>
                  </a:schemeClr>
                </a:solidFill>
              </a:rPr>
              <a:t> </a:t>
            </a:r>
            <a:r>
              <a:rPr lang="hr-HR" sz="2400" b="1" dirty="0" err="1">
                <a:solidFill>
                  <a:schemeClr val="accent1">
                    <a:lumMod val="50000"/>
                  </a:schemeClr>
                </a:solidFill>
              </a:rPr>
              <a:t>acts</a:t>
            </a:r>
            <a:r>
              <a:rPr lang="hr-HR" sz="2400" b="1" dirty="0">
                <a:solidFill>
                  <a:schemeClr val="accent1">
                    <a:lumMod val="50000"/>
                  </a:schemeClr>
                </a:solidFill>
              </a:rPr>
              <a:t> </a:t>
            </a:r>
            <a:r>
              <a:rPr lang="hr-HR" sz="2400" b="1" dirty="0" err="1">
                <a:solidFill>
                  <a:schemeClr val="accent1">
                    <a:lumMod val="50000"/>
                  </a:schemeClr>
                </a:solidFill>
              </a:rPr>
              <a:t>related</a:t>
            </a:r>
            <a:r>
              <a:rPr lang="hr-HR" sz="2400" b="1" dirty="0">
                <a:solidFill>
                  <a:schemeClr val="accent1">
                    <a:lumMod val="50000"/>
                  </a:schemeClr>
                </a:solidFill>
              </a:rPr>
              <a:t> to AQM</a:t>
            </a: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1835652300"/>
      </p:ext>
    </p:extLst>
  </p:cSld>
  <p:clrMapOvr>
    <a:masterClrMapping/>
  </p:clrMapOvr>
  <p:transition spd="med">
    <p:fade thruBlk="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11.5 </a:t>
            </a:r>
            <a:r>
              <a:rPr lang="hr-HR" sz="2800" b="1" dirty="0" err="1">
                <a:solidFill>
                  <a:schemeClr val="tx2"/>
                </a:solidFill>
                <a:effectLst>
                  <a:glow>
                    <a:srgbClr val="7F7F7F">
                      <a:alpha val="35000"/>
                    </a:srgbClr>
                  </a:glow>
                </a:effectLst>
              </a:rPr>
              <a:t>Example</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criminal</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act</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related</a:t>
            </a:r>
            <a:r>
              <a:rPr lang="hr-HR" sz="2800" b="1" dirty="0">
                <a:solidFill>
                  <a:schemeClr val="tx2"/>
                </a:solidFill>
                <a:effectLst>
                  <a:glow>
                    <a:srgbClr val="7F7F7F">
                      <a:alpha val="35000"/>
                    </a:srgbClr>
                  </a:glow>
                </a:effectLst>
              </a:rPr>
              <a:t> to AQM</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347957" y="2272955"/>
            <a:ext cx="8593742" cy="2554545"/>
          </a:xfrm>
          <a:prstGeom prst="rect">
            <a:avLst/>
          </a:prstGeom>
          <a:noFill/>
        </p:spPr>
        <p:txBody>
          <a:bodyPr wrap="square" rtlCol="0">
            <a:spAutoFit/>
          </a:bodyPr>
          <a:lstStyle/>
          <a:p>
            <a:pPr algn="just"/>
            <a:endParaRPr lang="hr-HR" sz="2000" spc="-150" dirty="0">
              <a:solidFill>
                <a:schemeClr val="accent1">
                  <a:lumMod val="50000"/>
                </a:schemeClr>
              </a:solidFill>
            </a:endParaRPr>
          </a:p>
          <a:p>
            <a:pPr algn="just"/>
            <a:r>
              <a:rPr lang="vi-VN" sz="2000" spc="-150" dirty="0" smtClean="0">
                <a:solidFill>
                  <a:schemeClr val="accent1">
                    <a:lumMod val="50000"/>
                  </a:schemeClr>
                </a:solidFill>
              </a:rPr>
              <a:t>„</a:t>
            </a:r>
            <a:r>
              <a:rPr lang="hr-HR" sz="2000" spc="-150" dirty="0" err="1" smtClean="0">
                <a:solidFill>
                  <a:schemeClr val="accent1">
                    <a:lumMod val="50000"/>
                  </a:schemeClr>
                </a:solidFill>
              </a:rPr>
              <a:t>In</a:t>
            </a:r>
            <a:r>
              <a:rPr lang="hr-HR" sz="2000" spc="-150" dirty="0" smtClean="0">
                <a:solidFill>
                  <a:schemeClr val="accent1">
                    <a:lumMod val="50000"/>
                  </a:schemeClr>
                </a:solidFill>
              </a:rPr>
              <a:t> </a:t>
            </a:r>
            <a:r>
              <a:rPr lang="hr-HR" sz="2000" spc="-150" dirty="0" err="1" smtClean="0">
                <a:solidFill>
                  <a:schemeClr val="accent1">
                    <a:lumMod val="50000"/>
                  </a:schemeClr>
                </a:solidFill>
              </a:rPr>
              <a:t>phase</a:t>
            </a:r>
            <a:r>
              <a:rPr lang="hr-HR" sz="2000" spc="-150" dirty="0" smtClean="0">
                <a:solidFill>
                  <a:schemeClr val="accent1">
                    <a:lumMod val="50000"/>
                  </a:schemeClr>
                </a:solidFill>
              </a:rPr>
              <a:t> </a:t>
            </a:r>
            <a:r>
              <a:rPr lang="hr-HR" sz="2000" spc="-150" dirty="0" err="1" smtClean="0">
                <a:solidFill>
                  <a:schemeClr val="accent1">
                    <a:lumMod val="50000"/>
                  </a:schemeClr>
                </a:solidFill>
              </a:rPr>
              <a:t>when</a:t>
            </a:r>
            <a:r>
              <a:rPr lang="hr-HR" sz="2000" spc="-150" dirty="0" smtClean="0">
                <a:solidFill>
                  <a:schemeClr val="accent1">
                    <a:lumMod val="50000"/>
                  </a:schemeClr>
                </a:solidFill>
              </a:rPr>
              <a:t> </a:t>
            </a:r>
            <a:r>
              <a:rPr lang="hr-HR" sz="2000" spc="-150" dirty="0" err="1" smtClean="0">
                <a:solidFill>
                  <a:schemeClr val="accent1">
                    <a:lumMod val="50000"/>
                  </a:schemeClr>
                </a:solidFill>
              </a:rPr>
              <a:t>the</a:t>
            </a:r>
            <a:r>
              <a:rPr lang="hr-HR" sz="2000" spc="-150" dirty="0" smtClean="0">
                <a:solidFill>
                  <a:schemeClr val="accent1">
                    <a:lumMod val="50000"/>
                  </a:schemeClr>
                </a:solidFill>
              </a:rPr>
              <a:t> </a:t>
            </a:r>
            <a:r>
              <a:rPr lang="hr-HR" sz="2000" spc="-150" dirty="0" err="1" smtClean="0">
                <a:solidFill>
                  <a:schemeClr val="accent1">
                    <a:lumMod val="50000"/>
                  </a:schemeClr>
                </a:solidFill>
              </a:rPr>
              <a:t>construction</a:t>
            </a:r>
            <a:r>
              <a:rPr lang="hr-HR" sz="2000" spc="-150" dirty="0" smtClean="0">
                <a:solidFill>
                  <a:schemeClr val="accent1">
                    <a:lumMod val="50000"/>
                  </a:schemeClr>
                </a:solidFill>
              </a:rPr>
              <a:t> </a:t>
            </a:r>
            <a:r>
              <a:rPr lang="hr-HR" sz="2000" spc="-150" dirty="0" err="1" smtClean="0">
                <a:solidFill>
                  <a:schemeClr val="accent1">
                    <a:lumMod val="50000"/>
                  </a:schemeClr>
                </a:solidFill>
              </a:rPr>
              <a:t>of</a:t>
            </a:r>
            <a:r>
              <a:rPr lang="hr-HR" sz="2000" spc="-150" dirty="0" smtClean="0">
                <a:solidFill>
                  <a:schemeClr val="accent1">
                    <a:lumMod val="50000"/>
                  </a:schemeClr>
                </a:solidFill>
              </a:rPr>
              <a:t> </a:t>
            </a:r>
            <a:r>
              <a:rPr lang="hr-HR" sz="2000" spc="-150" dirty="0" err="1" smtClean="0">
                <a:solidFill>
                  <a:schemeClr val="accent1">
                    <a:lumMod val="50000"/>
                  </a:schemeClr>
                </a:solidFill>
              </a:rPr>
              <a:t>factory</a:t>
            </a:r>
            <a:r>
              <a:rPr lang="hr-HR" sz="2000" spc="-150" dirty="0" smtClean="0">
                <a:solidFill>
                  <a:schemeClr val="accent1">
                    <a:lumMod val="50000"/>
                  </a:schemeClr>
                </a:solidFill>
              </a:rPr>
              <a:t> is </a:t>
            </a:r>
            <a:r>
              <a:rPr lang="hr-HR" sz="2000" spc="-150" dirty="0" err="1" smtClean="0">
                <a:solidFill>
                  <a:schemeClr val="accent1">
                    <a:lumMod val="50000"/>
                  </a:schemeClr>
                </a:solidFill>
              </a:rPr>
              <a:t>only</a:t>
            </a:r>
            <a:r>
              <a:rPr lang="hr-HR" sz="2000" spc="-150" dirty="0" smtClean="0">
                <a:solidFill>
                  <a:schemeClr val="accent1">
                    <a:lumMod val="50000"/>
                  </a:schemeClr>
                </a:solidFill>
              </a:rPr>
              <a:t> at </a:t>
            </a:r>
            <a:r>
              <a:rPr lang="hr-HR" sz="2000" spc="-150" dirty="0" err="1" smtClean="0">
                <a:solidFill>
                  <a:schemeClr val="accent1">
                    <a:lumMod val="50000"/>
                  </a:schemeClr>
                </a:solidFill>
              </a:rPr>
              <a:t>the</a:t>
            </a:r>
            <a:r>
              <a:rPr lang="hr-HR" sz="2000" spc="-150" dirty="0" smtClean="0">
                <a:solidFill>
                  <a:schemeClr val="accent1">
                    <a:lumMod val="50000"/>
                  </a:schemeClr>
                </a:solidFill>
              </a:rPr>
              <a:t> </a:t>
            </a:r>
            <a:r>
              <a:rPr lang="hr-HR" sz="2000" spc="-150" dirty="0" err="1" smtClean="0">
                <a:solidFill>
                  <a:schemeClr val="accent1">
                    <a:lumMod val="50000"/>
                  </a:schemeClr>
                </a:solidFill>
              </a:rPr>
              <a:t>beginning</a:t>
            </a:r>
            <a:r>
              <a:rPr lang="hr-HR" sz="2000" spc="-150" dirty="0" smtClean="0">
                <a:solidFill>
                  <a:schemeClr val="accent1">
                    <a:lumMod val="50000"/>
                  </a:schemeClr>
                </a:solidFill>
              </a:rPr>
              <a:t> </a:t>
            </a:r>
            <a:r>
              <a:rPr lang="hr-HR" sz="2000" spc="-150" dirty="0" err="1" smtClean="0">
                <a:solidFill>
                  <a:schemeClr val="accent1">
                    <a:lumMod val="50000"/>
                  </a:schemeClr>
                </a:solidFill>
              </a:rPr>
              <a:t>and</a:t>
            </a:r>
            <a:r>
              <a:rPr lang="hr-HR" sz="2000" spc="-150" dirty="0" smtClean="0">
                <a:solidFill>
                  <a:schemeClr val="accent1">
                    <a:lumMod val="50000"/>
                  </a:schemeClr>
                </a:solidFill>
              </a:rPr>
              <a:t> </a:t>
            </a:r>
            <a:r>
              <a:rPr lang="hr-HR" sz="2000" spc="-150" dirty="0" err="1" smtClean="0">
                <a:solidFill>
                  <a:schemeClr val="accent1">
                    <a:lumMod val="50000"/>
                  </a:schemeClr>
                </a:solidFill>
              </a:rPr>
              <a:t>it</a:t>
            </a:r>
            <a:r>
              <a:rPr lang="hr-HR" sz="2000" spc="-150" dirty="0" smtClean="0">
                <a:solidFill>
                  <a:schemeClr val="accent1">
                    <a:lumMod val="50000"/>
                  </a:schemeClr>
                </a:solidFill>
              </a:rPr>
              <a:t> is </a:t>
            </a:r>
            <a:r>
              <a:rPr lang="hr-HR" sz="2000" spc="-150" dirty="0" err="1" smtClean="0">
                <a:solidFill>
                  <a:schemeClr val="accent1">
                    <a:lumMod val="50000"/>
                  </a:schemeClr>
                </a:solidFill>
              </a:rPr>
              <a:t>built</a:t>
            </a:r>
            <a:r>
              <a:rPr lang="hr-HR" sz="2000" spc="-150" dirty="0" smtClean="0">
                <a:solidFill>
                  <a:schemeClr val="accent1">
                    <a:lumMod val="50000"/>
                  </a:schemeClr>
                </a:solidFill>
              </a:rPr>
              <a:t> </a:t>
            </a:r>
            <a:r>
              <a:rPr lang="hr-HR" sz="2000" spc="-150" dirty="0" err="1" smtClean="0">
                <a:solidFill>
                  <a:schemeClr val="accent1">
                    <a:lumMod val="50000"/>
                  </a:schemeClr>
                </a:solidFill>
              </a:rPr>
              <a:t>according</a:t>
            </a:r>
            <a:r>
              <a:rPr lang="hr-HR" sz="2000" spc="-150" dirty="0" smtClean="0">
                <a:solidFill>
                  <a:schemeClr val="accent1">
                    <a:lumMod val="50000"/>
                  </a:schemeClr>
                </a:solidFill>
              </a:rPr>
              <a:t> to all </a:t>
            </a:r>
            <a:r>
              <a:rPr lang="hr-HR" sz="2000" spc="-150" dirty="0" err="1" smtClean="0">
                <a:solidFill>
                  <a:schemeClr val="accent1">
                    <a:lumMod val="50000"/>
                  </a:schemeClr>
                </a:solidFill>
              </a:rPr>
              <a:t>permits</a:t>
            </a:r>
            <a:r>
              <a:rPr lang="hr-HR" sz="2000" spc="-150" dirty="0">
                <a:solidFill>
                  <a:schemeClr val="accent1">
                    <a:lumMod val="50000"/>
                  </a:schemeClr>
                </a:solidFill>
              </a:rPr>
              <a:t> </a:t>
            </a:r>
            <a:r>
              <a:rPr lang="hr-HR" sz="2000" spc="-150" dirty="0" err="1">
                <a:solidFill>
                  <a:schemeClr val="accent1">
                    <a:lumMod val="50000"/>
                  </a:schemeClr>
                </a:solidFill>
              </a:rPr>
              <a:t>obtained</a:t>
            </a:r>
            <a:r>
              <a:rPr lang="hr-HR" sz="2000" spc="-150" dirty="0">
                <a:solidFill>
                  <a:schemeClr val="accent1">
                    <a:lumMod val="50000"/>
                  </a:schemeClr>
                </a:solidFill>
              </a:rPr>
              <a:t> </a:t>
            </a:r>
            <a:r>
              <a:rPr lang="hr-HR" sz="2000" spc="-150" dirty="0" err="1" smtClean="0">
                <a:solidFill>
                  <a:schemeClr val="accent1">
                    <a:lumMod val="50000"/>
                  </a:schemeClr>
                </a:solidFill>
              </a:rPr>
              <a:t>by</a:t>
            </a:r>
            <a:r>
              <a:rPr lang="hr-HR" sz="2000" spc="-150" dirty="0" smtClean="0">
                <a:solidFill>
                  <a:schemeClr val="accent1">
                    <a:lumMod val="50000"/>
                  </a:schemeClr>
                </a:solidFill>
              </a:rPr>
              <a:t> </a:t>
            </a:r>
            <a:r>
              <a:rPr lang="hr-HR" sz="2000" spc="-150" dirty="0" err="1" smtClean="0">
                <a:solidFill>
                  <a:schemeClr val="accent1">
                    <a:lumMod val="50000"/>
                  </a:schemeClr>
                </a:solidFill>
              </a:rPr>
              <a:t>the</a:t>
            </a:r>
            <a:r>
              <a:rPr lang="hr-HR" sz="2000" spc="-150" dirty="0" smtClean="0">
                <a:solidFill>
                  <a:schemeClr val="accent1">
                    <a:lumMod val="50000"/>
                  </a:schemeClr>
                </a:solidFill>
              </a:rPr>
              <a:t> </a:t>
            </a:r>
            <a:r>
              <a:rPr lang="hr-HR" sz="2000" spc="-150" dirty="0" err="1" smtClean="0">
                <a:solidFill>
                  <a:schemeClr val="accent1">
                    <a:lumMod val="50000"/>
                  </a:schemeClr>
                </a:solidFill>
              </a:rPr>
              <a:t>competent</a:t>
            </a:r>
            <a:r>
              <a:rPr lang="hr-HR" sz="2000" spc="-150" dirty="0" smtClean="0">
                <a:solidFill>
                  <a:schemeClr val="accent1">
                    <a:lumMod val="50000"/>
                  </a:schemeClr>
                </a:solidFill>
              </a:rPr>
              <a:t> </a:t>
            </a:r>
            <a:r>
              <a:rPr lang="hr-HR" sz="2000" spc="-150" dirty="0" err="1" smtClean="0">
                <a:solidFill>
                  <a:schemeClr val="accent1">
                    <a:lumMod val="50000"/>
                  </a:schemeClr>
                </a:solidFill>
              </a:rPr>
              <a:t>bodies</a:t>
            </a:r>
            <a:r>
              <a:rPr lang="hr-HR" sz="2000" spc="-150" dirty="0" smtClean="0">
                <a:solidFill>
                  <a:schemeClr val="accent1">
                    <a:lumMod val="50000"/>
                  </a:schemeClr>
                </a:solidFill>
              </a:rPr>
              <a:t>, </a:t>
            </a:r>
            <a:r>
              <a:rPr lang="hr-HR" sz="2000" spc="-150" dirty="0" err="1" smtClean="0">
                <a:solidFill>
                  <a:schemeClr val="accent1">
                    <a:lumMod val="50000"/>
                  </a:schemeClr>
                </a:solidFill>
              </a:rPr>
              <a:t>it</a:t>
            </a:r>
            <a:r>
              <a:rPr lang="hr-HR" sz="2000" spc="-150" dirty="0" smtClean="0">
                <a:solidFill>
                  <a:schemeClr val="accent1">
                    <a:lumMod val="50000"/>
                  </a:schemeClr>
                </a:solidFill>
              </a:rPr>
              <a:t> is </a:t>
            </a:r>
            <a:r>
              <a:rPr lang="hr-HR" sz="2000" spc="-150" dirty="0" err="1" smtClean="0">
                <a:solidFill>
                  <a:schemeClr val="accent1">
                    <a:lumMod val="50000"/>
                  </a:schemeClr>
                </a:solidFill>
              </a:rPr>
              <a:t>not</a:t>
            </a:r>
            <a:r>
              <a:rPr lang="hr-HR" sz="2000" spc="-150" dirty="0" smtClean="0">
                <a:solidFill>
                  <a:schemeClr val="accent1">
                    <a:lumMod val="50000"/>
                  </a:schemeClr>
                </a:solidFill>
              </a:rPr>
              <a:t> </a:t>
            </a:r>
            <a:r>
              <a:rPr lang="hr-HR" sz="2000" spc="-150" dirty="0" err="1" smtClean="0">
                <a:solidFill>
                  <a:schemeClr val="accent1">
                    <a:lumMod val="50000"/>
                  </a:schemeClr>
                </a:solidFill>
              </a:rPr>
              <a:t>determined</a:t>
            </a:r>
            <a:r>
              <a:rPr lang="hr-HR" sz="2000" spc="-150" dirty="0" smtClean="0">
                <a:solidFill>
                  <a:schemeClr val="accent1">
                    <a:lumMod val="50000"/>
                  </a:schemeClr>
                </a:solidFill>
              </a:rPr>
              <a:t> </a:t>
            </a:r>
            <a:r>
              <a:rPr lang="hr-HR" sz="2000" spc="-150" dirty="0" err="1" smtClean="0">
                <a:solidFill>
                  <a:schemeClr val="accent1">
                    <a:lumMod val="50000"/>
                  </a:schemeClr>
                </a:solidFill>
              </a:rPr>
              <a:t>that</a:t>
            </a:r>
            <a:r>
              <a:rPr lang="hr-HR" sz="2000" spc="-150" dirty="0" smtClean="0">
                <a:solidFill>
                  <a:schemeClr val="accent1">
                    <a:lumMod val="50000"/>
                  </a:schemeClr>
                </a:solidFill>
              </a:rPr>
              <a:t> </a:t>
            </a:r>
            <a:r>
              <a:rPr lang="hr-HR" sz="2000" spc="-150" dirty="0" err="1" smtClean="0">
                <a:solidFill>
                  <a:schemeClr val="accent1">
                    <a:lumMod val="50000"/>
                  </a:schemeClr>
                </a:solidFill>
              </a:rPr>
              <a:t>responsible</a:t>
            </a:r>
            <a:r>
              <a:rPr lang="hr-HR" sz="2000" spc="-150" dirty="0" smtClean="0">
                <a:solidFill>
                  <a:schemeClr val="accent1">
                    <a:lumMod val="50000"/>
                  </a:schemeClr>
                </a:solidFill>
              </a:rPr>
              <a:t> </a:t>
            </a:r>
            <a:r>
              <a:rPr lang="hr-HR" sz="2000" spc="-150" dirty="0" err="1" smtClean="0">
                <a:solidFill>
                  <a:schemeClr val="accent1">
                    <a:lumMod val="50000"/>
                  </a:schemeClr>
                </a:solidFill>
              </a:rPr>
              <a:t>persons</a:t>
            </a:r>
            <a:r>
              <a:rPr lang="hr-HR" sz="2000" spc="-150" dirty="0" smtClean="0">
                <a:solidFill>
                  <a:schemeClr val="accent1">
                    <a:lumMod val="50000"/>
                  </a:schemeClr>
                </a:solidFill>
              </a:rPr>
              <a:t> </a:t>
            </a:r>
            <a:r>
              <a:rPr lang="hr-HR" sz="2000" spc="-150" dirty="0" err="1" smtClean="0">
                <a:solidFill>
                  <a:schemeClr val="accent1">
                    <a:lumMod val="50000"/>
                  </a:schemeClr>
                </a:solidFill>
              </a:rPr>
              <a:t>of</a:t>
            </a:r>
            <a:r>
              <a:rPr lang="hr-HR" sz="2000" spc="-150" dirty="0" smtClean="0">
                <a:solidFill>
                  <a:schemeClr val="accent1">
                    <a:lumMod val="50000"/>
                  </a:schemeClr>
                </a:solidFill>
              </a:rPr>
              <a:t> </a:t>
            </a:r>
            <a:r>
              <a:rPr lang="hr-HR" sz="2000" spc="-150" dirty="0" err="1" smtClean="0">
                <a:solidFill>
                  <a:schemeClr val="accent1">
                    <a:lumMod val="50000"/>
                  </a:schemeClr>
                </a:solidFill>
              </a:rPr>
              <a:t>the</a:t>
            </a:r>
            <a:r>
              <a:rPr lang="hr-HR" sz="2000" spc="-150" dirty="0" smtClean="0">
                <a:solidFill>
                  <a:schemeClr val="accent1">
                    <a:lumMod val="50000"/>
                  </a:schemeClr>
                </a:solidFill>
              </a:rPr>
              <a:t> </a:t>
            </a:r>
            <a:r>
              <a:rPr lang="hr-HR" sz="2000" spc="-150" dirty="0" err="1" smtClean="0">
                <a:solidFill>
                  <a:schemeClr val="accent1">
                    <a:lumMod val="50000"/>
                  </a:schemeClr>
                </a:solidFill>
              </a:rPr>
              <a:t>companies</a:t>
            </a:r>
            <a:r>
              <a:rPr lang="hr-HR" sz="2000" spc="-150" dirty="0" smtClean="0">
                <a:solidFill>
                  <a:schemeClr val="accent1">
                    <a:lumMod val="50000"/>
                  </a:schemeClr>
                </a:solidFill>
              </a:rPr>
              <a:t> </a:t>
            </a:r>
            <a:r>
              <a:rPr lang="vi-VN" sz="2000" spc="-150" dirty="0" smtClean="0">
                <a:solidFill>
                  <a:schemeClr val="accent1">
                    <a:lumMod val="50000"/>
                  </a:schemeClr>
                </a:solidFill>
              </a:rPr>
              <a:t>Rockwool </a:t>
            </a:r>
            <a:r>
              <a:rPr lang="vi-VN" sz="2000" spc="-150" dirty="0">
                <a:solidFill>
                  <a:schemeClr val="accent1">
                    <a:lumMod val="50000"/>
                  </a:schemeClr>
                </a:solidFill>
              </a:rPr>
              <a:t>Adriatic </a:t>
            </a:r>
            <a:r>
              <a:rPr lang="hr-HR" sz="2000" spc="-150" dirty="0" err="1" smtClean="0">
                <a:solidFill>
                  <a:schemeClr val="accent1">
                    <a:lumMod val="50000"/>
                  </a:schemeClr>
                </a:solidFill>
              </a:rPr>
              <a:t>and</a:t>
            </a:r>
            <a:r>
              <a:rPr lang="vi-VN" sz="2000" spc="-150" dirty="0" smtClean="0">
                <a:solidFill>
                  <a:schemeClr val="accent1">
                    <a:lumMod val="50000"/>
                  </a:schemeClr>
                </a:solidFill>
              </a:rPr>
              <a:t> </a:t>
            </a:r>
            <a:r>
              <a:rPr lang="vi-VN" sz="2000" spc="-150" dirty="0">
                <a:solidFill>
                  <a:schemeClr val="accent1">
                    <a:lumMod val="50000"/>
                  </a:schemeClr>
                </a:solidFill>
              </a:rPr>
              <a:t>Ekonerg </a:t>
            </a:r>
            <a:r>
              <a:rPr lang="hr-HR" sz="2000" spc="-150" dirty="0" err="1" smtClean="0">
                <a:solidFill>
                  <a:schemeClr val="accent1">
                    <a:lumMod val="50000"/>
                  </a:schemeClr>
                </a:solidFill>
              </a:rPr>
              <a:t>would</a:t>
            </a:r>
            <a:r>
              <a:rPr lang="hr-HR" sz="2000" spc="-150" dirty="0" smtClean="0">
                <a:solidFill>
                  <a:schemeClr val="accent1">
                    <a:lumMod val="50000"/>
                  </a:schemeClr>
                </a:solidFill>
              </a:rPr>
              <a:t> </a:t>
            </a:r>
            <a:r>
              <a:rPr lang="hr-HR" sz="2000" spc="-150" dirty="0" err="1" smtClean="0">
                <a:solidFill>
                  <a:schemeClr val="accent1">
                    <a:lumMod val="50000"/>
                  </a:schemeClr>
                </a:solidFill>
              </a:rPr>
              <a:t>conduct</a:t>
            </a:r>
            <a:r>
              <a:rPr lang="hr-HR" sz="2000" spc="-150" dirty="0" smtClean="0">
                <a:solidFill>
                  <a:schemeClr val="accent1">
                    <a:lumMod val="50000"/>
                  </a:schemeClr>
                </a:solidFill>
              </a:rPr>
              <a:t> </a:t>
            </a:r>
            <a:r>
              <a:rPr lang="hr-HR" sz="2000" spc="-150" dirty="0" err="1" smtClean="0">
                <a:solidFill>
                  <a:schemeClr val="accent1">
                    <a:lumMod val="50000"/>
                  </a:schemeClr>
                </a:solidFill>
              </a:rPr>
              <a:t>against</a:t>
            </a:r>
            <a:r>
              <a:rPr lang="hr-HR" sz="2000" spc="-150" dirty="0" smtClean="0">
                <a:solidFill>
                  <a:schemeClr val="accent1">
                    <a:lumMod val="50000"/>
                  </a:schemeClr>
                </a:solidFill>
              </a:rPr>
              <a:t> </a:t>
            </a:r>
            <a:r>
              <a:rPr lang="hr-HR" sz="2000" spc="-150" dirty="0" err="1" smtClean="0">
                <a:solidFill>
                  <a:schemeClr val="accent1">
                    <a:lumMod val="50000"/>
                  </a:schemeClr>
                </a:solidFill>
              </a:rPr>
              <a:t>the</a:t>
            </a:r>
            <a:r>
              <a:rPr lang="hr-HR" sz="2000" spc="-150" dirty="0" smtClean="0">
                <a:solidFill>
                  <a:schemeClr val="accent1">
                    <a:lumMod val="50000"/>
                  </a:schemeClr>
                </a:solidFill>
              </a:rPr>
              <a:t> </a:t>
            </a:r>
            <a:r>
              <a:rPr lang="hr-HR" sz="2000" spc="-150" dirty="0" err="1" smtClean="0">
                <a:solidFill>
                  <a:schemeClr val="accent1">
                    <a:lumMod val="50000"/>
                  </a:schemeClr>
                </a:solidFill>
              </a:rPr>
              <a:t>positive</a:t>
            </a:r>
            <a:r>
              <a:rPr lang="hr-HR" sz="2000" spc="-150" dirty="0" smtClean="0">
                <a:solidFill>
                  <a:schemeClr val="accent1">
                    <a:lumMod val="50000"/>
                  </a:schemeClr>
                </a:solidFill>
              </a:rPr>
              <a:t> </a:t>
            </a:r>
            <a:r>
              <a:rPr lang="hr-HR" sz="2000" spc="-150" dirty="0" err="1" smtClean="0">
                <a:solidFill>
                  <a:schemeClr val="accent1">
                    <a:lumMod val="50000"/>
                  </a:schemeClr>
                </a:solidFill>
              </a:rPr>
              <a:t>regulations</a:t>
            </a:r>
            <a:r>
              <a:rPr lang="hr-HR" sz="2000" spc="-150" dirty="0" smtClean="0">
                <a:solidFill>
                  <a:schemeClr val="accent1">
                    <a:lumMod val="50000"/>
                  </a:schemeClr>
                </a:solidFill>
              </a:rPr>
              <a:t> </a:t>
            </a:r>
            <a:r>
              <a:rPr lang="hr-HR" sz="2000" spc="-150" dirty="0" err="1" smtClean="0">
                <a:solidFill>
                  <a:schemeClr val="accent1">
                    <a:lumMod val="50000"/>
                  </a:schemeClr>
                </a:solidFill>
              </a:rPr>
              <a:t>of</a:t>
            </a:r>
            <a:r>
              <a:rPr lang="hr-HR" sz="2000" spc="-150" dirty="0" smtClean="0">
                <a:solidFill>
                  <a:schemeClr val="accent1">
                    <a:lumMod val="50000"/>
                  </a:schemeClr>
                </a:solidFill>
              </a:rPr>
              <a:t> </a:t>
            </a:r>
            <a:r>
              <a:rPr lang="hr-HR" sz="2000" spc="-150" dirty="0" err="1" smtClean="0">
                <a:solidFill>
                  <a:schemeClr val="accent1">
                    <a:lumMod val="50000"/>
                  </a:schemeClr>
                </a:solidFill>
              </a:rPr>
              <a:t>the</a:t>
            </a:r>
            <a:r>
              <a:rPr lang="hr-HR" sz="2000" spc="-150" dirty="0" smtClean="0">
                <a:solidFill>
                  <a:schemeClr val="accent1">
                    <a:lumMod val="50000"/>
                  </a:schemeClr>
                </a:solidFill>
              </a:rPr>
              <a:t> </a:t>
            </a:r>
            <a:r>
              <a:rPr lang="hr-HR" sz="2000" spc="-150" dirty="0" err="1" smtClean="0">
                <a:solidFill>
                  <a:schemeClr val="accent1">
                    <a:lumMod val="50000"/>
                  </a:schemeClr>
                </a:solidFill>
              </a:rPr>
              <a:t>Republic</a:t>
            </a:r>
            <a:r>
              <a:rPr lang="hr-HR" sz="2000" spc="-150" dirty="0" smtClean="0">
                <a:solidFill>
                  <a:schemeClr val="accent1">
                    <a:lumMod val="50000"/>
                  </a:schemeClr>
                </a:solidFill>
              </a:rPr>
              <a:t> </a:t>
            </a:r>
            <a:r>
              <a:rPr lang="hr-HR" sz="2000" spc="-150" dirty="0" err="1" smtClean="0">
                <a:solidFill>
                  <a:schemeClr val="accent1">
                    <a:lumMod val="50000"/>
                  </a:schemeClr>
                </a:solidFill>
              </a:rPr>
              <a:t>of</a:t>
            </a:r>
            <a:r>
              <a:rPr lang="hr-HR" sz="2000" spc="-150" dirty="0" smtClean="0">
                <a:solidFill>
                  <a:schemeClr val="accent1">
                    <a:lumMod val="50000"/>
                  </a:schemeClr>
                </a:solidFill>
              </a:rPr>
              <a:t> Croatia </a:t>
            </a:r>
            <a:r>
              <a:rPr lang="hr-HR" sz="2000" spc="-150" dirty="0" err="1" smtClean="0">
                <a:solidFill>
                  <a:schemeClr val="accent1">
                    <a:lumMod val="50000"/>
                  </a:schemeClr>
                </a:solidFill>
              </a:rPr>
              <a:t>related</a:t>
            </a:r>
            <a:r>
              <a:rPr lang="hr-HR" sz="2000" spc="-150" dirty="0" smtClean="0">
                <a:solidFill>
                  <a:schemeClr val="accent1">
                    <a:lumMod val="50000"/>
                  </a:schemeClr>
                </a:solidFill>
              </a:rPr>
              <a:t> to </a:t>
            </a:r>
            <a:r>
              <a:rPr lang="hr-HR" sz="2000" spc="-150" dirty="0" err="1" smtClean="0">
                <a:solidFill>
                  <a:schemeClr val="accent1">
                    <a:lumMod val="50000"/>
                  </a:schemeClr>
                </a:solidFill>
              </a:rPr>
              <a:t>the</a:t>
            </a:r>
            <a:r>
              <a:rPr lang="hr-HR" sz="2000" spc="-150" dirty="0" smtClean="0">
                <a:solidFill>
                  <a:schemeClr val="accent1">
                    <a:lumMod val="50000"/>
                  </a:schemeClr>
                </a:solidFill>
              </a:rPr>
              <a:t> </a:t>
            </a:r>
            <a:r>
              <a:rPr lang="hr-HR" sz="2000" spc="-150" dirty="0" err="1" smtClean="0">
                <a:solidFill>
                  <a:schemeClr val="accent1">
                    <a:lumMod val="50000"/>
                  </a:schemeClr>
                </a:solidFill>
              </a:rPr>
              <a:t>environmental</a:t>
            </a:r>
            <a:r>
              <a:rPr lang="hr-HR" sz="2000" spc="-150" dirty="0" smtClean="0">
                <a:solidFill>
                  <a:schemeClr val="accent1">
                    <a:lumMod val="50000"/>
                  </a:schemeClr>
                </a:solidFill>
              </a:rPr>
              <a:t> </a:t>
            </a:r>
            <a:r>
              <a:rPr lang="hr-HR" sz="2000" spc="-150" dirty="0" err="1" smtClean="0">
                <a:solidFill>
                  <a:schemeClr val="accent1">
                    <a:lumMod val="50000"/>
                  </a:schemeClr>
                </a:solidFill>
              </a:rPr>
              <a:t>protection</a:t>
            </a:r>
            <a:r>
              <a:rPr lang="hr-HR" sz="2000" spc="-150" dirty="0" smtClean="0">
                <a:solidFill>
                  <a:schemeClr val="accent1">
                    <a:lumMod val="50000"/>
                  </a:schemeClr>
                </a:solidFill>
              </a:rPr>
              <a:t>, </a:t>
            </a:r>
            <a:r>
              <a:rPr lang="hr-HR" sz="2000" spc="-150" dirty="0" err="1" smtClean="0">
                <a:solidFill>
                  <a:schemeClr val="accent1">
                    <a:lumMod val="50000"/>
                  </a:schemeClr>
                </a:solidFill>
              </a:rPr>
              <a:t>nor</a:t>
            </a:r>
            <a:r>
              <a:rPr lang="hr-HR" sz="2000" spc="-150" dirty="0" smtClean="0">
                <a:solidFill>
                  <a:schemeClr val="accent1">
                    <a:lumMod val="50000"/>
                  </a:schemeClr>
                </a:solidFill>
              </a:rPr>
              <a:t> </a:t>
            </a:r>
            <a:r>
              <a:rPr lang="hr-HR" sz="2000" spc="-150" dirty="0" err="1" smtClean="0">
                <a:solidFill>
                  <a:schemeClr val="accent1">
                    <a:lumMod val="50000"/>
                  </a:schemeClr>
                </a:solidFill>
              </a:rPr>
              <a:t>it</a:t>
            </a:r>
            <a:r>
              <a:rPr lang="hr-HR" sz="2000" spc="-150" dirty="0" smtClean="0">
                <a:solidFill>
                  <a:schemeClr val="accent1">
                    <a:lumMod val="50000"/>
                  </a:schemeClr>
                </a:solidFill>
              </a:rPr>
              <a:t> is </a:t>
            </a:r>
            <a:r>
              <a:rPr lang="hr-HR" sz="2000" spc="-150" dirty="0" err="1" smtClean="0">
                <a:solidFill>
                  <a:schemeClr val="accent1">
                    <a:lumMod val="50000"/>
                  </a:schemeClr>
                </a:solidFill>
              </a:rPr>
              <a:t>determined</a:t>
            </a:r>
            <a:r>
              <a:rPr lang="hr-HR" sz="2000" spc="-150" dirty="0" smtClean="0">
                <a:solidFill>
                  <a:schemeClr val="accent1">
                    <a:lumMod val="50000"/>
                  </a:schemeClr>
                </a:solidFill>
              </a:rPr>
              <a:t> </a:t>
            </a:r>
            <a:r>
              <a:rPr lang="hr-HR" sz="2000" spc="-150" dirty="0" err="1" smtClean="0">
                <a:solidFill>
                  <a:schemeClr val="accent1">
                    <a:lumMod val="50000"/>
                  </a:schemeClr>
                </a:solidFill>
              </a:rPr>
              <a:t>that</a:t>
            </a:r>
            <a:r>
              <a:rPr lang="hr-HR" sz="2000" spc="-150" dirty="0" smtClean="0">
                <a:solidFill>
                  <a:schemeClr val="accent1">
                    <a:lumMod val="50000"/>
                  </a:schemeClr>
                </a:solidFill>
              </a:rPr>
              <a:t> </a:t>
            </a:r>
            <a:r>
              <a:rPr lang="hr-HR" sz="2000" spc="-150" dirty="0" err="1" smtClean="0">
                <a:solidFill>
                  <a:schemeClr val="accent1">
                    <a:lumMod val="50000"/>
                  </a:schemeClr>
                </a:solidFill>
              </a:rPr>
              <a:t>the</a:t>
            </a:r>
            <a:r>
              <a:rPr lang="hr-HR" sz="2000" spc="-150" dirty="0" smtClean="0">
                <a:solidFill>
                  <a:schemeClr val="accent1">
                    <a:lumMod val="50000"/>
                  </a:schemeClr>
                </a:solidFill>
              </a:rPr>
              <a:t> </a:t>
            </a:r>
            <a:r>
              <a:rPr lang="hr-HR" sz="2000" spc="-150" dirty="0" err="1" smtClean="0">
                <a:solidFill>
                  <a:schemeClr val="accent1">
                    <a:lumMod val="50000"/>
                  </a:schemeClr>
                </a:solidFill>
              </a:rPr>
              <a:t>construction</a:t>
            </a:r>
            <a:r>
              <a:rPr lang="hr-HR" sz="2000" spc="-150" dirty="0" smtClean="0">
                <a:solidFill>
                  <a:schemeClr val="accent1">
                    <a:lumMod val="50000"/>
                  </a:schemeClr>
                </a:solidFill>
              </a:rPr>
              <a:t> </a:t>
            </a:r>
            <a:r>
              <a:rPr lang="hr-HR" sz="2000" spc="-150" dirty="0" err="1" smtClean="0">
                <a:solidFill>
                  <a:schemeClr val="accent1">
                    <a:lumMod val="50000"/>
                  </a:schemeClr>
                </a:solidFill>
              </a:rPr>
              <a:t>of</a:t>
            </a:r>
            <a:r>
              <a:rPr lang="hr-HR" sz="2000" spc="-150" dirty="0" smtClean="0">
                <a:solidFill>
                  <a:schemeClr val="accent1">
                    <a:lumMod val="50000"/>
                  </a:schemeClr>
                </a:solidFill>
              </a:rPr>
              <a:t> </a:t>
            </a:r>
            <a:r>
              <a:rPr lang="hr-HR" sz="2000" spc="-150" dirty="0" err="1" smtClean="0">
                <a:solidFill>
                  <a:schemeClr val="accent1">
                    <a:lumMod val="50000"/>
                  </a:schemeClr>
                </a:solidFill>
              </a:rPr>
              <a:t>factory</a:t>
            </a:r>
            <a:r>
              <a:rPr lang="hr-HR" sz="2000" spc="-150" dirty="0" smtClean="0">
                <a:solidFill>
                  <a:schemeClr val="accent1">
                    <a:lumMod val="50000"/>
                  </a:schemeClr>
                </a:solidFill>
              </a:rPr>
              <a:t> </a:t>
            </a:r>
            <a:r>
              <a:rPr lang="hr-HR" sz="2000" spc="-150" dirty="0" err="1" smtClean="0">
                <a:solidFill>
                  <a:schemeClr val="accent1">
                    <a:lumMod val="50000"/>
                  </a:schemeClr>
                </a:solidFill>
              </a:rPr>
              <a:t>caused</a:t>
            </a:r>
            <a:r>
              <a:rPr lang="hr-HR" sz="2000" spc="-150" dirty="0" smtClean="0">
                <a:solidFill>
                  <a:schemeClr val="accent1">
                    <a:lumMod val="50000"/>
                  </a:schemeClr>
                </a:solidFill>
              </a:rPr>
              <a:t> </a:t>
            </a:r>
            <a:r>
              <a:rPr lang="hr-HR" sz="2000" spc="-150" dirty="0" err="1" smtClean="0">
                <a:solidFill>
                  <a:schemeClr val="accent1">
                    <a:lumMod val="50000"/>
                  </a:schemeClr>
                </a:solidFill>
              </a:rPr>
              <a:t>the</a:t>
            </a:r>
            <a:r>
              <a:rPr lang="hr-HR" sz="2000" spc="-150" dirty="0" smtClean="0">
                <a:solidFill>
                  <a:schemeClr val="accent1">
                    <a:lumMod val="50000"/>
                  </a:schemeClr>
                </a:solidFill>
              </a:rPr>
              <a:t> </a:t>
            </a:r>
            <a:r>
              <a:rPr lang="hr-HR" sz="2000" spc="-150" dirty="0" err="1" smtClean="0">
                <a:solidFill>
                  <a:schemeClr val="accent1">
                    <a:lumMod val="50000"/>
                  </a:schemeClr>
                </a:solidFill>
              </a:rPr>
              <a:t>pollution</a:t>
            </a:r>
            <a:r>
              <a:rPr lang="hr-HR" sz="2000" spc="-150" dirty="0" smtClean="0">
                <a:solidFill>
                  <a:schemeClr val="accent1">
                    <a:lumMod val="50000"/>
                  </a:schemeClr>
                </a:solidFill>
              </a:rPr>
              <a:t> </a:t>
            </a:r>
            <a:r>
              <a:rPr lang="hr-HR" sz="2000" spc="-150" dirty="0" err="1" smtClean="0">
                <a:solidFill>
                  <a:schemeClr val="accent1">
                    <a:lumMod val="50000"/>
                  </a:schemeClr>
                </a:solidFill>
              </a:rPr>
              <a:t>of</a:t>
            </a:r>
            <a:r>
              <a:rPr lang="hr-HR" sz="2000" spc="-150" dirty="0" smtClean="0">
                <a:solidFill>
                  <a:schemeClr val="accent1">
                    <a:lumMod val="50000"/>
                  </a:schemeClr>
                </a:solidFill>
              </a:rPr>
              <a:t> </a:t>
            </a:r>
            <a:r>
              <a:rPr lang="hr-HR" sz="2000" spc="-150" dirty="0" err="1" smtClean="0">
                <a:solidFill>
                  <a:schemeClr val="accent1">
                    <a:lumMod val="50000"/>
                  </a:schemeClr>
                </a:solidFill>
              </a:rPr>
              <a:t>Pićan</a:t>
            </a:r>
            <a:r>
              <a:rPr lang="hr-HR" sz="2000" spc="-150" dirty="0" smtClean="0">
                <a:solidFill>
                  <a:schemeClr val="accent1">
                    <a:lumMod val="50000"/>
                  </a:schemeClr>
                </a:solidFill>
              </a:rPr>
              <a:t> </a:t>
            </a:r>
            <a:r>
              <a:rPr lang="hr-HR" sz="2000" spc="-150" dirty="0" err="1" smtClean="0">
                <a:solidFill>
                  <a:schemeClr val="accent1">
                    <a:lumMod val="50000"/>
                  </a:schemeClr>
                </a:solidFill>
              </a:rPr>
              <a:t>environment</a:t>
            </a:r>
            <a:r>
              <a:rPr lang="hr-HR" sz="2000" spc="-150" dirty="0" smtClean="0">
                <a:solidFill>
                  <a:schemeClr val="accent1">
                    <a:lumMod val="50000"/>
                  </a:schemeClr>
                </a:solidFill>
              </a:rPr>
              <a:t> </a:t>
            </a:r>
            <a:r>
              <a:rPr lang="hr-HR" sz="2000" spc="-150" dirty="0" err="1" smtClean="0">
                <a:solidFill>
                  <a:schemeClr val="accent1">
                    <a:lumMod val="50000"/>
                  </a:schemeClr>
                </a:solidFill>
              </a:rPr>
              <a:t>nor</a:t>
            </a:r>
            <a:r>
              <a:rPr lang="hr-HR" sz="2000" spc="-150" dirty="0" smtClean="0">
                <a:solidFill>
                  <a:schemeClr val="accent1">
                    <a:lumMod val="50000"/>
                  </a:schemeClr>
                </a:solidFill>
              </a:rPr>
              <a:t> </a:t>
            </a:r>
            <a:r>
              <a:rPr lang="hr-HR" sz="2000" spc="-150" dirty="0" err="1" smtClean="0">
                <a:solidFill>
                  <a:schemeClr val="accent1">
                    <a:lumMod val="50000"/>
                  </a:schemeClr>
                </a:solidFill>
              </a:rPr>
              <a:t>that</a:t>
            </a:r>
            <a:r>
              <a:rPr lang="hr-HR" sz="2000" spc="-150" dirty="0" smtClean="0">
                <a:solidFill>
                  <a:schemeClr val="accent1">
                    <a:lumMod val="50000"/>
                  </a:schemeClr>
                </a:solidFill>
              </a:rPr>
              <a:t> </a:t>
            </a:r>
            <a:r>
              <a:rPr lang="hr-HR" sz="2000" spc="-150" dirty="0" err="1" smtClean="0">
                <a:solidFill>
                  <a:schemeClr val="accent1">
                    <a:lumMod val="50000"/>
                  </a:schemeClr>
                </a:solidFill>
              </a:rPr>
              <a:t>the</a:t>
            </a:r>
            <a:r>
              <a:rPr lang="hr-HR" sz="2000" spc="-150" dirty="0" smtClean="0">
                <a:solidFill>
                  <a:schemeClr val="accent1">
                    <a:lumMod val="50000"/>
                  </a:schemeClr>
                </a:solidFill>
              </a:rPr>
              <a:t> </a:t>
            </a:r>
            <a:r>
              <a:rPr lang="hr-HR" sz="2000" spc="-150" dirty="0" err="1" smtClean="0">
                <a:solidFill>
                  <a:schemeClr val="accent1">
                    <a:lumMod val="50000"/>
                  </a:schemeClr>
                </a:solidFill>
              </a:rPr>
              <a:t>living</a:t>
            </a:r>
            <a:r>
              <a:rPr lang="hr-HR" sz="2000" spc="-150" dirty="0" smtClean="0">
                <a:solidFill>
                  <a:schemeClr val="accent1">
                    <a:lumMod val="50000"/>
                  </a:schemeClr>
                </a:solidFill>
              </a:rPr>
              <a:t> </a:t>
            </a:r>
            <a:r>
              <a:rPr lang="hr-HR" sz="2000" spc="-150" dirty="0" err="1" smtClean="0">
                <a:solidFill>
                  <a:schemeClr val="accent1">
                    <a:lumMod val="50000"/>
                  </a:schemeClr>
                </a:solidFill>
              </a:rPr>
              <a:t>conditions</a:t>
            </a:r>
            <a:r>
              <a:rPr lang="hr-HR" sz="2000" spc="-150" dirty="0" smtClean="0">
                <a:solidFill>
                  <a:schemeClr val="accent1">
                    <a:lumMod val="50000"/>
                  </a:schemeClr>
                </a:solidFill>
              </a:rPr>
              <a:t> are </a:t>
            </a:r>
            <a:r>
              <a:rPr lang="hr-HR" sz="2000" spc="-150" dirty="0" err="1" smtClean="0">
                <a:solidFill>
                  <a:schemeClr val="accent1">
                    <a:lumMod val="50000"/>
                  </a:schemeClr>
                </a:solidFill>
              </a:rPr>
              <a:t>worsen</a:t>
            </a:r>
            <a:r>
              <a:rPr lang="hr-HR" sz="2000" spc="-150" dirty="0" smtClean="0">
                <a:solidFill>
                  <a:schemeClr val="accent1">
                    <a:lumMod val="50000"/>
                  </a:schemeClr>
                </a:solidFill>
              </a:rPr>
              <a:t> </a:t>
            </a:r>
            <a:r>
              <a:rPr lang="hr-HR" sz="2000" spc="-150" dirty="0" err="1" smtClean="0">
                <a:solidFill>
                  <a:schemeClr val="accent1">
                    <a:lumMod val="50000"/>
                  </a:schemeClr>
                </a:solidFill>
              </a:rPr>
              <a:t>in</a:t>
            </a:r>
            <a:r>
              <a:rPr lang="hr-HR" sz="2000" spc="-150" dirty="0" smtClean="0">
                <a:solidFill>
                  <a:schemeClr val="accent1">
                    <a:lumMod val="50000"/>
                  </a:schemeClr>
                </a:solidFill>
              </a:rPr>
              <a:t> </a:t>
            </a:r>
            <a:r>
              <a:rPr lang="hr-HR" sz="2000" spc="-150" dirty="0" err="1" smtClean="0">
                <a:solidFill>
                  <a:schemeClr val="accent1">
                    <a:lumMod val="50000"/>
                  </a:schemeClr>
                </a:solidFill>
              </a:rPr>
              <a:t>that</a:t>
            </a:r>
            <a:r>
              <a:rPr lang="hr-HR" sz="2000" spc="-150" dirty="0" smtClean="0">
                <a:solidFill>
                  <a:schemeClr val="accent1">
                    <a:lumMod val="50000"/>
                  </a:schemeClr>
                </a:solidFill>
              </a:rPr>
              <a:t> </a:t>
            </a:r>
            <a:r>
              <a:rPr lang="hr-HR" sz="2000" spc="-150" dirty="0" err="1" smtClean="0">
                <a:solidFill>
                  <a:schemeClr val="accent1">
                    <a:lumMod val="50000"/>
                  </a:schemeClr>
                </a:solidFill>
              </a:rPr>
              <a:t>part</a:t>
            </a:r>
            <a:r>
              <a:rPr lang="hr-HR" sz="2000" spc="-150" dirty="0" smtClean="0">
                <a:solidFill>
                  <a:schemeClr val="accent1">
                    <a:lumMod val="50000"/>
                  </a:schemeClr>
                </a:solidFill>
              </a:rPr>
              <a:t> </a:t>
            </a:r>
            <a:r>
              <a:rPr lang="hr-HR" sz="2000" spc="-150" dirty="0" err="1" smtClean="0">
                <a:solidFill>
                  <a:schemeClr val="accent1">
                    <a:lumMod val="50000"/>
                  </a:schemeClr>
                </a:solidFill>
              </a:rPr>
              <a:t>of</a:t>
            </a:r>
            <a:r>
              <a:rPr lang="hr-HR" sz="2000" spc="-150" dirty="0" smtClean="0">
                <a:solidFill>
                  <a:schemeClr val="accent1">
                    <a:lumMod val="50000"/>
                  </a:schemeClr>
                </a:solidFill>
              </a:rPr>
              <a:t> </a:t>
            </a:r>
            <a:r>
              <a:rPr lang="hr-HR" sz="2000" spc="-150" dirty="0" err="1" smtClean="0">
                <a:solidFill>
                  <a:schemeClr val="accent1">
                    <a:lumMod val="50000"/>
                  </a:schemeClr>
                </a:solidFill>
              </a:rPr>
              <a:t>Istria</a:t>
            </a:r>
            <a:r>
              <a:rPr lang="hr-HR" sz="2000" spc="-150" dirty="0" smtClean="0">
                <a:solidFill>
                  <a:schemeClr val="accent1">
                    <a:lumMod val="50000"/>
                  </a:schemeClr>
                </a:solidFill>
              </a:rPr>
              <a:t>” – </a:t>
            </a:r>
            <a:r>
              <a:rPr lang="hr-HR" sz="2000" spc="-150" dirty="0" err="1" smtClean="0">
                <a:solidFill>
                  <a:schemeClr val="accent1">
                    <a:lumMod val="50000"/>
                  </a:schemeClr>
                </a:solidFill>
              </a:rPr>
              <a:t>it</a:t>
            </a:r>
            <a:r>
              <a:rPr lang="hr-HR" sz="2000" spc="-150" dirty="0" smtClean="0">
                <a:solidFill>
                  <a:schemeClr val="accent1">
                    <a:lumMod val="50000"/>
                  </a:schemeClr>
                </a:solidFill>
              </a:rPr>
              <a:t> is </a:t>
            </a:r>
            <a:r>
              <a:rPr lang="hr-HR" sz="2000" spc="-150" dirty="0" err="1" smtClean="0">
                <a:solidFill>
                  <a:schemeClr val="accent1">
                    <a:lumMod val="50000"/>
                  </a:schemeClr>
                </a:solidFill>
              </a:rPr>
              <a:t>stated</a:t>
            </a:r>
            <a:r>
              <a:rPr lang="hr-HR" sz="2000" spc="-150" dirty="0" smtClean="0">
                <a:solidFill>
                  <a:schemeClr val="accent1">
                    <a:lumMod val="50000"/>
                  </a:schemeClr>
                </a:solidFill>
              </a:rPr>
              <a:t> </a:t>
            </a:r>
            <a:r>
              <a:rPr lang="hr-HR" sz="2000" spc="-150" dirty="0" err="1" smtClean="0">
                <a:solidFill>
                  <a:schemeClr val="accent1">
                    <a:lumMod val="50000"/>
                  </a:schemeClr>
                </a:solidFill>
              </a:rPr>
              <a:t>in</a:t>
            </a:r>
            <a:r>
              <a:rPr lang="hr-HR" sz="2000" spc="-150" dirty="0" smtClean="0">
                <a:solidFill>
                  <a:schemeClr val="accent1">
                    <a:lumMod val="50000"/>
                  </a:schemeClr>
                </a:solidFill>
              </a:rPr>
              <a:t> </a:t>
            </a:r>
            <a:r>
              <a:rPr lang="hr-HR" sz="2000" spc="-150" dirty="0" err="1" smtClean="0">
                <a:solidFill>
                  <a:schemeClr val="accent1">
                    <a:lumMod val="50000"/>
                  </a:schemeClr>
                </a:solidFill>
              </a:rPr>
              <a:t>explanation</a:t>
            </a:r>
            <a:r>
              <a:rPr lang="hr-HR" sz="2000" spc="-150" dirty="0" smtClean="0">
                <a:solidFill>
                  <a:schemeClr val="accent1">
                    <a:lumMod val="50000"/>
                  </a:schemeClr>
                </a:solidFill>
              </a:rPr>
              <a:t> </a:t>
            </a:r>
            <a:r>
              <a:rPr lang="hr-HR" sz="2000" spc="-150" dirty="0" err="1" smtClean="0">
                <a:solidFill>
                  <a:schemeClr val="accent1">
                    <a:lumMod val="50000"/>
                  </a:schemeClr>
                </a:solidFill>
              </a:rPr>
              <a:t>of</a:t>
            </a:r>
            <a:r>
              <a:rPr lang="hr-HR" sz="2000" spc="-150" dirty="0" smtClean="0">
                <a:solidFill>
                  <a:schemeClr val="accent1">
                    <a:lumMod val="50000"/>
                  </a:schemeClr>
                </a:solidFill>
              </a:rPr>
              <a:t> </a:t>
            </a:r>
            <a:r>
              <a:rPr lang="hr-HR" sz="2000" spc="-150" dirty="0" err="1" smtClean="0">
                <a:solidFill>
                  <a:schemeClr val="accent1">
                    <a:lumMod val="50000"/>
                  </a:schemeClr>
                </a:solidFill>
              </a:rPr>
              <a:t>the</a:t>
            </a:r>
            <a:r>
              <a:rPr lang="hr-HR" sz="2000" spc="-150" dirty="0" smtClean="0">
                <a:solidFill>
                  <a:schemeClr val="accent1">
                    <a:lumMod val="50000"/>
                  </a:schemeClr>
                </a:solidFill>
              </a:rPr>
              <a:t> </a:t>
            </a:r>
            <a:r>
              <a:rPr lang="hr-HR" sz="2000" spc="-150" dirty="0" err="1" smtClean="0">
                <a:solidFill>
                  <a:schemeClr val="accent1">
                    <a:lumMod val="50000"/>
                  </a:schemeClr>
                </a:solidFill>
              </a:rPr>
              <a:t>Municipal</a:t>
            </a:r>
            <a:r>
              <a:rPr lang="hr-HR" sz="2000" spc="-150" dirty="0" smtClean="0">
                <a:solidFill>
                  <a:schemeClr val="accent1">
                    <a:lumMod val="50000"/>
                  </a:schemeClr>
                </a:solidFill>
              </a:rPr>
              <a:t> State </a:t>
            </a:r>
            <a:r>
              <a:rPr lang="hr-HR" sz="2000" spc="-150" dirty="0" err="1" smtClean="0">
                <a:solidFill>
                  <a:schemeClr val="accent1">
                    <a:lumMod val="50000"/>
                  </a:schemeClr>
                </a:solidFill>
              </a:rPr>
              <a:t>Attorney</a:t>
            </a:r>
            <a:r>
              <a:rPr lang="hr-HR" sz="2000" spc="-150" dirty="0" smtClean="0">
                <a:solidFill>
                  <a:schemeClr val="accent1">
                    <a:lumMod val="50000"/>
                  </a:schemeClr>
                </a:solidFill>
              </a:rPr>
              <a:t>’s Office</a:t>
            </a:r>
            <a:r>
              <a:rPr lang="vi-VN" sz="2000" spc="-150" dirty="0" smtClean="0">
                <a:solidFill>
                  <a:schemeClr val="accent1">
                    <a:lumMod val="50000"/>
                  </a:schemeClr>
                </a:solidFill>
              </a:rPr>
              <a:t>.</a:t>
            </a:r>
            <a:endParaRPr lang="vi-VN" sz="2000" spc="-150" dirty="0">
              <a:solidFill>
                <a:schemeClr val="accent1">
                  <a:lumMod val="50000"/>
                </a:schemeClr>
              </a:solidFill>
            </a:endParaRPr>
          </a:p>
          <a:p>
            <a:pPr algn="just"/>
            <a:endParaRPr lang="vi-VN" sz="2000" spc="-150" dirty="0">
              <a:solidFill>
                <a:schemeClr val="accent1">
                  <a:lumMod val="50000"/>
                </a:schemeClr>
              </a:solidFill>
            </a:endParaRPr>
          </a:p>
        </p:txBody>
      </p:sp>
      <p:sp>
        <p:nvSpPr>
          <p:cNvPr id="10" name="TextBox 9"/>
          <p:cNvSpPr txBox="1"/>
          <p:nvPr/>
        </p:nvSpPr>
        <p:spPr>
          <a:xfrm>
            <a:off x="512748" y="1521303"/>
            <a:ext cx="8329642" cy="461665"/>
          </a:xfrm>
          <a:prstGeom prst="rect">
            <a:avLst/>
          </a:prstGeom>
          <a:noFill/>
        </p:spPr>
        <p:txBody>
          <a:bodyPr wrap="square" rtlCol="0">
            <a:spAutoFit/>
          </a:bodyPr>
          <a:lstStyle/>
          <a:p>
            <a:r>
              <a:rPr lang="hr-HR" sz="2400" b="1" dirty="0" err="1">
                <a:solidFill>
                  <a:schemeClr val="accent1">
                    <a:lumMod val="50000"/>
                  </a:schemeClr>
                </a:solidFill>
              </a:rPr>
              <a:t>Criminal</a:t>
            </a:r>
            <a:r>
              <a:rPr lang="hr-HR" sz="2400" b="1" dirty="0">
                <a:solidFill>
                  <a:schemeClr val="accent1">
                    <a:lumMod val="50000"/>
                  </a:schemeClr>
                </a:solidFill>
              </a:rPr>
              <a:t> </a:t>
            </a:r>
            <a:r>
              <a:rPr lang="hr-HR" sz="2400" b="1" dirty="0" err="1">
                <a:solidFill>
                  <a:schemeClr val="accent1">
                    <a:lumMod val="50000"/>
                  </a:schemeClr>
                </a:solidFill>
              </a:rPr>
              <a:t>acts</a:t>
            </a:r>
            <a:r>
              <a:rPr lang="hr-HR" sz="2400" b="1" dirty="0">
                <a:solidFill>
                  <a:schemeClr val="accent1">
                    <a:lumMod val="50000"/>
                  </a:schemeClr>
                </a:solidFill>
              </a:rPr>
              <a:t> </a:t>
            </a:r>
            <a:r>
              <a:rPr lang="hr-HR" sz="2400" b="1" dirty="0" err="1">
                <a:solidFill>
                  <a:schemeClr val="accent1">
                    <a:lumMod val="50000"/>
                  </a:schemeClr>
                </a:solidFill>
              </a:rPr>
              <a:t>related</a:t>
            </a:r>
            <a:r>
              <a:rPr lang="hr-HR" sz="2400" b="1" dirty="0">
                <a:solidFill>
                  <a:schemeClr val="accent1">
                    <a:lumMod val="50000"/>
                  </a:schemeClr>
                </a:solidFill>
              </a:rPr>
              <a:t> to AQM</a:t>
            </a: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890493481"/>
      </p:ext>
    </p:extLst>
  </p:cSld>
  <p:clrMapOvr>
    <a:masterClrMapping/>
  </p:clrMapOvr>
  <p:transition spd="med">
    <p:fade thruBlk="1"/>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457200" y="2581275"/>
            <a:ext cx="8229600" cy="1143000"/>
          </a:xfrm>
        </p:spPr>
        <p:txBody>
          <a:bodyPr/>
          <a:lstStyle/>
          <a:p>
            <a:pPr eaLnBrk="1" hangingPunct="1"/>
            <a:r>
              <a:rPr lang="hr-HR" sz="3600" b="1" dirty="0" smtClean="0">
                <a:solidFill>
                  <a:schemeClr val="tx2"/>
                </a:solidFill>
                <a:effectLst>
                  <a:glow rad="228600">
                    <a:schemeClr val="bg1">
                      <a:lumMod val="50000"/>
                      <a:alpha val="20000"/>
                    </a:schemeClr>
                  </a:glow>
                </a:effectLst>
              </a:rPr>
              <a:t>THANK YOU FOR YOUR ATTENTION</a:t>
            </a:r>
          </a:p>
        </p:txBody>
      </p:sp>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525" y="882831"/>
            <a:ext cx="5463568" cy="664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8" descr="Znak_1024x7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38367"/>
            <a:ext cx="1155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557" y="738367"/>
            <a:ext cx="1361625" cy="963029"/>
          </a:xfrm>
          <a:prstGeom prst="rect">
            <a:avLst/>
          </a:prstGeom>
        </p:spPr>
      </p:pic>
      <p:sp>
        <p:nvSpPr>
          <p:cNvPr id="8" name="Content Placeholder 8"/>
          <p:cNvSpPr>
            <a:spLocks/>
          </p:cNvSpPr>
          <p:nvPr/>
        </p:nvSpPr>
        <p:spPr bwMode="auto">
          <a:xfrm>
            <a:off x="324464" y="4387645"/>
            <a:ext cx="8229601" cy="92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marR="0" lvl="1" indent="0" algn="just" defTabSz="914400" rtl="0" eaLnBrk="1" fontAlgn="base" latinLnBrk="0" hangingPunct="1">
              <a:lnSpc>
                <a:spcPct val="100000"/>
              </a:lnSpc>
              <a:spcBef>
                <a:spcPct val="20000"/>
              </a:spcBef>
              <a:spcAft>
                <a:spcPct val="0"/>
              </a:spcAft>
              <a:buClrTx/>
              <a:buSzTx/>
              <a:buFontTx/>
              <a:buNone/>
              <a:tabLst/>
              <a:defRPr/>
            </a:pPr>
            <a:r>
              <a:rPr kumimoji="0" lang="en-US" sz="1600" b="1" i="1" u="sng" strike="noStrike" kern="1200" cap="none" spc="0" normalizeH="0" baseline="0" noProof="0" dirty="0">
                <a:ln>
                  <a:noFill/>
                </a:ln>
                <a:solidFill>
                  <a:srgbClr val="1F497D"/>
                </a:solidFill>
                <a:effectLst/>
                <a:uLnTx/>
                <a:uFillTx/>
                <a:latin typeface="Calibri" pitchFamily="34" charset="0"/>
                <a:ea typeface="+mn-ea"/>
                <a:cs typeface="Arial" charset="0"/>
              </a:rPr>
              <a:t>Disclaimer:</a:t>
            </a:r>
            <a:r>
              <a:rPr kumimoji="0" lang="en-US" sz="1600" b="1" i="1" u="none" strike="noStrike" kern="1200" cap="none" spc="0" normalizeH="0" baseline="0" noProof="0" dirty="0">
                <a:ln>
                  <a:noFill/>
                </a:ln>
                <a:solidFill>
                  <a:srgbClr val="1F497D"/>
                </a:solidFill>
                <a:effectLst/>
                <a:uLnTx/>
                <a:uFillTx/>
                <a:latin typeface="Calibri" pitchFamily="34" charset="0"/>
                <a:ea typeface="+mn-ea"/>
                <a:cs typeface="Arial" charset="0"/>
              </a:rPr>
              <a:t> The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content</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s</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a:t>
            </a:r>
            <a:r>
              <a:rPr kumimoji="0" lang="en-US" sz="1600" b="1" i="1" u="none" strike="noStrike" kern="1200" cap="none" spc="0" normalizeH="0" baseline="0" noProof="0" dirty="0">
                <a:ln>
                  <a:noFill/>
                </a:ln>
                <a:solidFill>
                  <a:srgbClr val="1F497D"/>
                </a:solidFill>
                <a:effectLst/>
                <a:uLnTx/>
                <a:uFillTx/>
                <a:latin typeface="Calibri" pitchFamily="34" charset="0"/>
                <a:ea typeface="+mn-ea"/>
                <a:cs typeface="Arial" charset="0"/>
              </a:rPr>
              <a:t>of this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publication</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are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the</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sole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responsibility </a:t>
            </a:r>
            <a:r>
              <a:rPr kumimoji="0" lang="en-US" sz="1600" b="1" i="1" u="none" strike="noStrike" kern="1200" cap="none" spc="0" normalizeH="0" baseline="0" noProof="0" dirty="0">
                <a:ln>
                  <a:noFill/>
                </a:ln>
                <a:solidFill>
                  <a:srgbClr val="1F497D"/>
                </a:solidFill>
                <a:effectLst/>
                <a:uLnTx/>
                <a:uFillTx/>
                <a:latin typeface="Calibri" pitchFamily="34" charset="0"/>
                <a:ea typeface="+mn-ea"/>
                <a:cs typeface="Arial" charset="0"/>
              </a:rPr>
              <a:t>of EKONERG </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Energy</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Research </a:t>
            </a:r>
            <a:r>
              <a:rPr kumimoji="0" lang="en-US" sz="1600" b="1" i="1" u="none" strike="noStrike" kern="1200" cap="none" spc="0" normalizeH="0" baseline="0" noProof="0" dirty="0">
                <a:ln>
                  <a:noFill/>
                </a:ln>
                <a:solidFill>
                  <a:srgbClr val="1F497D"/>
                </a:solidFill>
                <a:effectLst/>
                <a:uLnTx/>
                <a:uFillTx/>
                <a:latin typeface="Calibri" pitchFamily="34" charset="0"/>
                <a:ea typeface="+mn-ea"/>
                <a:cs typeface="Arial" charset="0"/>
              </a:rPr>
              <a:t>and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Environmental</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Protection</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Institute</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a:t>
            </a:r>
            <a:r>
              <a:rPr kumimoji="0" lang="en-US" sz="1600" b="1" i="1" u="none" strike="noStrike" kern="1200" cap="none" spc="0" normalizeH="0" baseline="0" noProof="0" dirty="0">
                <a:ln>
                  <a:noFill/>
                </a:ln>
                <a:solidFill>
                  <a:srgbClr val="1F497D"/>
                </a:solidFill>
                <a:effectLst/>
                <a:uLnTx/>
                <a:uFillTx/>
                <a:latin typeface="Calibri" pitchFamily="34" charset="0"/>
                <a:ea typeface="+mn-ea"/>
                <a:cs typeface="Arial" charset="0"/>
              </a:rPr>
              <a:t>Ltd.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and</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can in</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no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way be taken </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t</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o reflect the </a:t>
            </a:r>
            <a:r>
              <a:rPr kumimoji="0" lang="en-US" sz="1600" b="1" i="1" u="none" strike="noStrike" kern="1200" cap="none" spc="0" normalizeH="0" baseline="0" noProof="0" dirty="0">
                <a:ln>
                  <a:noFill/>
                </a:ln>
                <a:solidFill>
                  <a:srgbClr val="1F497D"/>
                </a:solidFill>
                <a:effectLst/>
                <a:uLnTx/>
                <a:uFillTx/>
                <a:latin typeface="Calibri" pitchFamily="34" charset="0"/>
                <a:ea typeface="+mn-ea"/>
                <a:cs typeface="Arial" charset="0"/>
              </a:rPr>
              <a:t>views of the European Union</a:t>
            </a:r>
            <a:endParaRPr kumimoji="0" lang="hr-HR" sz="1600" b="1" i="1" u="none" strike="noStrike" kern="1200" cap="none" spc="0" normalizeH="0" baseline="0" noProof="0" dirty="0">
              <a:ln>
                <a:noFill/>
              </a:ln>
              <a:solidFill>
                <a:srgbClr val="1F497D"/>
              </a:solidFill>
              <a:effectLst/>
              <a:uLnTx/>
              <a:uFillTx/>
              <a:latin typeface="Calibri" pitchFamily="34" charset="0"/>
              <a:ea typeface="+mn-ea"/>
              <a:cs typeface="Arial" charset="0"/>
            </a:endParaRPr>
          </a:p>
        </p:txBody>
      </p:sp>
      <p:sp>
        <p:nvSpPr>
          <p:cNvPr id="16" name="Podnaslov 2"/>
          <p:cNvSpPr txBox="1">
            <a:spLocks/>
          </p:cNvSpPr>
          <p:nvPr/>
        </p:nvSpPr>
        <p:spPr>
          <a:xfrm>
            <a:off x="3421626" y="6263557"/>
            <a:ext cx="2448231" cy="290947"/>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srgbClr val="4F81BD">
                    <a:lumMod val="50000"/>
                  </a:srgbClr>
                </a:solidFill>
                <a:effectLst/>
                <a:uLnTx/>
                <a:uFillTx/>
                <a:latin typeface="Calibri"/>
                <a:ea typeface="+mn-ea"/>
                <a:cs typeface="+mn-cs"/>
              </a:rPr>
              <a:t>This project is funded by the European Union</a:t>
            </a:r>
            <a:endParaRPr kumimoji="0" lang="en-GB" sz="1000" b="0" i="0" u="none" strike="noStrike" kern="1200" cap="none" spc="0" normalizeH="0" baseline="0" noProof="0" dirty="0">
              <a:ln>
                <a:noFill/>
              </a:ln>
              <a:solidFill>
                <a:srgbClr val="4F81BD">
                  <a:lumMod val="50000"/>
                </a:srgbClr>
              </a:solidFill>
              <a:effectLst/>
              <a:uLnTx/>
              <a:uFillTx/>
              <a:latin typeface="Calibri"/>
              <a:ea typeface="+mn-ea"/>
              <a:cs typeface="+mn-cs"/>
            </a:endParaRPr>
          </a:p>
        </p:txBody>
      </p:sp>
      <p:pic>
        <p:nvPicPr>
          <p:cNvPr id="17" name="Slika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25359" y="5557402"/>
            <a:ext cx="857019" cy="618958"/>
          </a:xfrm>
          <a:prstGeom prst="rect">
            <a:avLst/>
          </a:prstGeom>
        </p:spPr>
      </p:pic>
      <p:sp>
        <p:nvSpPr>
          <p:cNvPr id="19" name="Rectangle 18"/>
          <p:cNvSpPr/>
          <p:nvPr/>
        </p:nvSpPr>
        <p:spPr bwMode="auto">
          <a:xfrm>
            <a:off x="3049588" y="920931"/>
            <a:ext cx="3332964" cy="276999"/>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rgbClr val="7F7F7F"/>
                </a:solidFill>
                <a:effectLst/>
                <a:uLnTx/>
                <a:uFillTx/>
                <a:latin typeface="Arial Narrow" panose="020B0606020202030204" pitchFamily="34" charset="0"/>
                <a:ea typeface="+mn-ea"/>
                <a:cs typeface="Arial" charset="0"/>
              </a:rPr>
              <a:t>Energy </a:t>
            </a:r>
            <a:r>
              <a:rPr kumimoji="0" lang="hr-HR" sz="1200" b="0" i="0" u="none" strike="noStrike" kern="1200" cap="none" spc="0" normalizeH="0" baseline="0" noProof="0" dirty="0" smtClean="0">
                <a:ln>
                  <a:noFill/>
                </a:ln>
                <a:solidFill>
                  <a:srgbClr val="7F7F7F"/>
                </a:solidFill>
                <a:effectLst/>
                <a:uLnTx/>
                <a:uFillTx/>
                <a:latin typeface="Arial Narrow" panose="020B0606020202030204" pitchFamily="34" charset="0"/>
                <a:ea typeface="+mn-ea"/>
                <a:cs typeface="Arial" charset="0"/>
              </a:rPr>
              <a:t>R</a:t>
            </a:r>
            <a:r>
              <a:rPr kumimoji="0" lang="en-US" sz="1200" b="0" i="0" u="none" strike="noStrike" kern="1200" cap="none" spc="0" normalizeH="0" baseline="0" noProof="0" dirty="0" err="1" smtClean="0">
                <a:ln>
                  <a:noFill/>
                </a:ln>
                <a:solidFill>
                  <a:srgbClr val="7F7F7F"/>
                </a:solidFill>
                <a:effectLst/>
                <a:uLnTx/>
                <a:uFillTx/>
                <a:latin typeface="Arial Narrow" panose="020B0606020202030204" pitchFamily="34" charset="0"/>
                <a:ea typeface="+mn-ea"/>
                <a:cs typeface="Arial" charset="0"/>
              </a:rPr>
              <a:t>esearch</a:t>
            </a:r>
            <a:r>
              <a:rPr kumimoji="0" lang="en-US" sz="1200" b="0" i="0" u="none" strike="noStrike" kern="1200" cap="none" spc="0" normalizeH="0" baseline="0" noProof="0" dirty="0" smtClean="0">
                <a:ln>
                  <a:noFill/>
                </a:ln>
                <a:solidFill>
                  <a:srgbClr val="7F7F7F"/>
                </a:solidFill>
                <a:effectLst/>
                <a:uLnTx/>
                <a:uFillTx/>
                <a:latin typeface="Arial Narrow" panose="020B0606020202030204" pitchFamily="34" charset="0"/>
                <a:ea typeface="+mn-ea"/>
                <a:cs typeface="Arial" charset="0"/>
              </a:rPr>
              <a:t> and Environmental Protection Institute</a:t>
            </a:r>
            <a:endParaRPr kumimoji="0" lang="en-US" sz="1200" b="0" i="0" u="none" strike="noStrike" kern="1200" cap="none" spc="0" normalizeH="0" baseline="0" noProof="0" dirty="0">
              <a:ln>
                <a:noFill/>
              </a:ln>
              <a:solidFill>
                <a:srgbClr val="7F7F7F"/>
              </a:solidFill>
              <a:effectLst/>
              <a:uLnTx/>
              <a:uFillTx/>
              <a:latin typeface="Arial Narrow" pitchFamily="34" charset="0"/>
              <a:ea typeface="+mn-ea"/>
              <a:cs typeface="Arial" charset="0"/>
            </a:endParaRPr>
          </a:p>
        </p:txBody>
      </p:sp>
    </p:spTree>
    <p:extLst>
      <p:ext uri="{BB962C8B-B14F-4D97-AF65-F5344CB8AC3E}">
        <p14:creationId xmlns:p14="http://schemas.microsoft.com/office/powerpoint/2010/main" val="3826386036"/>
      </p:ext>
    </p:extLst>
  </p:cSld>
  <p:clrMapOvr>
    <a:masterClrMapping/>
  </p:clrMapOvr>
  <p:transition spd="med">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11.9 </a:t>
            </a:r>
            <a:r>
              <a:rPr lang="hr-HR" sz="2800" b="1" dirty="0" err="1">
                <a:solidFill>
                  <a:schemeClr val="tx2"/>
                </a:solidFill>
                <a:effectLst>
                  <a:glow>
                    <a:srgbClr val="7F7F7F">
                      <a:alpha val="35000"/>
                    </a:srgbClr>
                  </a:glow>
                </a:effectLst>
              </a:rPr>
              <a:t>Conducting</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case</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identified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irregularities</a:t>
            </a:r>
            <a:endParaRPr lang="hr-HR" sz="2800" b="1" dirty="0">
              <a:solidFill>
                <a:schemeClr val="tx2"/>
              </a:solidFill>
              <a:effectLst>
                <a:glow>
                  <a:srgbClr val="7F7F7F">
                    <a:alpha val="35000"/>
                  </a:srgbClr>
                </a:glow>
              </a:effectLst>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0" name="TextBox 9"/>
          <p:cNvSpPr txBox="1"/>
          <p:nvPr/>
        </p:nvSpPr>
        <p:spPr>
          <a:xfrm>
            <a:off x="299405" y="1577947"/>
            <a:ext cx="8658478" cy="4247317"/>
          </a:xfrm>
          <a:prstGeom prst="rect">
            <a:avLst/>
          </a:prstGeom>
          <a:noFill/>
        </p:spPr>
        <p:txBody>
          <a:bodyPr wrap="square" rtlCol="0">
            <a:spAutoFit/>
          </a:bodyPr>
          <a:lstStyle/>
          <a:p>
            <a:pPr marL="285750" indent="-285750" algn="just">
              <a:buFont typeface="Arial" panose="020B0604020202020204" pitchFamily="34" charset="0"/>
              <a:buChar char="•"/>
            </a:pPr>
            <a:r>
              <a:rPr lang="hr-HR" sz="2400" b="1" spc="-150" dirty="0" err="1">
                <a:solidFill>
                  <a:schemeClr val="accent1">
                    <a:lumMod val="50000"/>
                  </a:schemeClr>
                </a:solidFill>
              </a:rPr>
              <a:t>Inspection</a:t>
            </a:r>
            <a:r>
              <a:rPr lang="hr-HR" sz="2400" b="1" spc="-150" dirty="0">
                <a:solidFill>
                  <a:schemeClr val="accent1">
                    <a:lumMod val="50000"/>
                  </a:schemeClr>
                </a:solidFill>
              </a:rPr>
              <a:t> monitoring </a:t>
            </a:r>
            <a:r>
              <a:rPr lang="hr-HR" sz="2400" b="1" spc="-150" dirty="0" err="1">
                <a:solidFill>
                  <a:schemeClr val="accent1">
                    <a:lumMod val="50000"/>
                  </a:schemeClr>
                </a:solidFill>
              </a:rPr>
              <a:t>according</a:t>
            </a:r>
            <a:r>
              <a:rPr lang="hr-HR" sz="2400" b="1" spc="-150" dirty="0">
                <a:solidFill>
                  <a:schemeClr val="accent1">
                    <a:lumMod val="50000"/>
                  </a:schemeClr>
                </a:solidFill>
              </a:rPr>
              <a:t> to </a:t>
            </a:r>
            <a:r>
              <a:rPr lang="hr-HR" sz="2400" b="1" spc="-150" dirty="0" err="1">
                <a:solidFill>
                  <a:schemeClr val="accent1">
                    <a:lumMod val="50000"/>
                  </a:schemeClr>
                </a:solidFill>
              </a:rPr>
              <a:t>the</a:t>
            </a:r>
            <a:r>
              <a:rPr lang="hr-HR" sz="2400" b="1" spc="-150" dirty="0">
                <a:solidFill>
                  <a:schemeClr val="accent1">
                    <a:lumMod val="50000"/>
                  </a:schemeClr>
                </a:solidFill>
              </a:rPr>
              <a:t> </a:t>
            </a:r>
            <a:r>
              <a:rPr lang="hr-HR" sz="2400" b="1" spc="-150" dirty="0" err="1">
                <a:solidFill>
                  <a:schemeClr val="accent6">
                    <a:lumMod val="75000"/>
                  </a:schemeClr>
                </a:solidFill>
              </a:rPr>
              <a:t>Environmental</a:t>
            </a:r>
            <a:r>
              <a:rPr lang="hr-HR" sz="2400" b="1" spc="-150" dirty="0">
                <a:solidFill>
                  <a:schemeClr val="accent6">
                    <a:lumMod val="75000"/>
                  </a:schemeClr>
                </a:solidFill>
              </a:rPr>
              <a:t> Protection </a:t>
            </a:r>
            <a:r>
              <a:rPr lang="hr-HR" sz="2400" b="1" spc="-150" dirty="0" err="1">
                <a:solidFill>
                  <a:schemeClr val="accent6">
                    <a:lumMod val="75000"/>
                  </a:schemeClr>
                </a:solidFill>
              </a:rPr>
              <a:t>Act</a:t>
            </a:r>
            <a:r>
              <a:rPr lang="hr-HR" sz="2400" b="1" spc="-150" dirty="0">
                <a:solidFill>
                  <a:schemeClr val="accent6">
                    <a:lumMod val="75000"/>
                  </a:schemeClr>
                </a:solidFill>
              </a:rPr>
              <a:t> </a:t>
            </a:r>
            <a:r>
              <a:rPr lang="hr-HR" sz="2400" b="1" spc="-150" dirty="0" err="1">
                <a:solidFill>
                  <a:schemeClr val="accent1">
                    <a:lumMod val="50000"/>
                  </a:schemeClr>
                </a:solidFill>
              </a:rPr>
              <a:t>and</a:t>
            </a:r>
            <a:r>
              <a:rPr lang="hr-HR" sz="2400" b="1" spc="-150" dirty="0">
                <a:solidFill>
                  <a:schemeClr val="accent1">
                    <a:lumMod val="50000"/>
                  </a:schemeClr>
                </a:solidFill>
              </a:rPr>
              <a:t> </a:t>
            </a:r>
            <a:r>
              <a:rPr lang="hr-HR" sz="2400" b="1" spc="-150" dirty="0" err="1">
                <a:solidFill>
                  <a:schemeClr val="accent1">
                    <a:lumMod val="50000"/>
                  </a:schemeClr>
                </a:solidFill>
              </a:rPr>
              <a:t>provisions</a:t>
            </a:r>
            <a:r>
              <a:rPr lang="hr-HR" sz="2400" b="1" spc="-150" dirty="0">
                <a:solidFill>
                  <a:schemeClr val="accent1">
                    <a:lumMod val="50000"/>
                  </a:schemeClr>
                </a:solidFill>
              </a:rPr>
              <a:t> </a:t>
            </a:r>
            <a:r>
              <a:rPr lang="hr-HR" sz="2400" b="1" spc="-150" dirty="0" err="1">
                <a:solidFill>
                  <a:schemeClr val="accent1">
                    <a:lumMod val="50000"/>
                  </a:schemeClr>
                </a:solidFill>
              </a:rPr>
              <a:t>of</a:t>
            </a:r>
            <a:r>
              <a:rPr lang="hr-HR" sz="2400" b="1" spc="-150" dirty="0">
                <a:solidFill>
                  <a:schemeClr val="accent1">
                    <a:lumMod val="50000"/>
                  </a:schemeClr>
                </a:solidFill>
              </a:rPr>
              <a:t> </a:t>
            </a:r>
            <a:r>
              <a:rPr lang="hr-HR" sz="2400" b="1" spc="-150" dirty="0" err="1">
                <a:solidFill>
                  <a:schemeClr val="accent1">
                    <a:lumMod val="50000"/>
                  </a:schemeClr>
                </a:solidFill>
              </a:rPr>
              <a:t>the</a:t>
            </a:r>
            <a:r>
              <a:rPr lang="hr-HR" sz="2400" b="1" spc="-150" dirty="0">
                <a:solidFill>
                  <a:schemeClr val="accent1">
                    <a:lumMod val="50000"/>
                  </a:schemeClr>
                </a:solidFill>
              </a:rPr>
              <a:t> </a:t>
            </a:r>
            <a:r>
              <a:rPr lang="hr-HR" sz="2400" b="1" spc="-150" dirty="0">
                <a:solidFill>
                  <a:schemeClr val="accent6">
                    <a:lumMod val="75000"/>
                  </a:schemeClr>
                </a:solidFill>
              </a:rPr>
              <a:t>Air Protection </a:t>
            </a:r>
            <a:r>
              <a:rPr lang="hr-HR" sz="2400" b="1" spc="-150" dirty="0" err="1">
                <a:solidFill>
                  <a:schemeClr val="accent6">
                    <a:lumMod val="75000"/>
                  </a:schemeClr>
                </a:solidFill>
              </a:rPr>
              <a:t>Act</a:t>
            </a:r>
            <a:r>
              <a:rPr lang="hr-HR" sz="2400" b="1" spc="-150" dirty="0">
                <a:solidFill>
                  <a:schemeClr val="accent6">
                    <a:lumMod val="75000"/>
                  </a:schemeClr>
                </a:solidFill>
              </a:rPr>
              <a:t> </a:t>
            </a:r>
            <a:r>
              <a:rPr lang="hr-HR" sz="2400" b="1" spc="-150" dirty="0" err="1">
                <a:solidFill>
                  <a:schemeClr val="accent1">
                    <a:lumMod val="50000"/>
                  </a:schemeClr>
                </a:solidFill>
              </a:rPr>
              <a:t>is</a:t>
            </a:r>
            <a:r>
              <a:rPr lang="hr-HR" sz="2400" b="1" spc="-150" dirty="0">
                <a:solidFill>
                  <a:schemeClr val="accent1">
                    <a:lumMod val="50000"/>
                  </a:schemeClr>
                </a:solidFill>
              </a:rPr>
              <a:t> </a:t>
            </a:r>
            <a:r>
              <a:rPr lang="hr-HR" sz="2400" b="1" spc="-150" dirty="0" err="1">
                <a:solidFill>
                  <a:schemeClr val="accent1">
                    <a:lumMod val="50000"/>
                  </a:schemeClr>
                </a:solidFill>
              </a:rPr>
              <a:t>conducted</a:t>
            </a:r>
            <a:r>
              <a:rPr lang="hr-HR" sz="2400" b="1" spc="-150" dirty="0">
                <a:solidFill>
                  <a:schemeClr val="accent1">
                    <a:lumMod val="50000"/>
                  </a:schemeClr>
                </a:solidFill>
              </a:rPr>
              <a:t> </a:t>
            </a:r>
            <a:r>
              <a:rPr lang="hr-HR" sz="2400" b="1" spc="-150" dirty="0" err="1">
                <a:solidFill>
                  <a:schemeClr val="accent1">
                    <a:lumMod val="50000"/>
                  </a:schemeClr>
                </a:solidFill>
              </a:rPr>
              <a:t>by</a:t>
            </a:r>
            <a:r>
              <a:rPr lang="hr-HR" sz="2400" b="1" spc="-150" dirty="0">
                <a:solidFill>
                  <a:schemeClr val="accent1">
                    <a:lumMod val="50000"/>
                  </a:schemeClr>
                </a:solidFill>
              </a:rPr>
              <a:t> </a:t>
            </a:r>
            <a:r>
              <a:rPr lang="hr-HR" sz="2400" b="1" spc="-150" dirty="0" err="1">
                <a:solidFill>
                  <a:schemeClr val="accent1">
                    <a:lumMod val="50000"/>
                  </a:schemeClr>
                </a:solidFill>
              </a:rPr>
              <a:t>the</a:t>
            </a:r>
            <a:r>
              <a:rPr lang="hr-HR" sz="2400" b="1" spc="-150" dirty="0">
                <a:solidFill>
                  <a:schemeClr val="accent1">
                    <a:lumMod val="50000"/>
                  </a:schemeClr>
                </a:solidFill>
              </a:rPr>
              <a:t> </a:t>
            </a:r>
            <a:r>
              <a:rPr lang="hr-HR" sz="2400" b="1" spc="-150" dirty="0" err="1">
                <a:solidFill>
                  <a:schemeClr val="accent1">
                    <a:lumMod val="50000"/>
                  </a:schemeClr>
                </a:solidFill>
              </a:rPr>
              <a:t>MEPE’s</a:t>
            </a:r>
            <a:r>
              <a:rPr lang="hr-HR" sz="2400" b="1" spc="-150" dirty="0">
                <a:solidFill>
                  <a:schemeClr val="accent1">
                    <a:lumMod val="50000"/>
                  </a:schemeClr>
                </a:solidFill>
              </a:rPr>
              <a:t> </a:t>
            </a:r>
            <a:r>
              <a:rPr lang="hr-HR" sz="2400" b="1" spc="-150" dirty="0" err="1">
                <a:solidFill>
                  <a:schemeClr val="accent1">
                    <a:lumMod val="50000"/>
                  </a:schemeClr>
                </a:solidFill>
              </a:rPr>
              <a:t>environmental</a:t>
            </a:r>
            <a:r>
              <a:rPr lang="hr-HR" sz="2400" b="1" spc="-150" dirty="0">
                <a:solidFill>
                  <a:schemeClr val="accent1">
                    <a:lumMod val="50000"/>
                  </a:schemeClr>
                </a:solidFill>
              </a:rPr>
              <a:t> </a:t>
            </a:r>
            <a:r>
              <a:rPr lang="hr-HR" sz="2400" b="1" spc="-150" dirty="0" err="1">
                <a:solidFill>
                  <a:schemeClr val="accent1">
                    <a:lumMod val="50000"/>
                  </a:schemeClr>
                </a:solidFill>
              </a:rPr>
              <a:t>protection</a:t>
            </a:r>
            <a:r>
              <a:rPr lang="hr-HR" sz="2400" b="1" spc="-150" dirty="0">
                <a:solidFill>
                  <a:schemeClr val="accent1">
                    <a:lumMod val="50000"/>
                  </a:schemeClr>
                </a:solidFill>
              </a:rPr>
              <a:t> </a:t>
            </a:r>
            <a:r>
              <a:rPr lang="hr-HR" sz="2400" b="1" spc="-150" dirty="0" err="1">
                <a:solidFill>
                  <a:schemeClr val="accent1">
                    <a:lumMod val="50000"/>
                  </a:schemeClr>
                </a:solidFill>
              </a:rPr>
              <a:t>inspectors</a:t>
            </a:r>
            <a:r>
              <a:rPr lang="hr-HR" sz="2400" b="1" spc="-150" dirty="0">
                <a:solidFill>
                  <a:schemeClr val="accent1">
                    <a:lumMod val="50000"/>
                  </a:schemeClr>
                </a:solidFill>
              </a:rPr>
              <a:t>. </a:t>
            </a:r>
          </a:p>
          <a:p>
            <a:endParaRPr lang="hr-HR" spc="-150" dirty="0"/>
          </a:p>
          <a:p>
            <a:pPr algn="just"/>
            <a:r>
              <a:rPr lang="hr-HR" sz="2000" spc="-150" dirty="0" err="1">
                <a:solidFill>
                  <a:schemeClr val="accent1">
                    <a:lumMod val="50000"/>
                  </a:schemeClr>
                </a:solidFill>
              </a:rPr>
              <a:t>Pursuant</a:t>
            </a:r>
            <a:r>
              <a:rPr lang="hr-HR" sz="2000" spc="-150" dirty="0">
                <a:solidFill>
                  <a:schemeClr val="accent1">
                    <a:lumMod val="50000"/>
                  </a:schemeClr>
                </a:solidFill>
              </a:rPr>
              <a:t> to </a:t>
            </a:r>
            <a:r>
              <a:rPr lang="hr-HR" sz="2000" b="1" spc="-150" dirty="0">
                <a:solidFill>
                  <a:schemeClr val="accent6">
                    <a:lumMod val="75000"/>
                  </a:schemeClr>
                </a:solidFill>
              </a:rPr>
              <a:t>Cl. 228 </a:t>
            </a:r>
            <a:r>
              <a:rPr lang="hr-HR" sz="2000" b="1" spc="-150" dirty="0" err="1">
                <a:solidFill>
                  <a:schemeClr val="accent6">
                    <a:lumMod val="75000"/>
                  </a:schemeClr>
                </a:solidFill>
              </a:rPr>
              <a:t>of</a:t>
            </a:r>
            <a:r>
              <a:rPr lang="hr-HR" sz="2000" b="1" spc="-150" dirty="0">
                <a:solidFill>
                  <a:schemeClr val="accent6">
                    <a:lumMod val="75000"/>
                  </a:schemeClr>
                </a:solidFill>
              </a:rPr>
              <a:t> </a:t>
            </a:r>
            <a:r>
              <a:rPr lang="hr-HR" sz="2000" b="1" spc="-150" dirty="0" err="1">
                <a:solidFill>
                  <a:schemeClr val="accent6">
                    <a:lumMod val="75000"/>
                  </a:schemeClr>
                </a:solidFill>
              </a:rPr>
              <a:t>the</a:t>
            </a:r>
            <a:r>
              <a:rPr lang="hr-HR" sz="2000" b="1" spc="-150" dirty="0">
                <a:solidFill>
                  <a:schemeClr val="accent6">
                    <a:lumMod val="75000"/>
                  </a:schemeClr>
                </a:solidFill>
              </a:rPr>
              <a:t> </a:t>
            </a:r>
            <a:r>
              <a:rPr lang="hr-HR" sz="2000" b="1" spc="-150" dirty="0" err="1">
                <a:solidFill>
                  <a:schemeClr val="accent6">
                    <a:lumMod val="75000"/>
                  </a:schemeClr>
                </a:solidFill>
              </a:rPr>
              <a:t>Environmental</a:t>
            </a:r>
            <a:r>
              <a:rPr lang="hr-HR" sz="2000" b="1" spc="-150" dirty="0">
                <a:solidFill>
                  <a:schemeClr val="accent6">
                    <a:lumMod val="75000"/>
                  </a:schemeClr>
                </a:solidFill>
              </a:rPr>
              <a:t> Protection </a:t>
            </a:r>
            <a:r>
              <a:rPr lang="hr-HR" sz="2000" b="1" spc="-150" dirty="0" err="1">
                <a:solidFill>
                  <a:schemeClr val="accent6">
                    <a:lumMod val="75000"/>
                  </a:schemeClr>
                </a:solidFill>
              </a:rPr>
              <a:t>Act</a:t>
            </a:r>
            <a:r>
              <a:rPr lang="hr-HR" sz="2000" b="1" spc="-150" dirty="0">
                <a:solidFill>
                  <a:schemeClr val="accent6">
                    <a:lumMod val="75000"/>
                  </a:schemeClr>
                </a:solidFill>
              </a:rPr>
              <a:t> , </a:t>
            </a:r>
            <a:r>
              <a:rPr lang="pl-PL" sz="2000" spc="-150" dirty="0">
                <a:solidFill>
                  <a:schemeClr val="accent1">
                    <a:lumMod val="50000"/>
                  </a:schemeClr>
                </a:solidFill>
              </a:rPr>
              <a:t>the inspector monitors persons who are obliged to </a:t>
            </a:r>
            <a:r>
              <a:rPr lang="en-US" sz="2000" spc="-150" dirty="0">
                <a:solidFill>
                  <a:schemeClr val="accent1">
                    <a:lumMod val="50000"/>
                  </a:schemeClr>
                </a:solidFill>
              </a:rPr>
              <a:t>carry out the environmental protection measures and activities</a:t>
            </a:r>
            <a:r>
              <a:rPr lang="hr-HR" sz="2000" spc="-150" dirty="0">
                <a:solidFill>
                  <a:schemeClr val="accent1">
                    <a:lumMod val="50000"/>
                  </a:schemeClr>
                </a:solidFill>
              </a:rPr>
              <a:t>,</a:t>
            </a:r>
            <a:r>
              <a:rPr lang="pl-PL" sz="2000" spc="-150" dirty="0">
                <a:solidFill>
                  <a:schemeClr val="accent1">
                    <a:lumMod val="50000"/>
                  </a:schemeClr>
                </a:solidFill>
              </a:rPr>
              <a:t> to fulfil the operation conditions of monitored persons, carries out a direct insight into general and individual acts and takes measures stipulated by this Act and regulations adopted based on this Act, when it is found needed to prevent and reduce the pollution, and removal of consequences of environmental pollution</a:t>
            </a:r>
            <a:r>
              <a:rPr lang="hr-HR" sz="2000" spc="-150" dirty="0">
                <a:solidFill>
                  <a:schemeClr val="accent1">
                    <a:lumMod val="50000"/>
                  </a:schemeClr>
                </a:solidFill>
              </a:rPr>
              <a:t>. </a:t>
            </a:r>
          </a:p>
          <a:p>
            <a:pPr algn="just"/>
            <a:r>
              <a:rPr lang="hr-HR" sz="2000" spc="-150" dirty="0">
                <a:solidFill>
                  <a:schemeClr val="accent1">
                    <a:lumMod val="50000"/>
                  </a:schemeClr>
                </a:solidFill>
              </a:rPr>
              <a:t>He </a:t>
            </a:r>
            <a:r>
              <a:rPr lang="hr-HR" sz="2000" spc="-150" dirty="0" err="1">
                <a:solidFill>
                  <a:schemeClr val="accent1">
                    <a:lumMod val="50000"/>
                  </a:schemeClr>
                </a:solidFill>
              </a:rPr>
              <a:t>also</a:t>
            </a:r>
            <a:r>
              <a:rPr lang="hr-HR" sz="2000" spc="-150" dirty="0">
                <a:solidFill>
                  <a:schemeClr val="accent1">
                    <a:lumMod val="50000"/>
                  </a:schemeClr>
                </a:solidFill>
              </a:rPr>
              <a:t> </a:t>
            </a:r>
            <a:r>
              <a:rPr lang="hr-HR" sz="2000" spc="-150" dirty="0" err="1">
                <a:solidFill>
                  <a:schemeClr val="accent1">
                    <a:lumMod val="50000"/>
                  </a:schemeClr>
                </a:solidFill>
              </a:rPr>
              <a:t>monitors</a:t>
            </a:r>
            <a:r>
              <a:rPr lang="hr-HR" sz="2000" spc="-150" dirty="0">
                <a:solidFill>
                  <a:schemeClr val="accent1">
                    <a:lumMod val="50000"/>
                  </a:schemeClr>
                </a:solidFill>
              </a:rPr>
              <a:t> </a:t>
            </a:r>
            <a:r>
              <a:rPr lang="hr-HR" sz="2000" spc="-150" dirty="0" err="1">
                <a:solidFill>
                  <a:schemeClr val="accent1">
                    <a:lumMod val="50000"/>
                  </a:schemeClr>
                </a:solidFill>
              </a:rPr>
              <a:t>plants</a:t>
            </a:r>
            <a:r>
              <a:rPr lang="hr-HR" sz="2000" spc="-150" dirty="0">
                <a:solidFill>
                  <a:schemeClr val="accent1">
                    <a:lumMod val="50000"/>
                  </a:schemeClr>
                </a:solidFill>
              </a:rPr>
              <a:t> for </a:t>
            </a:r>
            <a:r>
              <a:rPr lang="hr-HR" sz="2000" spc="-150" dirty="0" err="1">
                <a:solidFill>
                  <a:schemeClr val="accent1">
                    <a:lumMod val="50000"/>
                  </a:schemeClr>
                </a:solidFill>
              </a:rPr>
              <a:t>which</a:t>
            </a:r>
            <a:r>
              <a:rPr lang="hr-HR" sz="2000" spc="-150" dirty="0">
                <a:solidFill>
                  <a:schemeClr val="accent1">
                    <a:lumMod val="50000"/>
                  </a:schemeClr>
                </a:solidFill>
              </a:rPr>
              <a:t> </a:t>
            </a:r>
            <a:r>
              <a:rPr lang="hr-HR" sz="2000" spc="-150" dirty="0" err="1">
                <a:solidFill>
                  <a:schemeClr val="accent1">
                    <a:lumMod val="50000"/>
                  </a:schemeClr>
                </a:solidFill>
              </a:rPr>
              <a:t>an</a:t>
            </a:r>
            <a:r>
              <a:rPr lang="hr-HR" sz="2000" spc="-150" dirty="0">
                <a:solidFill>
                  <a:schemeClr val="accent1">
                    <a:lumMod val="50000"/>
                  </a:schemeClr>
                </a:solidFill>
              </a:rPr>
              <a:t> </a:t>
            </a:r>
            <a:r>
              <a:rPr lang="hr-HR" sz="2000" spc="-150" dirty="0" err="1">
                <a:solidFill>
                  <a:schemeClr val="accent1">
                    <a:lumMod val="50000"/>
                  </a:schemeClr>
                </a:solidFill>
              </a:rPr>
              <a:t>obligation</a:t>
            </a:r>
            <a:r>
              <a:rPr lang="hr-HR" sz="2000" spc="-150" dirty="0">
                <a:solidFill>
                  <a:schemeClr val="accent1">
                    <a:lumMod val="50000"/>
                  </a:schemeClr>
                </a:solidFill>
              </a:rPr>
              <a:t> to </a:t>
            </a:r>
            <a:r>
              <a:rPr lang="hr-HR" sz="2000" spc="-150" dirty="0" err="1">
                <a:solidFill>
                  <a:schemeClr val="accent1">
                    <a:lumMod val="50000"/>
                  </a:schemeClr>
                </a:solidFill>
              </a:rPr>
              <a:t>obtain</a:t>
            </a:r>
            <a:r>
              <a:rPr lang="hr-HR" sz="2000" spc="-150" dirty="0">
                <a:solidFill>
                  <a:schemeClr val="accent1">
                    <a:lumMod val="50000"/>
                  </a:schemeClr>
                </a:solidFill>
              </a:rPr>
              <a:t> </a:t>
            </a:r>
            <a:r>
              <a:rPr lang="hr-HR" sz="2000" spc="-150" dirty="0" err="1">
                <a:solidFill>
                  <a:schemeClr val="accent1">
                    <a:lumMod val="50000"/>
                  </a:schemeClr>
                </a:solidFill>
              </a:rPr>
              <a:t>environmental</a:t>
            </a:r>
            <a:r>
              <a:rPr lang="hr-HR" sz="2000" spc="-150" dirty="0">
                <a:solidFill>
                  <a:schemeClr val="accent1">
                    <a:lumMod val="50000"/>
                  </a:schemeClr>
                </a:solidFill>
              </a:rPr>
              <a:t> </a:t>
            </a:r>
            <a:r>
              <a:rPr lang="hr-HR" sz="2000" spc="-150" dirty="0" err="1">
                <a:solidFill>
                  <a:schemeClr val="accent1">
                    <a:lumMod val="50000"/>
                  </a:schemeClr>
                </a:solidFill>
              </a:rPr>
              <a:t>permit</a:t>
            </a:r>
            <a:r>
              <a:rPr lang="hr-HR" sz="2000" spc="-150" dirty="0">
                <a:solidFill>
                  <a:schemeClr val="accent1">
                    <a:lumMod val="50000"/>
                  </a:schemeClr>
                </a:solidFill>
              </a:rPr>
              <a:t> </a:t>
            </a:r>
            <a:r>
              <a:rPr lang="hr-HR" sz="2000" spc="-150" dirty="0" err="1">
                <a:solidFill>
                  <a:schemeClr val="accent1">
                    <a:lumMod val="50000"/>
                  </a:schemeClr>
                </a:solidFill>
              </a:rPr>
              <a:t>has</a:t>
            </a:r>
            <a:r>
              <a:rPr lang="hr-HR" sz="2000" spc="-150" dirty="0">
                <a:solidFill>
                  <a:schemeClr val="accent1">
                    <a:lumMod val="50000"/>
                  </a:schemeClr>
                </a:solidFill>
              </a:rPr>
              <a:t> </a:t>
            </a:r>
            <a:r>
              <a:rPr lang="hr-HR" sz="2000" spc="-150" dirty="0" err="1">
                <a:solidFill>
                  <a:schemeClr val="accent1">
                    <a:lumMod val="50000"/>
                  </a:schemeClr>
                </a:solidFill>
              </a:rPr>
              <a:t>been</a:t>
            </a:r>
            <a:r>
              <a:rPr lang="hr-HR" sz="2000" spc="-150" dirty="0">
                <a:solidFill>
                  <a:schemeClr val="accent1">
                    <a:lumMod val="50000"/>
                  </a:schemeClr>
                </a:solidFill>
              </a:rPr>
              <a:t> </a:t>
            </a:r>
            <a:r>
              <a:rPr lang="hr-HR" sz="2000" spc="-150" dirty="0" err="1">
                <a:solidFill>
                  <a:schemeClr val="accent1">
                    <a:lumMod val="50000"/>
                  </a:schemeClr>
                </a:solidFill>
              </a:rPr>
              <a:t>prescribed</a:t>
            </a:r>
            <a:r>
              <a:rPr lang="hr-HR" sz="2000" spc="-150" dirty="0">
                <a:solidFill>
                  <a:schemeClr val="accent1">
                    <a:lumMod val="50000"/>
                  </a:schemeClr>
                </a:solidFill>
              </a:rPr>
              <a:t>, as </a:t>
            </a:r>
            <a:r>
              <a:rPr lang="hr-HR" sz="2000" spc="-150" dirty="0" err="1">
                <a:solidFill>
                  <a:schemeClr val="accent1">
                    <a:lumMod val="50000"/>
                  </a:schemeClr>
                </a:solidFill>
              </a:rPr>
              <a:t>well</a:t>
            </a:r>
            <a:r>
              <a:rPr lang="hr-HR" sz="2000" spc="-150" dirty="0">
                <a:solidFill>
                  <a:schemeClr val="accent1">
                    <a:lumMod val="50000"/>
                  </a:schemeClr>
                </a:solidFill>
              </a:rPr>
              <a:t> as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plants</a:t>
            </a:r>
            <a:r>
              <a:rPr lang="hr-HR" sz="2000" spc="-150" dirty="0">
                <a:solidFill>
                  <a:schemeClr val="accent1">
                    <a:lumMod val="50000"/>
                  </a:schemeClr>
                </a:solidFill>
              </a:rPr>
              <a:t> </a:t>
            </a:r>
            <a:r>
              <a:rPr lang="hr-HR" sz="2000" spc="-150" dirty="0" err="1">
                <a:solidFill>
                  <a:schemeClr val="accent1">
                    <a:lumMod val="50000"/>
                  </a:schemeClr>
                </a:solidFill>
              </a:rPr>
              <a:t>in</a:t>
            </a:r>
            <a:r>
              <a:rPr lang="hr-HR" sz="2000" spc="-150" dirty="0">
                <a:solidFill>
                  <a:schemeClr val="accent1">
                    <a:lumMod val="50000"/>
                  </a:schemeClr>
                </a:solidFill>
              </a:rPr>
              <a:t> </a:t>
            </a:r>
            <a:r>
              <a:rPr lang="hr-HR" sz="2000" spc="-150" dirty="0" err="1">
                <a:solidFill>
                  <a:schemeClr val="accent1">
                    <a:lumMod val="50000"/>
                  </a:schemeClr>
                </a:solidFill>
              </a:rPr>
              <a:t>which</a:t>
            </a:r>
            <a:r>
              <a:rPr lang="hr-HR" sz="2000" spc="-150" dirty="0">
                <a:solidFill>
                  <a:schemeClr val="accent1">
                    <a:lumMod val="50000"/>
                  </a:schemeClr>
                </a:solidFill>
              </a:rPr>
              <a:t> </a:t>
            </a:r>
            <a:r>
              <a:rPr lang="hr-HR" sz="2000" spc="-150" dirty="0" err="1">
                <a:solidFill>
                  <a:schemeClr val="accent1">
                    <a:lumMod val="50000"/>
                  </a:schemeClr>
                </a:solidFill>
              </a:rPr>
              <a:t>there</a:t>
            </a:r>
            <a:r>
              <a:rPr lang="hr-HR" sz="2000" spc="-150" dirty="0">
                <a:solidFill>
                  <a:schemeClr val="accent1">
                    <a:lumMod val="50000"/>
                  </a:schemeClr>
                </a:solidFill>
              </a:rPr>
              <a:t> are </a:t>
            </a:r>
            <a:r>
              <a:rPr lang="hr-HR" sz="2000" spc="-150" dirty="0" err="1">
                <a:solidFill>
                  <a:schemeClr val="accent1">
                    <a:lumMod val="50000"/>
                  </a:schemeClr>
                </a:solidFill>
              </a:rPr>
              <a:t>dangerous</a:t>
            </a:r>
            <a:r>
              <a:rPr lang="hr-HR" sz="2000" spc="-150" dirty="0">
                <a:solidFill>
                  <a:schemeClr val="accent1">
                    <a:lumMod val="50000"/>
                  </a:schemeClr>
                </a:solidFill>
              </a:rPr>
              <a:t> </a:t>
            </a:r>
            <a:r>
              <a:rPr lang="hr-HR" sz="2000" spc="-150" dirty="0" err="1">
                <a:solidFill>
                  <a:schemeClr val="accent1">
                    <a:lumMod val="50000"/>
                  </a:schemeClr>
                </a:solidFill>
              </a:rPr>
              <a:t>substances</a:t>
            </a:r>
            <a:r>
              <a:rPr lang="hr-HR" sz="2000" spc="-150" dirty="0">
                <a:solidFill>
                  <a:schemeClr val="accent1">
                    <a:lumMod val="50000"/>
                  </a:schemeClr>
                </a:solidFill>
              </a:rPr>
              <a:t> </a:t>
            </a:r>
            <a:r>
              <a:rPr lang="hr-HR" sz="2000" spc="-150" dirty="0" err="1">
                <a:solidFill>
                  <a:schemeClr val="accent1">
                    <a:lumMod val="50000"/>
                  </a:schemeClr>
                </a:solidFill>
              </a:rPr>
              <a:t>in</a:t>
            </a:r>
            <a:r>
              <a:rPr lang="hr-HR" sz="2000" spc="-150" dirty="0">
                <a:solidFill>
                  <a:schemeClr val="accent1">
                    <a:lumMod val="50000"/>
                  </a:schemeClr>
                </a:solidFill>
              </a:rPr>
              <a:t> </a:t>
            </a:r>
            <a:r>
              <a:rPr lang="hr-HR" sz="2000" spc="-150" dirty="0" err="1">
                <a:solidFill>
                  <a:schemeClr val="accent1">
                    <a:lumMod val="50000"/>
                  </a:schemeClr>
                </a:solidFill>
              </a:rPr>
              <a:t>amounts</a:t>
            </a:r>
            <a:r>
              <a:rPr lang="hr-HR" sz="2000" spc="-150" dirty="0">
                <a:solidFill>
                  <a:schemeClr val="accent1">
                    <a:lumMod val="50000"/>
                  </a:schemeClr>
                </a:solidFill>
              </a:rPr>
              <a:t> </a:t>
            </a:r>
            <a:r>
              <a:rPr lang="hr-HR" sz="2000" spc="-150" dirty="0" err="1">
                <a:solidFill>
                  <a:schemeClr val="accent1">
                    <a:lumMod val="50000"/>
                  </a:schemeClr>
                </a:solidFill>
              </a:rPr>
              <a:t>that</a:t>
            </a:r>
            <a:r>
              <a:rPr lang="hr-HR" sz="2000" spc="-150" dirty="0">
                <a:solidFill>
                  <a:schemeClr val="accent1">
                    <a:lumMod val="50000"/>
                  </a:schemeClr>
                </a:solidFill>
              </a:rPr>
              <a:t> </a:t>
            </a:r>
            <a:r>
              <a:rPr lang="hr-HR" sz="2000" spc="-150" dirty="0" err="1">
                <a:solidFill>
                  <a:schemeClr val="accent1">
                    <a:lumMod val="50000"/>
                  </a:schemeClr>
                </a:solidFill>
              </a:rPr>
              <a:t>may</a:t>
            </a:r>
            <a:r>
              <a:rPr lang="hr-HR" sz="2000" spc="-150" dirty="0">
                <a:solidFill>
                  <a:schemeClr val="accent1">
                    <a:lumMod val="50000"/>
                  </a:schemeClr>
                </a:solidFill>
              </a:rPr>
              <a:t> </a:t>
            </a:r>
            <a:r>
              <a:rPr lang="hr-HR" sz="2000" spc="-150" dirty="0" err="1">
                <a:solidFill>
                  <a:schemeClr val="accent1">
                    <a:lumMod val="50000"/>
                  </a:schemeClr>
                </a:solidFill>
              </a:rPr>
              <a:t>cause</a:t>
            </a:r>
            <a:r>
              <a:rPr lang="hr-HR" sz="2000" spc="-150" dirty="0">
                <a:solidFill>
                  <a:schemeClr val="accent1">
                    <a:lumMod val="50000"/>
                  </a:schemeClr>
                </a:solidFill>
              </a:rPr>
              <a:t> major </a:t>
            </a:r>
            <a:r>
              <a:rPr lang="hr-HR" sz="2000" spc="-150">
                <a:solidFill>
                  <a:schemeClr val="accent1">
                    <a:lumMod val="50000"/>
                  </a:schemeClr>
                </a:solidFill>
              </a:rPr>
              <a:t>accidents. </a:t>
            </a:r>
            <a:endParaRPr lang="hr-HR" dirty="0">
              <a:latin typeface="+mn-lt"/>
            </a:endParaRP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1006229572"/>
      </p:ext>
    </p:extLst>
  </p:cSld>
  <p:clrMapOvr>
    <a:masterClrMapping/>
  </p:clrMapOvr>
  <p:transition spd="med">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11.9 </a:t>
            </a:r>
            <a:r>
              <a:rPr lang="hr-HR" sz="2800" b="1" dirty="0" err="1">
                <a:solidFill>
                  <a:schemeClr val="tx2"/>
                </a:solidFill>
                <a:effectLst>
                  <a:glow>
                    <a:srgbClr val="7F7F7F">
                      <a:alpha val="35000"/>
                    </a:srgbClr>
                  </a:glow>
                </a:effectLst>
              </a:rPr>
              <a:t>Conducting</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case</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identified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irregularities</a:t>
            </a:r>
            <a:endParaRPr lang="hr-HR" sz="2800" b="1" dirty="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0" name="TextBox 9"/>
          <p:cNvSpPr txBox="1"/>
          <p:nvPr/>
        </p:nvSpPr>
        <p:spPr>
          <a:xfrm>
            <a:off x="257452" y="1334249"/>
            <a:ext cx="8700431" cy="5078313"/>
          </a:xfrm>
          <a:prstGeom prst="rect">
            <a:avLst/>
          </a:prstGeom>
          <a:noFill/>
        </p:spPr>
        <p:txBody>
          <a:bodyPr wrap="square" rtlCol="0">
            <a:spAutoFit/>
          </a:bodyPr>
          <a:lstStyle/>
          <a:p>
            <a:r>
              <a:rPr lang="hr-HR" sz="2400" b="1" spc="-150" dirty="0" err="1">
                <a:solidFill>
                  <a:schemeClr val="accent1">
                    <a:lumMod val="50000"/>
                  </a:schemeClr>
                </a:solidFill>
              </a:rPr>
              <a:t>In</a:t>
            </a:r>
            <a:r>
              <a:rPr lang="hr-HR" sz="2400" b="1" spc="-150" dirty="0">
                <a:solidFill>
                  <a:schemeClr val="accent1">
                    <a:lumMod val="50000"/>
                  </a:schemeClr>
                </a:solidFill>
              </a:rPr>
              <a:t> </a:t>
            </a:r>
            <a:r>
              <a:rPr lang="hr-HR" sz="2400" b="1" spc="-150" dirty="0" err="1">
                <a:solidFill>
                  <a:schemeClr val="accent1">
                    <a:lumMod val="50000"/>
                  </a:schemeClr>
                </a:solidFill>
              </a:rPr>
              <a:t>inspection</a:t>
            </a:r>
            <a:r>
              <a:rPr lang="hr-HR" sz="2400" b="1" spc="-150" dirty="0">
                <a:solidFill>
                  <a:schemeClr val="accent1">
                    <a:lumMod val="50000"/>
                  </a:schemeClr>
                </a:solidFill>
              </a:rPr>
              <a:t> </a:t>
            </a:r>
            <a:r>
              <a:rPr lang="hr-HR" sz="2400" b="1" spc="-150" dirty="0" err="1">
                <a:solidFill>
                  <a:schemeClr val="accent1">
                    <a:lumMod val="50000"/>
                  </a:schemeClr>
                </a:solidFill>
              </a:rPr>
              <a:t>monitoring</a:t>
            </a:r>
            <a:r>
              <a:rPr lang="hr-HR" sz="2400" b="1" spc="-150" dirty="0">
                <a:solidFill>
                  <a:schemeClr val="accent1">
                    <a:lumMod val="50000"/>
                  </a:schemeClr>
                </a:solidFill>
              </a:rPr>
              <a:t>, </a:t>
            </a:r>
            <a:r>
              <a:rPr lang="hr-HR" sz="2400" b="1" spc="-150" dirty="0" err="1">
                <a:solidFill>
                  <a:schemeClr val="accent1">
                    <a:lumMod val="50000"/>
                  </a:schemeClr>
                </a:solidFill>
              </a:rPr>
              <a:t>inspector</a:t>
            </a:r>
            <a:r>
              <a:rPr lang="hr-HR" sz="2400" b="1" spc="-150" dirty="0">
                <a:solidFill>
                  <a:schemeClr val="accent1">
                    <a:lumMod val="50000"/>
                  </a:schemeClr>
                </a:solidFill>
              </a:rPr>
              <a:t> </a:t>
            </a:r>
            <a:r>
              <a:rPr lang="hr-HR" sz="2400" b="1" spc="-150" dirty="0" err="1">
                <a:solidFill>
                  <a:schemeClr val="accent1">
                    <a:lumMod val="50000"/>
                  </a:schemeClr>
                </a:solidFill>
              </a:rPr>
              <a:t>monitors</a:t>
            </a:r>
            <a:r>
              <a:rPr lang="hr-HR" sz="2400" b="1" spc="-150" dirty="0">
                <a:solidFill>
                  <a:schemeClr val="accent1">
                    <a:lumMod val="50000"/>
                  </a:schemeClr>
                </a:solidFill>
              </a:rPr>
              <a:t> </a:t>
            </a:r>
            <a:r>
              <a:rPr lang="hr-HR" sz="2400" b="1" spc="-150" dirty="0" err="1">
                <a:solidFill>
                  <a:schemeClr val="accent1">
                    <a:lumMod val="50000"/>
                  </a:schemeClr>
                </a:solidFill>
              </a:rPr>
              <a:t>particularly</a:t>
            </a:r>
            <a:r>
              <a:rPr lang="hr-HR" sz="2400" b="1" spc="-150" dirty="0">
                <a:solidFill>
                  <a:schemeClr val="accent1">
                    <a:lumMod val="50000"/>
                  </a:schemeClr>
                </a:solidFill>
              </a:rPr>
              <a:t> :</a:t>
            </a:r>
          </a:p>
          <a:p>
            <a:endParaRPr lang="hr-HR" sz="2000" spc="-150" dirty="0">
              <a:solidFill>
                <a:schemeClr val="accent1">
                  <a:lumMod val="50000"/>
                </a:schemeClr>
              </a:solidFill>
            </a:endParaRPr>
          </a:p>
          <a:p>
            <a:r>
              <a:rPr lang="hr-HR" sz="2000" spc="-150" dirty="0">
                <a:solidFill>
                  <a:schemeClr val="accent1">
                    <a:lumMod val="50000"/>
                  </a:schemeClr>
                </a:solidFill>
              </a:rPr>
              <a:t>–  </a:t>
            </a:r>
            <a:r>
              <a:rPr lang="hr-HR" sz="2000" spc="-150" dirty="0" err="1">
                <a:solidFill>
                  <a:schemeClr val="accent1">
                    <a:lumMod val="50000"/>
                  </a:schemeClr>
                </a:solidFill>
              </a:rPr>
              <a:t>implementation</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measures</a:t>
            </a:r>
            <a:r>
              <a:rPr lang="hr-HR" sz="2000" spc="-150" dirty="0">
                <a:solidFill>
                  <a:schemeClr val="accent1">
                    <a:lumMod val="50000"/>
                  </a:schemeClr>
                </a:solidFill>
              </a:rPr>
              <a:t> </a:t>
            </a:r>
            <a:r>
              <a:rPr lang="hr-HR" sz="2000" spc="-150" dirty="0" err="1">
                <a:solidFill>
                  <a:schemeClr val="accent1">
                    <a:lumMod val="50000"/>
                  </a:schemeClr>
                </a:solidFill>
              </a:rPr>
              <a:t>related</a:t>
            </a:r>
            <a:r>
              <a:rPr lang="hr-HR" sz="2000" spc="-150" dirty="0">
                <a:solidFill>
                  <a:schemeClr val="accent1">
                    <a:lumMod val="50000"/>
                  </a:schemeClr>
                </a:solidFill>
              </a:rPr>
              <a:t> to </a:t>
            </a:r>
            <a:r>
              <a:rPr lang="hr-HR" sz="2000" spc="-150" dirty="0" err="1">
                <a:solidFill>
                  <a:schemeClr val="accent1">
                    <a:lumMod val="50000"/>
                  </a:schemeClr>
                </a:solidFill>
              </a:rPr>
              <a:t>environmental</a:t>
            </a:r>
            <a:r>
              <a:rPr lang="hr-HR" sz="2000" spc="-150" dirty="0">
                <a:solidFill>
                  <a:schemeClr val="accent1">
                    <a:lumMod val="50000"/>
                  </a:schemeClr>
                </a:solidFill>
              </a:rPr>
              <a:t> </a:t>
            </a:r>
            <a:r>
              <a:rPr lang="hr-HR" sz="2000" spc="-150" dirty="0" err="1">
                <a:solidFill>
                  <a:schemeClr val="accent1">
                    <a:lumMod val="50000"/>
                  </a:schemeClr>
                </a:solidFill>
              </a:rPr>
              <a:t>protection</a:t>
            </a:r>
            <a:r>
              <a:rPr lang="hr-HR" sz="2000" spc="-150" dirty="0">
                <a:solidFill>
                  <a:schemeClr val="accent1">
                    <a:lumMod val="50000"/>
                  </a:schemeClr>
                </a:solidFill>
              </a:rPr>
              <a:t> </a:t>
            </a:r>
            <a:r>
              <a:rPr lang="hr-HR" sz="2000" spc="-150" dirty="0" err="1">
                <a:solidFill>
                  <a:schemeClr val="accent1">
                    <a:lumMod val="50000"/>
                  </a:schemeClr>
                </a:solidFill>
              </a:rPr>
              <a:t>and</a:t>
            </a:r>
            <a:r>
              <a:rPr lang="hr-HR" sz="2000" spc="-150" dirty="0">
                <a:solidFill>
                  <a:schemeClr val="accent1">
                    <a:lumMod val="50000"/>
                  </a:schemeClr>
                </a:solidFill>
              </a:rPr>
              <a:t> </a:t>
            </a:r>
            <a:r>
              <a:rPr lang="hr-HR" sz="2000" spc="-150" dirty="0" err="1">
                <a:solidFill>
                  <a:schemeClr val="accent1">
                    <a:lumMod val="50000"/>
                  </a:schemeClr>
                </a:solidFill>
              </a:rPr>
              <a:t>environmental</a:t>
            </a:r>
            <a:r>
              <a:rPr lang="hr-HR" sz="2000" spc="-150" dirty="0">
                <a:solidFill>
                  <a:schemeClr val="accent1">
                    <a:lumMod val="50000"/>
                  </a:schemeClr>
                </a:solidFill>
              </a:rPr>
              <a:t> </a:t>
            </a:r>
            <a:r>
              <a:rPr lang="hr-HR" sz="2000" spc="-150" dirty="0" err="1">
                <a:solidFill>
                  <a:schemeClr val="accent1">
                    <a:lumMod val="50000"/>
                  </a:schemeClr>
                </a:solidFill>
              </a:rPr>
              <a:t>monitoring</a:t>
            </a:r>
            <a:r>
              <a:rPr lang="hr-HR" sz="2000" spc="-150" dirty="0">
                <a:solidFill>
                  <a:schemeClr val="accent1">
                    <a:lumMod val="50000"/>
                  </a:schemeClr>
                </a:solidFill>
              </a:rPr>
              <a:t> </a:t>
            </a:r>
            <a:r>
              <a:rPr lang="hr-HR" sz="2000" spc="-150" dirty="0" err="1">
                <a:solidFill>
                  <a:schemeClr val="accent1">
                    <a:lumMod val="50000"/>
                  </a:schemeClr>
                </a:solidFill>
              </a:rPr>
              <a:t>defined</a:t>
            </a:r>
            <a:r>
              <a:rPr lang="hr-HR" sz="2000" spc="-150" dirty="0">
                <a:solidFill>
                  <a:schemeClr val="accent1">
                    <a:lumMod val="50000"/>
                  </a:schemeClr>
                </a:solidFill>
              </a:rPr>
              <a:t> </a:t>
            </a:r>
            <a:r>
              <a:rPr lang="hr-HR" sz="2000" spc="-150" dirty="0" err="1">
                <a:solidFill>
                  <a:schemeClr val="accent1">
                    <a:lumMod val="50000"/>
                  </a:schemeClr>
                </a:solidFill>
              </a:rPr>
              <a:t>by</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decision</a:t>
            </a:r>
            <a:r>
              <a:rPr lang="hr-HR" sz="2000" spc="-150" dirty="0">
                <a:solidFill>
                  <a:schemeClr val="accent1">
                    <a:lumMod val="50000"/>
                  </a:schemeClr>
                </a:solidFill>
              </a:rPr>
              <a:t> on </a:t>
            </a:r>
            <a:r>
              <a:rPr lang="en-US" sz="2000" spc="-150" dirty="0">
                <a:solidFill>
                  <a:schemeClr val="accent1">
                    <a:lumMod val="50000"/>
                  </a:schemeClr>
                </a:solidFill>
              </a:rPr>
              <a:t>environmental acceptability of the project</a:t>
            </a:r>
            <a:r>
              <a:rPr lang="hr-HR" sz="2000" spc="-150" dirty="0">
                <a:solidFill>
                  <a:schemeClr val="accent1">
                    <a:lumMod val="50000"/>
                  </a:schemeClr>
                </a:solidFill>
              </a:rPr>
              <a:t>,</a:t>
            </a:r>
          </a:p>
          <a:p>
            <a:r>
              <a:rPr lang="hr-HR" sz="2000" spc="-150" dirty="0">
                <a:solidFill>
                  <a:schemeClr val="accent1">
                    <a:lumMod val="50000"/>
                  </a:schemeClr>
                </a:solidFill>
              </a:rPr>
              <a:t>–  </a:t>
            </a:r>
            <a:r>
              <a:rPr lang="hr-HR" sz="2000" spc="-150" dirty="0" err="1">
                <a:solidFill>
                  <a:schemeClr val="accent1">
                    <a:lumMod val="50000"/>
                  </a:schemeClr>
                </a:solidFill>
              </a:rPr>
              <a:t>compliance</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implemented</a:t>
            </a:r>
            <a:r>
              <a:rPr lang="hr-HR" sz="2000" spc="-150" dirty="0">
                <a:solidFill>
                  <a:schemeClr val="accent1">
                    <a:lumMod val="50000"/>
                  </a:schemeClr>
                </a:solidFill>
              </a:rPr>
              <a:t> </a:t>
            </a:r>
            <a:r>
              <a:rPr lang="hr-HR" sz="2000" spc="-150" dirty="0" err="1">
                <a:solidFill>
                  <a:schemeClr val="accent1">
                    <a:lumMod val="50000"/>
                  </a:schemeClr>
                </a:solidFill>
              </a:rPr>
              <a:t>techniques</a:t>
            </a:r>
            <a:r>
              <a:rPr lang="hr-HR" sz="2000" spc="-150" dirty="0">
                <a:solidFill>
                  <a:schemeClr val="accent1">
                    <a:lumMod val="50000"/>
                  </a:schemeClr>
                </a:solidFill>
              </a:rPr>
              <a:t> </a:t>
            </a:r>
            <a:r>
              <a:rPr lang="hr-HR" sz="2000" spc="-150" dirty="0" err="1">
                <a:solidFill>
                  <a:schemeClr val="accent1">
                    <a:lumMod val="50000"/>
                  </a:schemeClr>
                </a:solidFill>
              </a:rPr>
              <a:t>in</a:t>
            </a:r>
            <a:r>
              <a:rPr lang="hr-HR" sz="2000" spc="-150" dirty="0">
                <a:solidFill>
                  <a:schemeClr val="accent1">
                    <a:lumMod val="50000"/>
                  </a:schemeClr>
                </a:solidFill>
              </a:rPr>
              <a:t> </a:t>
            </a:r>
            <a:r>
              <a:rPr lang="hr-HR" sz="2000" spc="-150" dirty="0" err="1">
                <a:solidFill>
                  <a:schemeClr val="accent1">
                    <a:lumMod val="50000"/>
                  </a:schemeClr>
                </a:solidFill>
              </a:rPr>
              <a:t>plant</a:t>
            </a:r>
            <a:r>
              <a:rPr lang="hr-HR" sz="2000" spc="-150" dirty="0">
                <a:solidFill>
                  <a:schemeClr val="accent1">
                    <a:lumMod val="50000"/>
                  </a:schemeClr>
                </a:solidFill>
              </a:rPr>
              <a:t> </a:t>
            </a:r>
            <a:r>
              <a:rPr lang="hr-HR" sz="2000" spc="-150" dirty="0" err="1">
                <a:solidFill>
                  <a:schemeClr val="accent1">
                    <a:lumMod val="50000"/>
                  </a:schemeClr>
                </a:solidFill>
              </a:rPr>
              <a:t>operation</a:t>
            </a:r>
            <a:r>
              <a:rPr lang="hr-HR" sz="2000" spc="-150" dirty="0">
                <a:solidFill>
                  <a:schemeClr val="accent1">
                    <a:lumMod val="50000"/>
                  </a:schemeClr>
                </a:solidFill>
              </a:rPr>
              <a:t> </a:t>
            </a:r>
            <a:r>
              <a:rPr lang="hr-HR" sz="2000" spc="-150" dirty="0" err="1">
                <a:solidFill>
                  <a:schemeClr val="accent1">
                    <a:lumMod val="50000"/>
                  </a:schemeClr>
                </a:solidFill>
              </a:rPr>
              <a:t>with</a:t>
            </a:r>
            <a:r>
              <a:rPr lang="hr-HR" sz="2000" spc="-150" dirty="0">
                <a:solidFill>
                  <a:schemeClr val="accent1">
                    <a:lumMod val="50000"/>
                  </a:schemeClr>
                </a:solidFill>
              </a:rPr>
              <a:t> </a:t>
            </a:r>
            <a:r>
              <a:rPr lang="hr-HR" sz="2000" spc="-150" dirty="0" err="1">
                <a:solidFill>
                  <a:schemeClr val="accent1">
                    <a:lumMod val="50000"/>
                  </a:schemeClr>
                </a:solidFill>
              </a:rPr>
              <a:t>conditions</a:t>
            </a:r>
            <a:r>
              <a:rPr lang="hr-HR" sz="2000" spc="-150" dirty="0">
                <a:solidFill>
                  <a:schemeClr val="accent1">
                    <a:lumMod val="50000"/>
                  </a:schemeClr>
                </a:solidFill>
              </a:rPr>
              <a:t> </a:t>
            </a:r>
            <a:r>
              <a:rPr lang="hr-HR" sz="2000" spc="-150" dirty="0" err="1">
                <a:solidFill>
                  <a:schemeClr val="accent1">
                    <a:lumMod val="50000"/>
                  </a:schemeClr>
                </a:solidFill>
              </a:rPr>
              <a:t>defined</a:t>
            </a:r>
            <a:r>
              <a:rPr lang="hr-HR" sz="2000" spc="-150" dirty="0">
                <a:solidFill>
                  <a:schemeClr val="accent1">
                    <a:lumMod val="50000"/>
                  </a:schemeClr>
                </a:solidFill>
              </a:rPr>
              <a:t> </a:t>
            </a:r>
            <a:r>
              <a:rPr lang="hr-HR" sz="2000" spc="-150" dirty="0" err="1">
                <a:solidFill>
                  <a:schemeClr val="accent1">
                    <a:lumMod val="50000"/>
                  </a:schemeClr>
                </a:solidFill>
              </a:rPr>
              <a:t>in</a:t>
            </a:r>
            <a:r>
              <a:rPr lang="hr-HR" sz="2000" spc="-150" dirty="0">
                <a:solidFill>
                  <a:schemeClr val="accent1">
                    <a:lumMod val="50000"/>
                  </a:schemeClr>
                </a:solidFill>
              </a:rPr>
              <a:t> </a:t>
            </a:r>
            <a:r>
              <a:rPr lang="hr-HR" sz="2000" spc="-150" dirty="0" err="1">
                <a:solidFill>
                  <a:schemeClr val="accent1">
                    <a:lumMod val="50000"/>
                  </a:schemeClr>
                </a:solidFill>
              </a:rPr>
              <a:t>environmental</a:t>
            </a:r>
            <a:r>
              <a:rPr lang="hr-HR" sz="2000" spc="-150" dirty="0">
                <a:solidFill>
                  <a:schemeClr val="accent1">
                    <a:lumMod val="50000"/>
                  </a:schemeClr>
                </a:solidFill>
              </a:rPr>
              <a:t> </a:t>
            </a:r>
            <a:r>
              <a:rPr lang="hr-HR" sz="2000" spc="-150" dirty="0" err="1">
                <a:solidFill>
                  <a:schemeClr val="accent1">
                    <a:lumMod val="50000"/>
                  </a:schemeClr>
                </a:solidFill>
              </a:rPr>
              <a:t>permit</a:t>
            </a:r>
            <a:r>
              <a:rPr lang="hr-HR" sz="2000" spc="-150" dirty="0">
                <a:solidFill>
                  <a:schemeClr val="accent1">
                    <a:lumMod val="50000"/>
                  </a:schemeClr>
                </a:solidFill>
              </a:rPr>
              <a:t>,</a:t>
            </a:r>
          </a:p>
          <a:p>
            <a:r>
              <a:rPr lang="hr-HR" sz="2000" spc="-150" dirty="0">
                <a:solidFill>
                  <a:schemeClr val="accent1">
                    <a:lumMod val="50000"/>
                  </a:schemeClr>
                </a:solidFill>
              </a:rPr>
              <a:t>–  </a:t>
            </a:r>
            <a:r>
              <a:rPr lang="hr-HR" sz="2000" spc="-150" dirty="0" err="1">
                <a:solidFill>
                  <a:schemeClr val="accent1">
                    <a:lumMod val="50000"/>
                  </a:schemeClr>
                </a:solidFill>
              </a:rPr>
              <a:t>significant</a:t>
            </a:r>
            <a:r>
              <a:rPr lang="hr-HR" sz="2000" spc="-150" dirty="0">
                <a:solidFill>
                  <a:schemeClr val="accent1">
                    <a:lumMod val="50000"/>
                  </a:schemeClr>
                </a:solidFill>
              </a:rPr>
              <a:t> </a:t>
            </a:r>
            <a:r>
              <a:rPr lang="hr-HR" sz="2000" spc="-150" dirty="0" err="1">
                <a:solidFill>
                  <a:schemeClr val="accent1">
                    <a:lumMod val="50000"/>
                  </a:schemeClr>
                </a:solidFill>
              </a:rPr>
              <a:t>changes</a:t>
            </a:r>
            <a:r>
              <a:rPr lang="hr-HR" sz="2000" spc="-150" dirty="0">
                <a:solidFill>
                  <a:schemeClr val="accent1">
                    <a:lumMod val="50000"/>
                  </a:schemeClr>
                </a:solidFill>
              </a:rPr>
              <a:t> </a:t>
            </a:r>
            <a:r>
              <a:rPr lang="hr-HR" sz="2000" spc="-150" dirty="0" err="1">
                <a:solidFill>
                  <a:schemeClr val="accent1">
                    <a:lumMod val="50000"/>
                  </a:schemeClr>
                </a:solidFill>
              </a:rPr>
              <a:t>in</a:t>
            </a:r>
            <a:r>
              <a:rPr lang="hr-HR" sz="2000" spc="-150" dirty="0">
                <a:solidFill>
                  <a:schemeClr val="accent1">
                    <a:lumMod val="50000"/>
                  </a:schemeClr>
                </a:solidFill>
              </a:rPr>
              <a:t> </a:t>
            </a:r>
            <a:r>
              <a:rPr lang="hr-HR" sz="2000" spc="-150" dirty="0" err="1">
                <a:solidFill>
                  <a:schemeClr val="accent1">
                    <a:lumMod val="50000"/>
                  </a:schemeClr>
                </a:solidFill>
              </a:rPr>
              <a:t>plant</a:t>
            </a:r>
            <a:r>
              <a:rPr lang="hr-HR" sz="2000" spc="-150" dirty="0">
                <a:solidFill>
                  <a:schemeClr val="accent1">
                    <a:lumMod val="50000"/>
                  </a:schemeClr>
                </a:solidFill>
              </a:rPr>
              <a:t> </a:t>
            </a:r>
            <a:r>
              <a:rPr lang="hr-HR" sz="2000" spc="-150" dirty="0" err="1">
                <a:solidFill>
                  <a:schemeClr val="accent1">
                    <a:lumMod val="50000"/>
                  </a:schemeClr>
                </a:solidFill>
              </a:rPr>
              <a:t>operation</a:t>
            </a:r>
            <a:r>
              <a:rPr lang="hr-HR" sz="2000" spc="-150" dirty="0">
                <a:solidFill>
                  <a:schemeClr val="accent1">
                    <a:lumMod val="50000"/>
                  </a:schemeClr>
                </a:solidFill>
              </a:rPr>
              <a:t> or </a:t>
            </a:r>
            <a:r>
              <a:rPr lang="hr-HR" sz="2000" spc="-150" dirty="0" err="1">
                <a:solidFill>
                  <a:schemeClr val="accent1">
                    <a:lumMod val="50000"/>
                  </a:schemeClr>
                </a:solidFill>
              </a:rPr>
              <a:t>reconstruction</a:t>
            </a:r>
            <a:r>
              <a:rPr lang="hr-HR" sz="2000" spc="-150" dirty="0">
                <a:solidFill>
                  <a:schemeClr val="accent1">
                    <a:lumMod val="50000"/>
                  </a:schemeClr>
                </a:solidFill>
              </a:rPr>
              <a:t>,</a:t>
            </a:r>
          </a:p>
          <a:p>
            <a:r>
              <a:rPr lang="hr-HR" sz="2000" spc="-150" dirty="0">
                <a:solidFill>
                  <a:schemeClr val="accent1">
                    <a:lumMod val="50000"/>
                  </a:schemeClr>
                </a:solidFill>
              </a:rPr>
              <a:t>–  </a:t>
            </a:r>
            <a:r>
              <a:rPr lang="hr-HR" sz="2000" spc="-150" dirty="0" err="1">
                <a:solidFill>
                  <a:schemeClr val="accent1">
                    <a:lumMod val="50000"/>
                  </a:schemeClr>
                </a:solidFill>
              </a:rPr>
              <a:t>implementation</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operator’s </a:t>
            </a:r>
            <a:r>
              <a:rPr lang="hr-HR" sz="2000" spc="-150" dirty="0" err="1">
                <a:solidFill>
                  <a:schemeClr val="accent1">
                    <a:lumMod val="50000"/>
                  </a:schemeClr>
                </a:solidFill>
              </a:rPr>
              <a:t>obligations</a:t>
            </a:r>
            <a:r>
              <a:rPr lang="hr-HR" sz="2000" spc="-150" dirty="0">
                <a:solidFill>
                  <a:schemeClr val="accent1">
                    <a:lumMod val="50000"/>
                  </a:schemeClr>
                </a:solidFill>
              </a:rPr>
              <a:t> </a:t>
            </a:r>
            <a:r>
              <a:rPr lang="hr-HR" sz="2000" spc="-150" dirty="0" err="1">
                <a:solidFill>
                  <a:schemeClr val="accent1">
                    <a:lumMod val="50000"/>
                  </a:schemeClr>
                </a:solidFill>
              </a:rPr>
              <a:t>in</a:t>
            </a:r>
            <a:r>
              <a:rPr lang="hr-HR" sz="2000" spc="-150" dirty="0">
                <a:solidFill>
                  <a:schemeClr val="accent1">
                    <a:lumMod val="50000"/>
                  </a:schemeClr>
                </a:solidFill>
              </a:rPr>
              <a:t> </a:t>
            </a:r>
            <a:r>
              <a:rPr lang="hr-HR" sz="2000" spc="-150" dirty="0" err="1">
                <a:solidFill>
                  <a:schemeClr val="accent1">
                    <a:lumMod val="50000"/>
                  </a:schemeClr>
                </a:solidFill>
              </a:rPr>
              <a:t>relation</a:t>
            </a:r>
            <a:r>
              <a:rPr lang="hr-HR" sz="2000" spc="-150" dirty="0">
                <a:solidFill>
                  <a:schemeClr val="accent1">
                    <a:lumMod val="50000"/>
                  </a:schemeClr>
                </a:solidFill>
              </a:rPr>
              <a:t> to </a:t>
            </a:r>
            <a:r>
              <a:rPr lang="hr-HR" sz="2000" spc="-150" dirty="0" err="1">
                <a:solidFill>
                  <a:schemeClr val="accent1">
                    <a:lumMod val="50000"/>
                  </a:schemeClr>
                </a:solidFill>
              </a:rPr>
              <a:t>preparation</a:t>
            </a:r>
            <a:r>
              <a:rPr lang="hr-HR" sz="2000" spc="-150" dirty="0">
                <a:solidFill>
                  <a:schemeClr val="accent1">
                    <a:lumMod val="50000"/>
                  </a:schemeClr>
                </a:solidFill>
              </a:rPr>
              <a:t> </a:t>
            </a:r>
            <a:r>
              <a:rPr lang="hr-HR" sz="2000" spc="-150" dirty="0" err="1">
                <a:solidFill>
                  <a:schemeClr val="accent1">
                    <a:lumMod val="50000"/>
                  </a:schemeClr>
                </a:solidFill>
              </a:rPr>
              <a:t>and</a:t>
            </a:r>
            <a:r>
              <a:rPr lang="hr-HR" sz="2000" spc="-150" dirty="0">
                <a:solidFill>
                  <a:schemeClr val="accent1">
                    <a:lumMod val="50000"/>
                  </a:schemeClr>
                </a:solidFill>
              </a:rPr>
              <a:t> </a:t>
            </a:r>
            <a:r>
              <a:rPr lang="hr-HR" sz="2000" spc="-150" dirty="0" err="1">
                <a:solidFill>
                  <a:schemeClr val="accent1">
                    <a:lumMod val="50000"/>
                  </a:schemeClr>
                </a:solidFill>
              </a:rPr>
              <a:t>implementation</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measures</a:t>
            </a:r>
            <a:r>
              <a:rPr lang="hr-HR" sz="2000" spc="-150" dirty="0">
                <a:solidFill>
                  <a:schemeClr val="accent1">
                    <a:lumMod val="50000"/>
                  </a:schemeClr>
                </a:solidFill>
              </a:rPr>
              <a:t> </a:t>
            </a:r>
            <a:r>
              <a:rPr lang="hr-HR" sz="2000" spc="-150" dirty="0" err="1">
                <a:solidFill>
                  <a:schemeClr val="accent1">
                    <a:lumMod val="50000"/>
                  </a:schemeClr>
                </a:solidFill>
              </a:rPr>
              <a:t>and</a:t>
            </a:r>
            <a:r>
              <a:rPr lang="hr-HR" sz="2000" spc="-150" dirty="0">
                <a:solidFill>
                  <a:schemeClr val="accent1">
                    <a:lumMod val="50000"/>
                  </a:schemeClr>
                </a:solidFill>
              </a:rPr>
              <a:t> </a:t>
            </a:r>
            <a:r>
              <a:rPr lang="hr-HR" sz="2000" spc="-150" dirty="0" err="1">
                <a:solidFill>
                  <a:schemeClr val="accent1">
                    <a:lumMod val="50000"/>
                  </a:schemeClr>
                </a:solidFill>
              </a:rPr>
              <a:t>activities</a:t>
            </a:r>
            <a:r>
              <a:rPr lang="hr-HR" sz="2000" spc="-150" dirty="0">
                <a:solidFill>
                  <a:schemeClr val="accent1">
                    <a:lumMod val="50000"/>
                  </a:schemeClr>
                </a:solidFill>
              </a:rPr>
              <a:t> </a:t>
            </a:r>
            <a:r>
              <a:rPr lang="hr-HR" sz="2000" spc="-150" dirty="0" err="1">
                <a:solidFill>
                  <a:schemeClr val="accent1">
                    <a:lumMod val="50000"/>
                  </a:schemeClr>
                </a:solidFill>
              </a:rPr>
              <a:t>from</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Safety</a:t>
            </a:r>
            <a:r>
              <a:rPr lang="hr-HR" sz="2000" spc="-150" dirty="0">
                <a:solidFill>
                  <a:schemeClr val="accent1">
                    <a:lumMod val="50000"/>
                  </a:schemeClr>
                </a:solidFill>
              </a:rPr>
              <a:t> </a:t>
            </a:r>
            <a:r>
              <a:rPr lang="hr-HR" sz="2000" spc="-150" dirty="0" err="1">
                <a:solidFill>
                  <a:schemeClr val="accent1">
                    <a:lumMod val="50000"/>
                  </a:schemeClr>
                </a:solidFill>
              </a:rPr>
              <a:t>Report</a:t>
            </a:r>
            <a:r>
              <a:rPr lang="hr-HR" sz="2000" spc="-150" dirty="0">
                <a:solidFill>
                  <a:schemeClr val="accent1">
                    <a:lumMod val="50000"/>
                  </a:schemeClr>
                </a:solidFill>
              </a:rPr>
              <a:t>,</a:t>
            </a:r>
          </a:p>
          <a:p>
            <a:r>
              <a:rPr lang="hr-HR" sz="2000" spc="-150" dirty="0">
                <a:solidFill>
                  <a:schemeClr val="accent1">
                    <a:lumMod val="50000"/>
                  </a:schemeClr>
                </a:solidFill>
              </a:rPr>
              <a:t>–  </a:t>
            </a:r>
            <a:r>
              <a:rPr lang="hr-HR" sz="2000" spc="-150" dirty="0" err="1">
                <a:solidFill>
                  <a:schemeClr val="accent1">
                    <a:lumMod val="50000"/>
                  </a:schemeClr>
                </a:solidFill>
              </a:rPr>
              <a:t>fulfilment</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prescribed</a:t>
            </a:r>
            <a:r>
              <a:rPr lang="hr-HR" sz="2000" spc="-150" dirty="0">
                <a:solidFill>
                  <a:schemeClr val="accent1">
                    <a:lumMod val="50000"/>
                  </a:schemeClr>
                </a:solidFill>
              </a:rPr>
              <a:t> </a:t>
            </a:r>
            <a:r>
              <a:rPr lang="hr-HR" sz="2000" spc="-150" dirty="0" err="1">
                <a:solidFill>
                  <a:schemeClr val="accent1">
                    <a:lumMod val="50000"/>
                  </a:schemeClr>
                </a:solidFill>
              </a:rPr>
              <a:t>conditions</a:t>
            </a:r>
            <a:r>
              <a:rPr lang="hr-HR" sz="2000" spc="-150" dirty="0">
                <a:solidFill>
                  <a:schemeClr val="accent1">
                    <a:lumMod val="50000"/>
                  </a:schemeClr>
                </a:solidFill>
              </a:rPr>
              <a:t>, </a:t>
            </a:r>
            <a:r>
              <a:rPr lang="hr-HR" sz="2000" spc="-150" dirty="0" err="1">
                <a:solidFill>
                  <a:schemeClr val="accent1">
                    <a:lumMod val="50000"/>
                  </a:schemeClr>
                </a:solidFill>
              </a:rPr>
              <a:t>activities</a:t>
            </a:r>
            <a:r>
              <a:rPr lang="hr-HR" sz="2000" spc="-150" dirty="0">
                <a:solidFill>
                  <a:schemeClr val="accent1">
                    <a:lumMod val="50000"/>
                  </a:schemeClr>
                </a:solidFill>
              </a:rPr>
              <a:t> </a:t>
            </a:r>
            <a:r>
              <a:rPr lang="hr-HR" sz="2000" spc="-150" dirty="0" err="1">
                <a:solidFill>
                  <a:schemeClr val="accent1">
                    <a:lumMod val="50000"/>
                  </a:schemeClr>
                </a:solidFill>
              </a:rPr>
              <a:t>and</a:t>
            </a:r>
            <a:r>
              <a:rPr lang="hr-HR" sz="2000" spc="-150" dirty="0">
                <a:solidFill>
                  <a:schemeClr val="accent1">
                    <a:lumMod val="50000"/>
                  </a:schemeClr>
                </a:solidFill>
              </a:rPr>
              <a:t> </a:t>
            </a:r>
            <a:r>
              <a:rPr lang="hr-HR" sz="2000" spc="-150" dirty="0" err="1">
                <a:solidFill>
                  <a:schemeClr val="accent1">
                    <a:lumMod val="50000"/>
                  </a:schemeClr>
                </a:solidFill>
              </a:rPr>
              <a:t>safety</a:t>
            </a:r>
            <a:r>
              <a:rPr lang="hr-HR" sz="2000" spc="-150" dirty="0">
                <a:solidFill>
                  <a:schemeClr val="accent1">
                    <a:lumMod val="50000"/>
                  </a:schemeClr>
                </a:solidFill>
              </a:rPr>
              <a:t> </a:t>
            </a:r>
            <a:r>
              <a:rPr lang="hr-HR" sz="2000" spc="-150" dirty="0" err="1">
                <a:solidFill>
                  <a:schemeClr val="accent1">
                    <a:lumMod val="50000"/>
                  </a:schemeClr>
                </a:solidFill>
              </a:rPr>
              <a:t>measures</a:t>
            </a:r>
            <a:r>
              <a:rPr lang="hr-HR" sz="2000" spc="-150" dirty="0">
                <a:solidFill>
                  <a:schemeClr val="accent1">
                    <a:lumMod val="50000"/>
                  </a:schemeClr>
                </a:solidFill>
              </a:rPr>
              <a:t> </a:t>
            </a:r>
            <a:r>
              <a:rPr lang="hr-HR" sz="2000" spc="-150" dirty="0" err="1">
                <a:solidFill>
                  <a:schemeClr val="accent1">
                    <a:lumMod val="50000"/>
                  </a:schemeClr>
                </a:solidFill>
              </a:rPr>
              <a:t>pursuant</a:t>
            </a:r>
            <a:r>
              <a:rPr lang="hr-HR" sz="2000" spc="-150" dirty="0">
                <a:solidFill>
                  <a:schemeClr val="accent1">
                    <a:lumMod val="50000"/>
                  </a:schemeClr>
                </a:solidFill>
              </a:rPr>
              <a:t> to </a:t>
            </a:r>
            <a:r>
              <a:rPr lang="hr-HR" sz="2000" spc="-150" dirty="0" err="1">
                <a:solidFill>
                  <a:schemeClr val="accent1">
                    <a:lumMod val="50000"/>
                  </a:schemeClr>
                </a:solidFill>
              </a:rPr>
              <a:t>issued</a:t>
            </a:r>
            <a:r>
              <a:rPr lang="hr-HR" sz="2000" spc="-150" dirty="0">
                <a:solidFill>
                  <a:schemeClr val="accent1">
                    <a:lumMod val="50000"/>
                  </a:schemeClr>
                </a:solidFill>
              </a:rPr>
              <a:t> </a:t>
            </a:r>
            <a:r>
              <a:rPr lang="hr-HR" sz="2000" spc="-150" dirty="0" err="1">
                <a:solidFill>
                  <a:schemeClr val="accent1">
                    <a:lumMod val="50000"/>
                  </a:schemeClr>
                </a:solidFill>
              </a:rPr>
              <a:t>approvals</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Safety</a:t>
            </a:r>
            <a:r>
              <a:rPr lang="hr-HR" sz="2000" spc="-150" dirty="0">
                <a:solidFill>
                  <a:schemeClr val="accent1">
                    <a:lumMod val="50000"/>
                  </a:schemeClr>
                </a:solidFill>
              </a:rPr>
              <a:t> </a:t>
            </a:r>
            <a:r>
              <a:rPr lang="hr-HR" sz="2000" spc="-150" dirty="0" err="1">
                <a:solidFill>
                  <a:schemeClr val="accent1">
                    <a:lumMod val="50000"/>
                  </a:schemeClr>
                </a:solidFill>
              </a:rPr>
              <a:t>Report</a:t>
            </a:r>
            <a:r>
              <a:rPr lang="hr-HR" sz="2000" spc="-150" dirty="0">
                <a:solidFill>
                  <a:schemeClr val="accent1">
                    <a:lumMod val="50000"/>
                  </a:schemeClr>
                </a:solidFill>
              </a:rPr>
              <a:t>,</a:t>
            </a:r>
          </a:p>
          <a:p>
            <a:r>
              <a:rPr lang="hr-HR" sz="2000" spc="-150" dirty="0">
                <a:solidFill>
                  <a:schemeClr val="accent1">
                    <a:lumMod val="50000"/>
                  </a:schemeClr>
                </a:solidFill>
              </a:rPr>
              <a:t>− </a:t>
            </a:r>
            <a:r>
              <a:rPr lang="hr-HR" sz="2000" spc="-150" dirty="0" err="1">
                <a:solidFill>
                  <a:schemeClr val="accent1">
                    <a:lumMod val="50000"/>
                  </a:schemeClr>
                </a:solidFill>
              </a:rPr>
              <a:t>implementation</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operator’s </a:t>
            </a:r>
            <a:r>
              <a:rPr lang="hr-HR" sz="2000" spc="-150" dirty="0" err="1">
                <a:solidFill>
                  <a:schemeClr val="accent1">
                    <a:lumMod val="50000"/>
                  </a:schemeClr>
                </a:solidFill>
              </a:rPr>
              <a:t>obligations</a:t>
            </a:r>
            <a:r>
              <a:rPr lang="hr-HR" sz="2000" spc="-150" dirty="0">
                <a:solidFill>
                  <a:schemeClr val="accent1">
                    <a:lumMod val="50000"/>
                  </a:schemeClr>
                </a:solidFill>
              </a:rPr>
              <a:t> </a:t>
            </a:r>
            <a:r>
              <a:rPr lang="hr-HR" sz="2000" spc="-150" dirty="0" err="1">
                <a:solidFill>
                  <a:schemeClr val="accent1">
                    <a:lumMod val="50000"/>
                  </a:schemeClr>
                </a:solidFill>
              </a:rPr>
              <a:t>in</a:t>
            </a:r>
            <a:r>
              <a:rPr lang="hr-HR" sz="2000" spc="-150" dirty="0">
                <a:solidFill>
                  <a:schemeClr val="accent1">
                    <a:lumMod val="50000"/>
                  </a:schemeClr>
                </a:solidFill>
              </a:rPr>
              <a:t> </a:t>
            </a:r>
            <a:r>
              <a:rPr lang="hr-HR" sz="2000" spc="-150" dirty="0" err="1">
                <a:solidFill>
                  <a:schemeClr val="accent1">
                    <a:lumMod val="50000"/>
                  </a:schemeClr>
                </a:solidFill>
              </a:rPr>
              <a:t>relation</a:t>
            </a:r>
            <a:r>
              <a:rPr lang="hr-HR" sz="2000" spc="-150" dirty="0">
                <a:solidFill>
                  <a:schemeClr val="accent1">
                    <a:lumMod val="50000"/>
                  </a:schemeClr>
                </a:solidFill>
              </a:rPr>
              <a:t> to </a:t>
            </a:r>
            <a:r>
              <a:rPr lang="hr-HR" sz="2000" spc="-150" dirty="0" err="1">
                <a:solidFill>
                  <a:schemeClr val="accent1">
                    <a:lumMod val="50000"/>
                  </a:schemeClr>
                </a:solidFill>
              </a:rPr>
              <a:t>preparation</a:t>
            </a:r>
            <a:r>
              <a:rPr lang="hr-HR" sz="2000" spc="-150" dirty="0">
                <a:solidFill>
                  <a:schemeClr val="accent1">
                    <a:lumMod val="50000"/>
                  </a:schemeClr>
                </a:solidFill>
              </a:rPr>
              <a:t> </a:t>
            </a:r>
            <a:r>
              <a:rPr lang="hr-HR" sz="2000" spc="-150" dirty="0" err="1">
                <a:solidFill>
                  <a:schemeClr val="accent1">
                    <a:lumMod val="50000"/>
                  </a:schemeClr>
                </a:solidFill>
              </a:rPr>
              <a:t>and</a:t>
            </a:r>
            <a:r>
              <a:rPr lang="hr-HR" sz="2000" spc="-150" dirty="0">
                <a:solidFill>
                  <a:schemeClr val="accent1">
                    <a:lumMod val="50000"/>
                  </a:schemeClr>
                </a:solidFill>
              </a:rPr>
              <a:t> </a:t>
            </a:r>
            <a:r>
              <a:rPr lang="hr-HR" sz="2000" spc="-150" dirty="0" err="1">
                <a:solidFill>
                  <a:schemeClr val="accent1">
                    <a:lumMod val="50000"/>
                  </a:schemeClr>
                </a:solidFill>
              </a:rPr>
              <a:t>implementation</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Policy</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prevention</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major </a:t>
            </a:r>
            <a:r>
              <a:rPr lang="hr-HR" sz="2000" spc="-150" dirty="0" err="1">
                <a:solidFill>
                  <a:schemeClr val="accent1">
                    <a:lumMod val="50000"/>
                  </a:schemeClr>
                </a:solidFill>
              </a:rPr>
              <a:t>accidents</a:t>
            </a:r>
            <a:r>
              <a:rPr lang="hr-HR" sz="2000" spc="-150" dirty="0">
                <a:solidFill>
                  <a:schemeClr val="accent1">
                    <a:lumMod val="50000"/>
                  </a:schemeClr>
                </a:solidFill>
              </a:rPr>
              <a:t>,</a:t>
            </a:r>
          </a:p>
          <a:p>
            <a:r>
              <a:rPr lang="hr-HR" sz="2000" spc="-150" dirty="0">
                <a:solidFill>
                  <a:schemeClr val="accent1">
                    <a:lumMod val="50000"/>
                  </a:schemeClr>
                </a:solidFill>
              </a:rPr>
              <a:t>–  </a:t>
            </a:r>
            <a:r>
              <a:rPr lang="hr-HR" sz="2000" b="1" spc="-150" dirty="0" err="1">
                <a:solidFill>
                  <a:schemeClr val="accent1">
                    <a:lumMod val="50000"/>
                  </a:schemeClr>
                </a:solidFill>
              </a:rPr>
              <a:t>submission</a:t>
            </a:r>
            <a:r>
              <a:rPr lang="hr-HR" sz="2000" b="1" spc="-150" dirty="0">
                <a:solidFill>
                  <a:schemeClr val="accent1">
                    <a:lumMod val="50000"/>
                  </a:schemeClr>
                </a:solidFill>
              </a:rPr>
              <a:t> </a:t>
            </a:r>
            <a:r>
              <a:rPr lang="hr-HR" sz="2000" b="1" spc="-150" dirty="0" err="1">
                <a:solidFill>
                  <a:schemeClr val="accent1">
                    <a:lumMod val="50000"/>
                  </a:schemeClr>
                </a:solidFill>
              </a:rPr>
              <a:t>of</a:t>
            </a:r>
            <a:r>
              <a:rPr lang="hr-HR" sz="2000" b="1" spc="-150" dirty="0">
                <a:solidFill>
                  <a:schemeClr val="accent1">
                    <a:lumMod val="50000"/>
                  </a:schemeClr>
                </a:solidFill>
              </a:rPr>
              <a:t> </a:t>
            </a:r>
            <a:r>
              <a:rPr lang="hr-HR" sz="2000" b="1" spc="-150" dirty="0" err="1">
                <a:solidFill>
                  <a:schemeClr val="accent1">
                    <a:lumMod val="50000"/>
                  </a:schemeClr>
                </a:solidFill>
              </a:rPr>
              <a:t>data</a:t>
            </a:r>
            <a:r>
              <a:rPr lang="hr-HR" sz="2000" b="1" spc="-150" dirty="0">
                <a:solidFill>
                  <a:schemeClr val="accent1">
                    <a:lumMod val="50000"/>
                  </a:schemeClr>
                </a:solidFill>
              </a:rPr>
              <a:t> </a:t>
            </a:r>
            <a:r>
              <a:rPr lang="hr-HR" sz="2000" b="1" spc="-150" dirty="0" err="1">
                <a:solidFill>
                  <a:schemeClr val="accent1">
                    <a:lumMod val="50000"/>
                  </a:schemeClr>
                </a:solidFill>
              </a:rPr>
              <a:t>and</a:t>
            </a:r>
            <a:r>
              <a:rPr lang="hr-HR" sz="2000" b="1" spc="-150" dirty="0">
                <a:solidFill>
                  <a:schemeClr val="accent1">
                    <a:lumMod val="50000"/>
                  </a:schemeClr>
                </a:solidFill>
              </a:rPr>
              <a:t> </a:t>
            </a:r>
            <a:r>
              <a:rPr lang="hr-HR" sz="2000" b="1" spc="-150" dirty="0" err="1">
                <a:solidFill>
                  <a:schemeClr val="accent1">
                    <a:lumMod val="50000"/>
                  </a:schemeClr>
                </a:solidFill>
              </a:rPr>
              <a:t>reports</a:t>
            </a:r>
            <a:r>
              <a:rPr lang="hr-HR" sz="2000" b="1" spc="-150" dirty="0">
                <a:solidFill>
                  <a:schemeClr val="accent1">
                    <a:lumMod val="50000"/>
                  </a:schemeClr>
                </a:solidFill>
              </a:rPr>
              <a:t> for </a:t>
            </a:r>
            <a:r>
              <a:rPr lang="hr-HR" sz="2000" b="1" spc="-150" dirty="0" err="1">
                <a:solidFill>
                  <a:schemeClr val="accent1">
                    <a:lumMod val="50000"/>
                  </a:schemeClr>
                </a:solidFill>
              </a:rPr>
              <a:t>the</a:t>
            </a:r>
            <a:r>
              <a:rPr lang="hr-HR" sz="2000" b="1" spc="-150" dirty="0">
                <a:solidFill>
                  <a:schemeClr val="accent1">
                    <a:lumMod val="50000"/>
                  </a:schemeClr>
                </a:solidFill>
              </a:rPr>
              <a:t> </a:t>
            </a:r>
            <a:r>
              <a:rPr lang="hr-HR" sz="2000" b="1" spc="-150" dirty="0" err="1">
                <a:solidFill>
                  <a:schemeClr val="accent1">
                    <a:lumMod val="50000"/>
                  </a:schemeClr>
                </a:solidFill>
              </a:rPr>
              <a:t>purpose</a:t>
            </a:r>
            <a:r>
              <a:rPr lang="hr-HR" sz="2000" b="1" spc="-150" dirty="0">
                <a:solidFill>
                  <a:schemeClr val="accent1">
                    <a:lumMod val="50000"/>
                  </a:schemeClr>
                </a:solidFill>
              </a:rPr>
              <a:t> </a:t>
            </a:r>
            <a:r>
              <a:rPr lang="hr-HR" sz="2000" b="1" spc="-150" dirty="0" err="1">
                <a:solidFill>
                  <a:schemeClr val="accent1">
                    <a:lumMod val="50000"/>
                  </a:schemeClr>
                </a:solidFill>
              </a:rPr>
              <a:t>of</a:t>
            </a:r>
            <a:r>
              <a:rPr lang="hr-HR" sz="2000" b="1" spc="-150" dirty="0">
                <a:solidFill>
                  <a:schemeClr val="accent1">
                    <a:lumMod val="50000"/>
                  </a:schemeClr>
                </a:solidFill>
              </a:rPr>
              <a:t> </a:t>
            </a:r>
            <a:r>
              <a:rPr lang="hr-HR" sz="2000" b="1" spc="-150" dirty="0" err="1">
                <a:solidFill>
                  <a:schemeClr val="accent1">
                    <a:lumMod val="50000"/>
                  </a:schemeClr>
                </a:solidFill>
              </a:rPr>
              <a:t>environmental</a:t>
            </a:r>
            <a:r>
              <a:rPr lang="hr-HR" sz="2000" b="1" spc="-150" dirty="0">
                <a:solidFill>
                  <a:schemeClr val="accent1">
                    <a:lumMod val="50000"/>
                  </a:schemeClr>
                </a:solidFill>
              </a:rPr>
              <a:t> </a:t>
            </a:r>
            <a:r>
              <a:rPr lang="hr-HR" sz="2000" b="1" spc="-150" dirty="0" err="1">
                <a:solidFill>
                  <a:schemeClr val="accent1">
                    <a:lumMod val="50000"/>
                  </a:schemeClr>
                </a:solidFill>
              </a:rPr>
              <a:t>protection</a:t>
            </a:r>
            <a:r>
              <a:rPr lang="hr-HR" sz="2000" b="1" spc="-150" dirty="0">
                <a:solidFill>
                  <a:schemeClr val="accent1">
                    <a:lumMod val="50000"/>
                  </a:schemeClr>
                </a:solidFill>
              </a:rPr>
              <a:t> </a:t>
            </a:r>
            <a:r>
              <a:rPr lang="hr-HR" sz="2000" b="1" spc="-150" dirty="0" err="1">
                <a:solidFill>
                  <a:schemeClr val="accent1">
                    <a:lumMod val="50000"/>
                  </a:schemeClr>
                </a:solidFill>
              </a:rPr>
              <a:t>information</a:t>
            </a:r>
            <a:r>
              <a:rPr lang="hr-HR" sz="2000" b="1" spc="-150" dirty="0">
                <a:solidFill>
                  <a:schemeClr val="accent1">
                    <a:lumMod val="50000"/>
                  </a:schemeClr>
                </a:solidFill>
              </a:rPr>
              <a:t> </a:t>
            </a:r>
            <a:r>
              <a:rPr lang="hr-HR" sz="2000" b="1" spc="-150" dirty="0" err="1">
                <a:solidFill>
                  <a:schemeClr val="accent1">
                    <a:lumMod val="50000"/>
                  </a:schemeClr>
                </a:solidFill>
              </a:rPr>
              <a:t>system</a:t>
            </a:r>
            <a:r>
              <a:rPr lang="hr-HR" sz="2000" b="1" spc="-150" dirty="0">
                <a:solidFill>
                  <a:schemeClr val="accent1">
                    <a:lumMod val="50000"/>
                  </a:schemeClr>
                </a:solidFill>
              </a:rPr>
              <a:t>,</a:t>
            </a:r>
          </a:p>
          <a:p>
            <a:r>
              <a:rPr lang="hr-HR" sz="2000" spc="-150" dirty="0">
                <a:solidFill>
                  <a:schemeClr val="accent1">
                    <a:lumMod val="50000"/>
                  </a:schemeClr>
                </a:solidFill>
              </a:rPr>
              <a:t>–  </a:t>
            </a:r>
            <a:r>
              <a:rPr lang="hr-HR" sz="2000" b="1" spc="-150" dirty="0" err="1">
                <a:solidFill>
                  <a:schemeClr val="accent1">
                    <a:lumMod val="50000"/>
                  </a:schemeClr>
                </a:solidFill>
              </a:rPr>
              <a:t>submission</a:t>
            </a:r>
            <a:r>
              <a:rPr lang="hr-HR" sz="2000" b="1" spc="-150" dirty="0">
                <a:solidFill>
                  <a:schemeClr val="accent1">
                    <a:lumMod val="50000"/>
                  </a:schemeClr>
                </a:solidFill>
              </a:rPr>
              <a:t> </a:t>
            </a:r>
            <a:r>
              <a:rPr lang="hr-HR" sz="2000" b="1" spc="-150" dirty="0" err="1">
                <a:solidFill>
                  <a:schemeClr val="accent1">
                    <a:lumMod val="50000"/>
                  </a:schemeClr>
                </a:solidFill>
              </a:rPr>
              <a:t>of</a:t>
            </a:r>
            <a:r>
              <a:rPr lang="hr-HR" sz="2000" b="1" spc="-150" dirty="0">
                <a:solidFill>
                  <a:schemeClr val="accent1">
                    <a:lumMod val="50000"/>
                  </a:schemeClr>
                </a:solidFill>
              </a:rPr>
              <a:t> </a:t>
            </a:r>
            <a:r>
              <a:rPr lang="hr-HR" sz="2000" b="1" spc="-150" dirty="0" err="1">
                <a:solidFill>
                  <a:schemeClr val="accent1">
                    <a:lumMod val="50000"/>
                  </a:schemeClr>
                </a:solidFill>
              </a:rPr>
              <a:t>report</a:t>
            </a:r>
            <a:r>
              <a:rPr lang="hr-HR" sz="2000" b="1" spc="-150" dirty="0">
                <a:solidFill>
                  <a:schemeClr val="accent1">
                    <a:lumMod val="50000"/>
                  </a:schemeClr>
                </a:solidFill>
              </a:rPr>
              <a:t> on </a:t>
            </a:r>
            <a:r>
              <a:rPr lang="hr-HR" sz="2000" b="1" spc="-150" dirty="0" err="1">
                <a:solidFill>
                  <a:schemeClr val="accent1">
                    <a:lumMod val="50000"/>
                  </a:schemeClr>
                </a:solidFill>
              </a:rPr>
              <a:t>environmental</a:t>
            </a:r>
            <a:r>
              <a:rPr lang="hr-HR" sz="2000" b="1" spc="-150" dirty="0">
                <a:solidFill>
                  <a:schemeClr val="accent1">
                    <a:lumMod val="50000"/>
                  </a:schemeClr>
                </a:solidFill>
              </a:rPr>
              <a:t> </a:t>
            </a:r>
            <a:r>
              <a:rPr lang="hr-HR" sz="2000" b="1" spc="-150" dirty="0" err="1">
                <a:solidFill>
                  <a:schemeClr val="accent1">
                    <a:lumMod val="50000"/>
                  </a:schemeClr>
                </a:solidFill>
              </a:rPr>
              <a:t>monitoring</a:t>
            </a:r>
            <a:r>
              <a:rPr lang="hr-HR" sz="2000" b="1" spc="-150" dirty="0">
                <a:solidFill>
                  <a:schemeClr val="accent1">
                    <a:lumMod val="50000"/>
                  </a:schemeClr>
                </a:solidFill>
              </a:rPr>
              <a:t>,</a:t>
            </a: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11.9 </a:t>
            </a:r>
            <a:r>
              <a:rPr lang="hr-HR" sz="2800" b="1" dirty="0" err="1">
                <a:solidFill>
                  <a:schemeClr val="tx2"/>
                </a:solidFill>
                <a:effectLst>
                  <a:glow>
                    <a:srgbClr val="7F7F7F">
                      <a:alpha val="35000"/>
                    </a:srgbClr>
                  </a:glow>
                </a:effectLst>
              </a:rPr>
              <a:t>Conducting</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case</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identified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irregularities</a:t>
            </a:r>
            <a:endParaRPr lang="hr-HR" sz="2800" b="1" dirty="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0" name="TextBox 9"/>
          <p:cNvSpPr txBox="1"/>
          <p:nvPr/>
        </p:nvSpPr>
        <p:spPr>
          <a:xfrm>
            <a:off x="307497" y="2031101"/>
            <a:ext cx="8658478" cy="3785652"/>
          </a:xfrm>
          <a:prstGeom prst="rect">
            <a:avLst/>
          </a:prstGeom>
          <a:noFill/>
        </p:spPr>
        <p:txBody>
          <a:bodyPr wrap="square" rtlCol="0">
            <a:spAutoFit/>
          </a:bodyPr>
          <a:lstStyle/>
          <a:p>
            <a:r>
              <a:rPr lang="hr-HR" sz="2000" spc="-150" dirty="0">
                <a:solidFill>
                  <a:schemeClr val="accent1">
                    <a:lumMod val="50000"/>
                  </a:schemeClr>
                </a:solidFill>
              </a:rPr>
              <a:t>–  </a:t>
            </a:r>
            <a:r>
              <a:rPr lang="hr-HR" sz="2000" spc="-150" dirty="0" err="1">
                <a:solidFill>
                  <a:schemeClr val="accent1">
                    <a:lumMod val="50000"/>
                  </a:schemeClr>
                </a:solidFill>
              </a:rPr>
              <a:t>keeping</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Register</a:t>
            </a:r>
            <a:r>
              <a:rPr lang="hr-HR" sz="2000" spc="-150" dirty="0">
                <a:solidFill>
                  <a:schemeClr val="accent1">
                    <a:lumMod val="50000"/>
                  </a:schemeClr>
                </a:solidFill>
              </a:rPr>
              <a:t> on </a:t>
            </a:r>
            <a:r>
              <a:rPr lang="hr-HR" sz="2000" spc="-150" dirty="0" err="1">
                <a:solidFill>
                  <a:schemeClr val="accent1">
                    <a:lumMod val="50000"/>
                  </a:schemeClr>
                </a:solidFill>
              </a:rPr>
              <a:t>environment</a:t>
            </a:r>
            <a:r>
              <a:rPr lang="hr-HR" sz="2000" spc="-150" dirty="0">
                <a:solidFill>
                  <a:schemeClr val="accent1">
                    <a:lumMod val="50000"/>
                  </a:schemeClr>
                </a:solidFill>
              </a:rPr>
              <a:t> </a:t>
            </a:r>
            <a:r>
              <a:rPr lang="hr-HR" sz="2000" spc="-150" dirty="0" err="1">
                <a:solidFill>
                  <a:schemeClr val="accent1">
                    <a:lumMod val="50000"/>
                  </a:schemeClr>
                </a:solidFill>
              </a:rPr>
              <a:t>and</a:t>
            </a:r>
            <a:r>
              <a:rPr lang="hr-HR" sz="2000" spc="-150" dirty="0">
                <a:solidFill>
                  <a:schemeClr val="accent1">
                    <a:lumMod val="50000"/>
                  </a:schemeClr>
                </a:solidFill>
              </a:rPr>
              <a:t> </a:t>
            </a:r>
            <a:r>
              <a:rPr lang="hr-HR" sz="2000" spc="-150" dirty="0" err="1">
                <a:solidFill>
                  <a:schemeClr val="accent1">
                    <a:lumMod val="50000"/>
                  </a:schemeClr>
                </a:solidFill>
              </a:rPr>
              <a:t>submission</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data</a:t>
            </a:r>
            <a:r>
              <a:rPr lang="hr-HR" sz="2000" spc="-150" dirty="0">
                <a:solidFill>
                  <a:schemeClr val="accent1">
                    <a:lumMod val="50000"/>
                  </a:schemeClr>
                </a:solidFill>
              </a:rPr>
              <a:t> for </a:t>
            </a:r>
            <a:r>
              <a:rPr lang="hr-HR" sz="2000" spc="-150" dirty="0" err="1">
                <a:solidFill>
                  <a:schemeClr val="accent1">
                    <a:lumMod val="50000"/>
                  </a:schemeClr>
                </a:solidFill>
              </a:rPr>
              <a:t>polluter</a:t>
            </a:r>
            <a:r>
              <a:rPr lang="hr-HR" sz="2000" spc="-150" dirty="0">
                <a:solidFill>
                  <a:schemeClr val="accent1">
                    <a:lumMod val="50000"/>
                  </a:schemeClr>
                </a:solidFill>
              </a:rPr>
              <a:t> </a:t>
            </a:r>
            <a:r>
              <a:rPr lang="hr-HR" sz="2000" spc="-150" dirty="0" err="1">
                <a:solidFill>
                  <a:schemeClr val="accent1">
                    <a:lumMod val="50000"/>
                  </a:schemeClr>
                </a:solidFill>
              </a:rPr>
              <a:t>register</a:t>
            </a:r>
            <a:r>
              <a:rPr lang="hr-HR" sz="2000" spc="-150" dirty="0">
                <a:solidFill>
                  <a:schemeClr val="accent1">
                    <a:lumMod val="50000"/>
                  </a:schemeClr>
                </a:solidFill>
              </a:rPr>
              <a:t>,</a:t>
            </a:r>
          </a:p>
          <a:p>
            <a:r>
              <a:rPr lang="hr-HR" sz="2000" spc="-150" dirty="0">
                <a:solidFill>
                  <a:schemeClr val="accent1">
                    <a:lumMod val="50000"/>
                  </a:schemeClr>
                </a:solidFill>
              </a:rPr>
              <a:t>–  </a:t>
            </a:r>
            <a:r>
              <a:rPr lang="hr-HR" sz="2000" b="1" spc="-150" dirty="0" err="1">
                <a:solidFill>
                  <a:schemeClr val="accent1">
                    <a:lumMod val="50000"/>
                  </a:schemeClr>
                </a:solidFill>
              </a:rPr>
              <a:t>preparation</a:t>
            </a:r>
            <a:r>
              <a:rPr lang="hr-HR" sz="2000" b="1" spc="-150" dirty="0">
                <a:solidFill>
                  <a:schemeClr val="accent1">
                    <a:lumMod val="50000"/>
                  </a:schemeClr>
                </a:solidFill>
              </a:rPr>
              <a:t>, </a:t>
            </a:r>
            <a:r>
              <a:rPr lang="hr-HR" sz="2000" b="1" spc="-150" dirty="0" err="1">
                <a:solidFill>
                  <a:schemeClr val="accent1">
                    <a:lumMod val="50000"/>
                  </a:schemeClr>
                </a:solidFill>
              </a:rPr>
              <a:t>implementation</a:t>
            </a:r>
            <a:r>
              <a:rPr lang="hr-HR" sz="2000" b="1" spc="-150" dirty="0">
                <a:solidFill>
                  <a:schemeClr val="accent1">
                    <a:lumMod val="50000"/>
                  </a:schemeClr>
                </a:solidFill>
              </a:rPr>
              <a:t> </a:t>
            </a:r>
            <a:r>
              <a:rPr lang="hr-HR" sz="2000" b="1" spc="-150" dirty="0" err="1">
                <a:solidFill>
                  <a:schemeClr val="accent1">
                    <a:lumMod val="50000"/>
                  </a:schemeClr>
                </a:solidFill>
              </a:rPr>
              <a:t>and</a:t>
            </a:r>
            <a:r>
              <a:rPr lang="hr-HR" sz="2000" b="1" spc="-150" dirty="0">
                <a:solidFill>
                  <a:schemeClr val="accent1">
                    <a:lumMod val="50000"/>
                  </a:schemeClr>
                </a:solidFill>
              </a:rPr>
              <a:t> </a:t>
            </a:r>
            <a:r>
              <a:rPr lang="hr-HR" sz="2000" b="1" spc="-150" dirty="0" err="1">
                <a:solidFill>
                  <a:schemeClr val="accent1">
                    <a:lumMod val="50000"/>
                  </a:schemeClr>
                </a:solidFill>
              </a:rPr>
              <a:t>monitoring</a:t>
            </a:r>
            <a:r>
              <a:rPr lang="hr-HR" sz="2000" b="1" spc="-150" dirty="0">
                <a:solidFill>
                  <a:schemeClr val="accent1">
                    <a:lumMod val="50000"/>
                  </a:schemeClr>
                </a:solidFill>
              </a:rPr>
              <a:t> </a:t>
            </a:r>
            <a:r>
              <a:rPr lang="hr-HR" sz="2000" b="1" spc="-150" dirty="0" err="1">
                <a:solidFill>
                  <a:schemeClr val="accent1">
                    <a:lumMod val="50000"/>
                  </a:schemeClr>
                </a:solidFill>
              </a:rPr>
              <a:t>of</a:t>
            </a:r>
            <a:r>
              <a:rPr lang="hr-HR" sz="2000" b="1" spc="-150" dirty="0">
                <a:solidFill>
                  <a:schemeClr val="accent1">
                    <a:lumMod val="50000"/>
                  </a:schemeClr>
                </a:solidFill>
              </a:rPr>
              <a:t> </a:t>
            </a:r>
            <a:r>
              <a:rPr lang="hr-HR" sz="2000" b="1" spc="-150" dirty="0" err="1">
                <a:solidFill>
                  <a:schemeClr val="accent1">
                    <a:lumMod val="50000"/>
                  </a:schemeClr>
                </a:solidFill>
              </a:rPr>
              <a:t>effects</a:t>
            </a:r>
            <a:r>
              <a:rPr lang="hr-HR" sz="2000" b="1" spc="-150" dirty="0">
                <a:solidFill>
                  <a:schemeClr val="accent1">
                    <a:lumMod val="50000"/>
                  </a:schemeClr>
                </a:solidFill>
              </a:rPr>
              <a:t> </a:t>
            </a:r>
            <a:r>
              <a:rPr lang="hr-HR" sz="2000" b="1" spc="-150" dirty="0" err="1">
                <a:solidFill>
                  <a:schemeClr val="accent1">
                    <a:lumMod val="50000"/>
                  </a:schemeClr>
                </a:solidFill>
              </a:rPr>
              <a:t>of</a:t>
            </a:r>
            <a:r>
              <a:rPr lang="hr-HR" sz="2000" b="1" spc="-150" dirty="0">
                <a:solidFill>
                  <a:schemeClr val="accent1">
                    <a:lumMod val="50000"/>
                  </a:schemeClr>
                </a:solidFill>
              </a:rPr>
              <a:t> </a:t>
            </a:r>
            <a:r>
              <a:rPr lang="hr-HR" sz="2000" b="1" spc="-150" dirty="0" err="1">
                <a:solidFill>
                  <a:schemeClr val="accent1">
                    <a:lumMod val="50000"/>
                  </a:schemeClr>
                </a:solidFill>
              </a:rPr>
              <a:t>measures</a:t>
            </a:r>
            <a:r>
              <a:rPr lang="hr-HR" sz="2000" b="1" spc="-150" dirty="0">
                <a:solidFill>
                  <a:schemeClr val="accent1">
                    <a:lumMod val="50000"/>
                  </a:schemeClr>
                </a:solidFill>
              </a:rPr>
              <a:t> </a:t>
            </a:r>
            <a:r>
              <a:rPr lang="hr-HR" sz="2000" b="1" spc="-150" dirty="0" err="1">
                <a:solidFill>
                  <a:schemeClr val="accent1">
                    <a:lumMod val="50000"/>
                  </a:schemeClr>
                </a:solidFill>
              </a:rPr>
              <a:t>from</a:t>
            </a:r>
            <a:r>
              <a:rPr lang="hr-HR" sz="2000" b="1" spc="-150" dirty="0">
                <a:solidFill>
                  <a:schemeClr val="accent1">
                    <a:lumMod val="50000"/>
                  </a:schemeClr>
                </a:solidFill>
              </a:rPr>
              <a:t> </a:t>
            </a:r>
            <a:r>
              <a:rPr lang="hr-HR" sz="2000" b="1" spc="-150" dirty="0" err="1">
                <a:solidFill>
                  <a:schemeClr val="accent1">
                    <a:lumMod val="50000"/>
                  </a:schemeClr>
                </a:solidFill>
              </a:rPr>
              <a:t>recovery</a:t>
            </a:r>
            <a:r>
              <a:rPr lang="hr-HR" sz="2000" b="1" spc="-150" dirty="0">
                <a:solidFill>
                  <a:schemeClr val="accent1">
                    <a:lumMod val="50000"/>
                  </a:schemeClr>
                </a:solidFill>
              </a:rPr>
              <a:t> </a:t>
            </a:r>
            <a:r>
              <a:rPr lang="hr-HR" sz="2000" b="1" spc="-150" dirty="0" err="1">
                <a:solidFill>
                  <a:schemeClr val="accent1">
                    <a:lumMod val="50000"/>
                  </a:schemeClr>
                </a:solidFill>
              </a:rPr>
              <a:t>programme</a:t>
            </a:r>
            <a:r>
              <a:rPr lang="hr-HR" sz="2000" b="1" spc="-150" dirty="0">
                <a:solidFill>
                  <a:schemeClr val="accent1">
                    <a:lumMod val="50000"/>
                  </a:schemeClr>
                </a:solidFill>
              </a:rPr>
              <a:t>,</a:t>
            </a:r>
          </a:p>
          <a:p>
            <a:r>
              <a:rPr lang="hr-HR" sz="2000" spc="-150" dirty="0">
                <a:solidFill>
                  <a:schemeClr val="accent1">
                    <a:lumMod val="50000"/>
                  </a:schemeClr>
                </a:solidFill>
              </a:rPr>
              <a:t>–  </a:t>
            </a:r>
            <a:r>
              <a:rPr lang="hr-HR" sz="2000" b="1" spc="-150" dirty="0" err="1">
                <a:solidFill>
                  <a:schemeClr val="accent1">
                    <a:lumMod val="50000"/>
                  </a:schemeClr>
                </a:solidFill>
              </a:rPr>
              <a:t>fulfilment</a:t>
            </a:r>
            <a:r>
              <a:rPr lang="hr-HR" sz="2000" b="1" spc="-150" dirty="0">
                <a:solidFill>
                  <a:schemeClr val="accent1">
                    <a:lumMod val="50000"/>
                  </a:schemeClr>
                </a:solidFill>
              </a:rPr>
              <a:t> </a:t>
            </a:r>
            <a:r>
              <a:rPr lang="hr-HR" sz="2000" b="1" spc="-150" dirty="0" err="1">
                <a:solidFill>
                  <a:schemeClr val="accent1">
                    <a:lumMod val="50000"/>
                  </a:schemeClr>
                </a:solidFill>
              </a:rPr>
              <a:t>of</a:t>
            </a:r>
            <a:r>
              <a:rPr lang="hr-HR" sz="2000" b="1" spc="-150" dirty="0">
                <a:solidFill>
                  <a:schemeClr val="accent1">
                    <a:lumMod val="50000"/>
                  </a:schemeClr>
                </a:solidFill>
              </a:rPr>
              <a:t> </a:t>
            </a:r>
            <a:r>
              <a:rPr lang="hr-HR" sz="2000" b="1" spc="-150" dirty="0" err="1">
                <a:solidFill>
                  <a:schemeClr val="accent1">
                    <a:lumMod val="50000"/>
                  </a:schemeClr>
                </a:solidFill>
              </a:rPr>
              <a:t>prescribed</a:t>
            </a:r>
            <a:r>
              <a:rPr lang="hr-HR" sz="2000" b="1" spc="-150" dirty="0">
                <a:solidFill>
                  <a:schemeClr val="accent1">
                    <a:lumMod val="50000"/>
                  </a:schemeClr>
                </a:solidFill>
              </a:rPr>
              <a:t> </a:t>
            </a:r>
            <a:r>
              <a:rPr lang="hr-HR" sz="2000" b="1" spc="-150" dirty="0" err="1">
                <a:solidFill>
                  <a:schemeClr val="accent1">
                    <a:lumMod val="50000"/>
                  </a:schemeClr>
                </a:solidFill>
              </a:rPr>
              <a:t>conditions</a:t>
            </a:r>
            <a:r>
              <a:rPr lang="hr-HR" sz="2000" b="1" spc="-150" dirty="0">
                <a:solidFill>
                  <a:schemeClr val="accent1">
                    <a:lumMod val="50000"/>
                  </a:schemeClr>
                </a:solidFill>
              </a:rPr>
              <a:t> </a:t>
            </a:r>
            <a:r>
              <a:rPr lang="hr-HR" sz="2000" b="1" spc="-150" dirty="0" err="1">
                <a:solidFill>
                  <a:schemeClr val="accent1">
                    <a:lumMod val="50000"/>
                  </a:schemeClr>
                </a:solidFill>
              </a:rPr>
              <a:t>of</a:t>
            </a:r>
            <a:r>
              <a:rPr lang="hr-HR" sz="2000" b="1" spc="-150" dirty="0">
                <a:solidFill>
                  <a:schemeClr val="accent1">
                    <a:lumMod val="50000"/>
                  </a:schemeClr>
                </a:solidFill>
              </a:rPr>
              <a:t> </a:t>
            </a:r>
            <a:r>
              <a:rPr lang="hr-HR" sz="2000" b="1" spc="-150" dirty="0" err="1">
                <a:solidFill>
                  <a:schemeClr val="accent1">
                    <a:lumMod val="50000"/>
                  </a:schemeClr>
                </a:solidFill>
              </a:rPr>
              <a:t>the</a:t>
            </a:r>
            <a:r>
              <a:rPr lang="hr-HR" sz="2000" b="1" spc="-150" dirty="0">
                <a:solidFill>
                  <a:schemeClr val="accent1">
                    <a:lumMod val="50000"/>
                  </a:schemeClr>
                </a:solidFill>
              </a:rPr>
              <a:t> </a:t>
            </a:r>
            <a:r>
              <a:rPr lang="hr-HR" sz="2000" b="1" spc="-150" dirty="0" err="1">
                <a:solidFill>
                  <a:schemeClr val="accent1">
                    <a:lumMod val="50000"/>
                  </a:schemeClr>
                </a:solidFill>
              </a:rPr>
              <a:t>environmental</a:t>
            </a:r>
            <a:r>
              <a:rPr lang="hr-HR" sz="2000" b="1" spc="-150" dirty="0">
                <a:solidFill>
                  <a:schemeClr val="accent1">
                    <a:lumMod val="50000"/>
                  </a:schemeClr>
                </a:solidFill>
              </a:rPr>
              <a:t> </a:t>
            </a:r>
            <a:r>
              <a:rPr lang="hr-HR" sz="2000" b="1" spc="-150" dirty="0" err="1">
                <a:solidFill>
                  <a:schemeClr val="accent1">
                    <a:lumMod val="50000"/>
                  </a:schemeClr>
                </a:solidFill>
              </a:rPr>
              <a:t>protection</a:t>
            </a:r>
            <a:r>
              <a:rPr lang="hr-HR" sz="2000" b="1" spc="-150" dirty="0">
                <a:solidFill>
                  <a:schemeClr val="accent1">
                    <a:lumMod val="50000"/>
                  </a:schemeClr>
                </a:solidFill>
              </a:rPr>
              <a:t> </a:t>
            </a:r>
            <a:r>
              <a:rPr lang="hr-HR" sz="2000" b="1" spc="-150" dirty="0" err="1">
                <a:solidFill>
                  <a:schemeClr val="accent1">
                    <a:lumMod val="50000"/>
                  </a:schemeClr>
                </a:solidFill>
              </a:rPr>
              <a:t>professional</a:t>
            </a:r>
            <a:r>
              <a:rPr lang="hr-HR" sz="2000" b="1" spc="-150" dirty="0">
                <a:solidFill>
                  <a:schemeClr val="accent1">
                    <a:lumMod val="50000"/>
                  </a:schemeClr>
                </a:solidFill>
              </a:rPr>
              <a:t> </a:t>
            </a:r>
            <a:r>
              <a:rPr lang="hr-HR" sz="2000" b="1" spc="-150" dirty="0" err="1">
                <a:solidFill>
                  <a:schemeClr val="accent1">
                    <a:lumMod val="50000"/>
                  </a:schemeClr>
                </a:solidFill>
              </a:rPr>
              <a:t>activities</a:t>
            </a:r>
            <a:r>
              <a:rPr lang="hr-HR" sz="2000" b="1" spc="-150" dirty="0">
                <a:solidFill>
                  <a:schemeClr val="accent1">
                    <a:lumMod val="50000"/>
                  </a:schemeClr>
                </a:solidFill>
              </a:rPr>
              <a:t> </a:t>
            </a:r>
            <a:r>
              <a:rPr lang="hr-HR" sz="2000" b="1" spc="-150" dirty="0" err="1">
                <a:solidFill>
                  <a:schemeClr val="accent1">
                    <a:lumMod val="50000"/>
                  </a:schemeClr>
                </a:solidFill>
              </a:rPr>
              <a:t>holder</a:t>
            </a:r>
            <a:r>
              <a:rPr lang="hr-HR" sz="2000" b="1" spc="-150" dirty="0">
                <a:solidFill>
                  <a:schemeClr val="accent1">
                    <a:lumMod val="50000"/>
                  </a:schemeClr>
                </a:solidFill>
              </a:rPr>
              <a:t>,</a:t>
            </a:r>
          </a:p>
          <a:p>
            <a:r>
              <a:rPr lang="hr-HR" sz="2000" spc="-150" dirty="0">
                <a:solidFill>
                  <a:schemeClr val="accent1">
                    <a:lumMod val="50000"/>
                  </a:schemeClr>
                </a:solidFill>
              </a:rPr>
              <a:t>–  </a:t>
            </a:r>
            <a:r>
              <a:rPr lang="hr-HR" sz="2000" b="1" spc="-150" dirty="0" err="1">
                <a:solidFill>
                  <a:schemeClr val="accent1">
                    <a:lumMod val="50000"/>
                  </a:schemeClr>
                </a:solidFill>
              </a:rPr>
              <a:t>implementation</a:t>
            </a:r>
            <a:r>
              <a:rPr lang="hr-HR" sz="2000" b="1" spc="-150" dirty="0">
                <a:solidFill>
                  <a:schemeClr val="accent1">
                    <a:lumMod val="50000"/>
                  </a:schemeClr>
                </a:solidFill>
              </a:rPr>
              <a:t> </a:t>
            </a:r>
            <a:r>
              <a:rPr lang="hr-HR" sz="2000" b="1" spc="-150" dirty="0" err="1">
                <a:solidFill>
                  <a:schemeClr val="accent1">
                    <a:lumMod val="50000"/>
                  </a:schemeClr>
                </a:solidFill>
              </a:rPr>
              <a:t>of</a:t>
            </a:r>
            <a:r>
              <a:rPr lang="hr-HR" sz="2000" b="1" spc="-150" dirty="0">
                <a:solidFill>
                  <a:schemeClr val="accent1">
                    <a:lumMod val="50000"/>
                  </a:schemeClr>
                </a:solidFill>
              </a:rPr>
              <a:t> </a:t>
            </a:r>
            <a:r>
              <a:rPr lang="hr-HR" sz="2000" b="1" spc="-150" dirty="0" err="1">
                <a:solidFill>
                  <a:schemeClr val="accent1">
                    <a:lumMod val="50000"/>
                  </a:schemeClr>
                </a:solidFill>
              </a:rPr>
              <a:t>environment</a:t>
            </a:r>
            <a:r>
              <a:rPr lang="hr-HR" sz="2000" b="1" spc="-150" dirty="0">
                <a:solidFill>
                  <a:schemeClr val="accent1">
                    <a:lumMod val="50000"/>
                  </a:schemeClr>
                </a:solidFill>
              </a:rPr>
              <a:t> </a:t>
            </a:r>
            <a:r>
              <a:rPr lang="hr-HR" sz="2000" b="1" spc="-150" dirty="0" err="1">
                <a:solidFill>
                  <a:schemeClr val="accent1">
                    <a:lumMod val="50000"/>
                  </a:schemeClr>
                </a:solidFill>
              </a:rPr>
              <a:t>quality</a:t>
            </a:r>
            <a:r>
              <a:rPr lang="hr-HR" sz="2000" b="1" spc="-150" dirty="0">
                <a:solidFill>
                  <a:schemeClr val="accent1">
                    <a:lumMod val="50000"/>
                  </a:schemeClr>
                </a:solidFill>
              </a:rPr>
              <a:t> standard</a:t>
            </a:r>
            <a:r>
              <a:rPr lang="hr-HR" sz="2000" spc="-150" dirty="0">
                <a:solidFill>
                  <a:schemeClr val="accent1">
                    <a:lumMod val="50000"/>
                  </a:schemeClr>
                </a:solidFill>
              </a:rPr>
              <a:t>,  </a:t>
            </a:r>
            <a:r>
              <a:rPr lang="hr-HR" sz="2000" spc="-150" dirty="0" err="1">
                <a:solidFill>
                  <a:schemeClr val="accent1">
                    <a:lumMod val="50000"/>
                  </a:schemeClr>
                </a:solidFill>
              </a:rPr>
              <a:t>i.e</a:t>
            </a:r>
            <a:r>
              <a:rPr lang="hr-HR" sz="2000" spc="-150" dirty="0">
                <a:solidFill>
                  <a:schemeClr val="accent1">
                    <a:lumMod val="50000"/>
                  </a:schemeClr>
                </a:solidFill>
              </a:rPr>
              <a:t>. </a:t>
            </a:r>
            <a:r>
              <a:rPr lang="hr-HR" sz="2000" spc="-150" dirty="0" err="1">
                <a:solidFill>
                  <a:schemeClr val="accent1">
                    <a:lumMod val="50000"/>
                  </a:schemeClr>
                </a:solidFill>
              </a:rPr>
              <a:t>technical</a:t>
            </a:r>
            <a:r>
              <a:rPr lang="hr-HR" sz="2000" spc="-150" dirty="0">
                <a:solidFill>
                  <a:schemeClr val="accent1">
                    <a:lumMod val="50000"/>
                  </a:schemeClr>
                </a:solidFill>
              </a:rPr>
              <a:t> </a:t>
            </a:r>
            <a:r>
              <a:rPr lang="hr-HR" sz="2000" spc="-150" dirty="0" err="1">
                <a:solidFill>
                  <a:schemeClr val="accent1">
                    <a:lumMod val="50000"/>
                  </a:schemeClr>
                </a:solidFill>
              </a:rPr>
              <a:t>environmental</a:t>
            </a:r>
            <a:r>
              <a:rPr lang="hr-HR" sz="2000" spc="-150" dirty="0">
                <a:solidFill>
                  <a:schemeClr val="accent1">
                    <a:lumMod val="50000"/>
                  </a:schemeClr>
                </a:solidFill>
              </a:rPr>
              <a:t> </a:t>
            </a:r>
            <a:r>
              <a:rPr lang="hr-HR" sz="2000" spc="-150" dirty="0" err="1">
                <a:solidFill>
                  <a:schemeClr val="accent1">
                    <a:lumMod val="50000"/>
                  </a:schemeClr>
                </a:solidFill>
              </a:rPr>
              <a:t>protection</a:t>
            </a:r>
            <a:r>
              <a:rPr lang="hr-HR" sz="2000" spc="-150" dirty="0">
                <a:solidFill>
                  <a:schemeClr val="accent1">
                    <a:lumMod val="50000"/>
                  </a:schemeClr>
                </a:solidFill>
              </a:rPr>
              <a:t> </a:t>
            </a:r>
            <a:r>
              <a:rPr lang="hr-HR" sz="2000" spc="-150" dirty="0" err="1">
                <a:solidFill>
                  <a:schemeClr val="accent1">
                    <a:lumMod val="50000"/>
                  </a:schemeClr>
                </a:solidFill>
              </a:rPr>
              <a:t>standards</a:t>
            </a:r>
            <a:r>
              <a:rPr lang="hr-HR" sz="2000" spc="-150" dirty="0">
                <a:solidFill>
                  <a:schemeClr val="accent1">
                    <a:lumMod val="50000"/>
                  </a:schemeClr>
                </a:solidFill>
              </a:rPr>
              <a:t> for </a:t>
            </a:r>
            <a:r>
              <a:rPr lang="hr-HR" sz="2000" spc="-150" dirty="0" err="1">
                <a:solidFill>
                  <a:schemeClr val="accent1">
                    <a:lumMod val="50000"/>
                  </a:schemeClr>
                </a:solidFill>
              </a:rPr>
              <a:t>certain</a:t>
            </a:r>
            <a:r>
              <a:rPr lang="hr-HR" sz="2000" spc="-150" dirty="0">
                <a:solidFill>
                  <a:schemeClr val="accent1">
                    <a:lumMod val="50000"/>
                  </a:schemeClr>
                </a:solidFill>
              </a:rPr>
              <a:t> </a:t>
            </a:r>
            <a:r>
              <a:rPr lang="hr-HR" sz="2000" spc="-150" dirty="0" err="1">
                <a:solidFill>
                  <a:schemeClr val="accent1">
                    <a:lumMod val="50000"/>
                  </a:schemeClr>
                </a:solidFill>
              </a:rPr>
              <a:t>products</a:t>
            </a:r>
            <a:r>
              <a:rPr lang="hr-HR" sz="2000" spc="-150" dirty="0">
                <a:solidFill>
                  <a:schemeClr val="accent1">
                    <a:lumMod val="50000"/>
                  </a:schemeClr>
                </a:solidFill>
              </a:rPr>
              <a:t>, </a:t>
            </a:r>
            <a:r>
              <a:rPr lang="hr-HR" sz="2000" spc="-150" dirty="0" err="1">
                <a:solidFill>
                  <a:schemeClr val="accent1">
                    <a:lumMod val="50000"/>
                  </a:schemeClr>
                </a:solidFill>
              </a:rPr>
              <a:t>plants</a:t>
            </a:r>
            <a:r>
              <a:rPr lang="hr-HR" sz="2000" spc="-150" dirty="0">
                <a:solidFill>
                  <a:schemeClr val="accent1">
                    <a:lumMod val="50000"/>
                  </a:schemeClr>
                </a:solidFill>
              </a:rPr>
              <a:t>, </a:t>
            </a:r>
            <a:r>
              <a:rPr lang="hr-HR" sz="2000" spc="-150" dirty="0" err="1">
                <a:solidFill>
                  <a:schemeClr val="accent1">
                    <a:lumMod val="50000"/>
                  </a:schemeClr>
                </a:solidFill>
              </a:rPr>
              <a:t>facilities</a:t>
            </a:r>
            <a:r>
              <a:rPr lang="hr-HR" sz="2000" spc="-150" dirty="0">
                <a:solidFill>
                  <a:schemeClr val="accent1">
                    <a:lumMod val="50000"/>
                  </a:schemeClr>
                </a:solidFill>
              </a:rPr>
              <a:t> or </a:t>
            </a:r>
            <a:r>
              <a:rPr lang="hr-HR" sz="2000" spc="-150" dirty="0" err="1">
                <a:solidFill>
                  <a:schemeClr val="accent1">
                    <a:lumMod val="50000"/>
                  </a:schemeClr>
                </a:solidFill>
              </a:rPr>
              <a:t>devices</a:t>
            </a:r>
            <a:r>
              <a:rPr lang="hr-HR" sz="2000" spc="-150" dirty="0">
                <a:solidFill>
                  <a:schemeClr val="accent1">
                    <a:lumMod val="50000"/>
                  </a:schemeClr>
                </a:solidFill>
              </a:rPr>
              <a:t>, </a:t>
            </a:r>
            <a:r>
              <a:rPr lang="hr-HR" sz="2000" spc="-150" dirty="0" err="1">
                <a:solidFill>
                  <a:schemeClr val="accent1">
                    <a:lumMod val="50000"/>
                  </a:schemeClr>
                </a:solidFill>
              </a:rPr>
              <a:t>equipment</a:t>
            </a:r>
            <a:r>
              <a:rPr lang="hr-HR" sz="2000" spc="-150" dirty="0">
                <a:solidFill>
                  <a:schemeClr val="accent1">
                    <a:lumMod val="50000"/>
                  </a:schemeClr>
                </a:solidFill>
              </a:rPr>
              <a:t> </a:t>
            </a:r>
            <a:r>
              <a:rPr lang="hr-HR" sz="2000" spc="-150" dirty="0" err="1">
                <a:solidFill>
                  <a:schemeClr val="accent1">
                    <a:lumMod val="50000"/>
                  </a:schemeClr>
                </a:solidFill>
              </a:rPr>
              <a:t>and</a:t>
            </a:r>
            <a:r>
              <a:rPr lang="hr-HR" sz="2000" spc="-150" dirty="0">
                <a:solidFill>
                  <a:schemeClr val="accent1">
                    <a:lumMod val="50000"/>
                  </a:schemeClr>
                </a:solidFill>
              </a:rPr>
              <a:t> </a:t>
            </a:r>
            <a:r>
              <a:rPr lang="hr-HR" sz="2000" spc="-150" dirty="0" err="1">
                <a:solidFill>
                  <a:schemeClr val="accent1">
                    <a:lumMod val="50000"/>
                  </a:schemeClr>
                </a:solidFill>
              </a:rPr>
              <a:t>production</a:t>
            </a:r>
            <a:r>
              <a:rPr lang="hr-HR" sz="2000" spc="-150" dirty="0">
                <a:solidFill>
                  <a:schemeClr val="accent1">
                    <a:lumMod val="50000"/>
                  </a:schemeClr>
                </a:solidFill>
              </a:rPr>
              <a:t> </a:t>
            </a:r>
            <a:r>
              <a:rPr lang="hr-HR" sz="2000" spc="-150" dirty="0" err="1">
                <a:solidFill>
                  <a:schemeClr val="accent1">
                    <a:lumMod val="50000"/>
                  </a:schemeClr>
                </a:solidFill>
              </a:rPr>
              <a:t>processes</a:t>
            </a:r>
            <a:r>
              <a:rPr lang="hr-HR" sz="2000" spc="-150" dirty="0">
                <a:solidFill>
                  <a:schemeClr val="accent1">
                    <a:lumMod val="50000"/>
                  </a:schemeClr>
                </a:solidFill>
              </a:rPr>
              <a:t> </a:t>
            </a:r>
            <a:r>
              <a:rPr lang="hr-HR" sz="2000" spc="-150" dirty="0" err="1">
                <a:solidFill>
                  <a:schemeClr val="accent1">
                    <a:lumMod val="50000"/>
                  </a:schemeClr>
                </a:solidFill>
              </a:rPr>
              <a:t>that</a:t>
            </a:r>
            <a:r>
              <a:rPr lang="hr-HR" sz="2000" spc="-150" dirty="0">
                <a:solidFill>
                  <a:schemeClr val="accent1">
                    <a:lumMod val="50000"/>
                  </a:schemeClr>
                </a:solidFill>
              </a:rPr>
              <a:t> </a:t>
            </a:r>
            <a:r>
              <a:rPr lang="hr-HR" sz="2000" spc="-150" dirty="0" err="1">
                <a:solidFill>
                  <a:schemeClr val="accent1">
                    <a:lumMod val="50000"/>
                  </a:schemeClr>
                </a:solidFill>
              </a:rPr>
              <a:t>may</a:t>
            </a:r>
            <a:r>
              <a:rPr lang="hr-HR" sz="2000" spc="-150" dirty="0">
                <a:solidFill>
                  <a:schemeClr val="accent1">
                    <a:lumMod val="50000"/>
                  </a:schemeClr>
                </a:solidFill>
              </a:rPr>
              <a:t> </a:t>
            </a:r>
            <a:r>
              <a:rPr lang="hr-HR" sz="2000" spc="-150" dirty="0" err="1">
                <a:solidFill>
                  <a:schemeClr val="accent1">
                    <a:lumMod val="50000"/>
                  </a:schemeClr>
                </a:solidFill>
              </a:rPr>
              <a:t>cause</a:t>
            </a:r>
            <a:r>
              <a:rPr lang="hr-HR" sz="2000" spc="-150" dirty="0">
                <a:solidFill>
                  <a:schemeClr val="accent1">
                    <a:lumMod val="50000"/>
                  </a:schemeClr>
                </a:solidFill>
              </a:rPr>
              <a:t> a </a:t>
            </a:r>
            <a:r>
              <a:rPr lang="hr-HR" sz="2000" spc="-150" dirty="0" err="1">
                <a:solidFill>
                  <a:schemeClr val="accent1">
                    <a:lumMod val="50000"/>
                  </a:schemeClr>
                </a:solidFill>
              </a:rPr>
              <a:t>risk</a:t>
            </a:r>
            <a:r>
              <a:rPr lang="hr-HR" sz="2000" spc="-150" dirty="0">
                <a:solidFill>
                  <a:schemeClr val="accent1">
                    <a:lumMod val="50000"/>
                  </a:schemeClr>
                </a:solidFill>
              </a:rPr>
              <a:t> or </a:t>
            </a:r>
            <a:r>
              <a:rPr lang="hr-HR" sz="2000" spc="-150" dirty="0" err="1">
                <a:solidFill>
                  <a:schemeClr val="accent1">
                    <a:lumMod val="50000"/>
                  </a:schemeClr>
                </a:solidFill>
              </a:rPr>
              <a:t>danger</a:t>
            </a:r>
            <a:r>
              <a:rPr lang="hr-HR" sz="2000" spc="-150" dirty="0">
                <a:solidFill>
                  <a:schemeClr val="accent1">
                    <a:lumMod val="50000"/>
                  </a:schemeClr>
                </a:solidFill>
              </a:rPr>
              <a:t> for </a:t>
            </a:r>
            <a:r>
              <a:rPr lang="hr-HR" sz="2000" spc="-150" dirty="0" err="1">
                <a:solidFill>
                  <a:schemeClr val="accent1">
                    <a:lumMod val="50000"/>
                  </a:schemeClr>
                </a:solidFill>
              </a:rPr>
              <a:t>environment</a:t>
            </a:r>
            <a:r>
              <a:rPr lang="hr-HR" sz="2000" spc="-150" dirty="0">
                <a:solidFill>
                  <a:schemeClr val="accent1">
                    <a:lumMod val="50000"/>
                  </a:schemeClr>
                </a:solidFill>
              </a:rPr>
              <a:t>,</a:t>
            </a:r>
          </a:p>
          <a:p>
            <a:r>
              <a:rPr lang="hr-HR" sz="2000" spc="-150" dirty="0"/>
              <a:t>–  </a:t>
            </a:r>
            <a:r>
              <a:rPr lang="hr-HR" sz="2000" spc="-150" dirty="0" err="1">
                <a:solidFill>
                  <a:schemeClr val="accent1">
                    <a:lumMod val="50000"/>
                  </a:schemeClr>
                </a:solidFill>
              </a:rPr>
              <a:t>duly</a:t>
            </a:r>
            <a:r>
              <a:rPr lang="hr-HR" sz="2000" spc="-150" dirty="0">
                <a:solidFill>
                  <a:schemeClr val="accent1">
                    <a:lumMod val="50000"/>
                  </a:schemeClr>
                </a:solidFill>
              </a:rPr>
              <a:t> </a:t>
            </a:r>
            <a:r>
              <a:rPr lang="hr-HR" sz="2000" spc="-150" dirty="0" err="1">
                <a:solidFill>
                  <a:schemeClr val="accent1">
                    <a:lumMod val="50000"/>
                  </a:schemeClr>
                </a:solidFill>
              </a:rPr>
              <a:t>application</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eco</a:t>
            </a:r>
            <a:r>
              <a:rPr lang="hr-HR" sz="2000" spc="-150" dirty="0">
                <a:solidFill>
                  <a:schemeClr val="accent1">
                    <a:lumMod val="50000"/>
                  </a:schemeClr>
                </a:solidFill>
              </a:rPr>
              <a:t>-</a:t>
            </a:r>
            <a:r>
              <a:rPr lang="hr-HR" sz="2000" spc="-150" dirty="0" err="1">
                <a:solidFill>
                  <a:schemeClr val="accent1">
                    <a:lumMod val="50000"/>
                  </a:schemeClr>
                </a:solidFill>
              </a:rPr>
              <a:t>label</a:t>
            </a:r>
            <a:r>
              <a:rPr lang="hr-HR" sz="2000" spc="-150" dirty="0">
                <a:solidFill>
                  <a:schemeClr val="accent1">
                    <a:lumMod val="50000"/>
                  </a:schemeClr>
                </a:solidFill>
              </a:rPr>
              <a:t> for </a:t>
            </a:r>
            <a:r>
              <a:rPr lang="hr-HR" sz="2000" spc="-150" dirty="0" err="1">
                <a:solidFill>
                  <a:schemeClr val="accent1">
                    <a:lumMod val="50000"/>
                  </a:schemeClr>
                </a:solidFill>
              </a:rPr>
              <a:t>products</a:t>
            </a:r>
            <a:r>
              <a:rPr lang="hr-HR" sz="2000" spc="-150" dirty="0">
                <a:solidFill>
                  <a:schemeClr val="accent1">
                    <a:lumMod val="50000"/>
                  </a:schemeClr>
                </a:solidFill>
              </a:rPr>
              <a:t>, </a:t>
            </a:r>
            <a:r>
              <a:rPr lang="hr-HR" sz="2000" spc="-150" dirty="0" err="1">
                <a:solidFill>
                  <a:schemeClr val="accent1">
                    <a:lumMod val="50000"/>
                  </a:schemeClr>
                </a:solidFill>
              </a:rPr>
              <a:t>processes</a:t>
            </a:r>
            <a:r>
              <a:rPr lang="hr-HR" sz="2000" spc="-150" dirty="0">
                <a:solidFill>
                  <a:schemeClr val="accent1">
                    <a:lumMod val="50000"/>
                  </a:schemeClr>
                </a:solidFill>
              </a:rPr>
              <a:t> or </a:t>
            </a:r>
            <a:r>
              <a:rPr lang="hr-HR" sz="2000" spc="-150" dirty="0" err="1">
                <a:solidFill>
                  <a:schemeClr val="accent1">
                    <a:lumMod val="50000"/>
                  </a:schemeClr>
                </a:solidFill>
              </a:rPr>
              <a:t>services</a:t>
            </a:r>
            <a:r>
              <a:rPr lang="hr-HR" sz="2000" spc="-150" dirty="0">
                <a:solidFill>
                  <a:schemeClr val="accent1">
                    <a:lumMod val="50000"/>
                  </a:schemeClr>
                </a:solidFill>
              </a:rPr>
              <a:t>,</a:t>
            </a:r>
          </a:p>
          <a:p>
            <a:r>
              <a:rPr lang="hr-HR" sz="2000" spc="-150" dirty="0">
                <a:solidFill>
                  <a:schemeClr val="accent1">
                    <a:lumMod val="50000"/>
                  </a:schemeClr>
                </a:solidFill>
              </a:rPr>
              <a:t>–  </a:t>
            </a:r>
            <a:r>
              <a:rPr lang="hr-HR" sz="2000" spc="-150" dirty="0" err="1">
                <a:solidFill>
                  <a:schemeClr val="accent1">
                    <a:lumMod val="50000"/>
                  </a:schemeClr>
                </a:solidFill>
              </a:rPr>
              <a:t>implementation</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ratified</a:t>
            </a:r>
            <a:r>
              <a:rPr lang="hr-HR" sz="2000" spc="-150" dirty="0">
                <a:solidFill>
                  <a:schemeClr val="accent1">
                    <a:lumMod val="50000"/>
                  </a:schemeClr>
                </a:solidFill>
              </a:rPr>
              <a:t> </a:t>
            </a:r>
            <a:r>
              <a:rPr lang="hr-HR" sz="2000" spc="-150" dirty="0" err="1">
                <a:solidFill>
                  <a:schemeClr val="accent1">
                    <a:lumMod val="50000"/>
                  </a:schemeClr>
                </a:solidFill>
              </a:rPr>
              <a:t>international</a:t>
            </a:r>
            <a:r>
              <a:rPr lang="hr-HR" sz="2000" spc="-150" dirty="0">
                <a:solidFill>
                  <a:schemeClr val="accent1">
                    <a:lumMod val="50000"/>
                  </a:schemeClr>
                </a:solidFill>
              </a:rPr>
              <a:t> </a:t>
            </a:r>
            <a:r>
              <a:rPr lang="hr-HR" sz="2000" spc="-150" dirty="0" err="1">
                <a:solidFill>
                  <a:schemeClr val="accent1">
                    <a:lumMod val="50000"/>
                  </a:schemeClr>
                </a:solidFill>
              </a:rPr>
              <a:t>treaties</a:t>
            </a:r>
            <a:r>
              <a:rPr lang="hr-HR" sz="2000" spc="-150" dirty="0">
                <a:solidFill>
                  <a:schemeClr val="accent1">
                    <a:lumMod val="50000"/>
                  </a:schemeClr>
                </a:solidFill>
              </a:rPr>
              <a:t> </a:t>
            </a:r>
            <a:r>
              <a:rPr lang="hr-HR" sz="2000" spc="-150" dirty="0" err="1">
                <a:solidFill>
                  <a:schemeClr val="accent1">
                    <a:lumMod val="50000"/>
                  </a:schemeClr>
                </a:solidFill>
              </a:rPr>
              <a:t>referred</a:t>
            </a:r>
            <a:r>
              <a:rPr lang="hr-HR" sz="2000" spc="-150" dirty="0">
                <a:solidFill>
                  <a:schemeClr val="accent1">
                    <a:lumMod val="50000"/>
                  </a:schemeClr>
                </a:solidFill>
              </a:rPr>
              <a:t> to </a:t>
            </a:r>
            <a:r>
              <a:rPr lang="hr-HR" sz="2000" spc="-150" dirty="0" err="1">
                <a:solidFill>
                  <a:schemeClr val="accent1">
                    <a:lumMod val="50000"/>
                  </a:schemeClr>
                </a:solidFill>
              </a:rPr>
              <a:t>environmental</a:t>
            </a:r>
            <a:r>
              <a:rPr lang="hr-HR" sz="2000" spc="-150" dirty="0">
                <a:solidFill>
                  <a:schemeClr val="accent1">
                    <a:lumMod val="50000"/>
                  </a:schemeClr>
                </a:solidFill>
              </a:rPr>
              <a:t> </a:t>
            </a:r>
            <a:r>
              <a:rPr lang="hr-HR" sz="2000" spc="-150" dirty="0" err="1">
                <a:solidFill>
                  <a:schemeClr val="accent1">
                    <a:lumMod val="50000"/>
                  </a:schemeClr>
                </a:solidFill>
              </a:rPr>
              <a:t>protection</a:t>
            </a:r>
            <a:r>
              <a:rPr lang="hr-HR" sz="2000" spc="-150" dirty="0">
                <a:solidFill>
                  <a:schemeClr val="accent1">
                    <a:lumMod val="50000"/>
                  </a:schemeClr>
                </a:solidFill>
              </a:rPr>
              <a:t>.</a:t>
            </a:r>
          </a:p>
          <a:p>
            <a:endParaRPr lang="hr-HR" sz="2000" spc="-150" dirty="0">
              <a:solidFill>
                <a:schemeClr val="accent1">
                  <a:lumMod val="50000"/>
                </a:schemeClr>
              </a:solidFill>
            </a:endParaRPr>
          </a:p>
          <a:p>
            <a:endParaRPr lang="hr-HR" sz="2000" dirty="0">
              <a:solidFill>
                <a:schemeClr val="accent1">
                  <a:lumMod val="50000"/>
                </a:schemeClr>
              </a:solidFill>
              <a:latin typeface="+mn-lt"/>
            </a:endParaRP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11.9 </a:t>
            </a:r>
            <a:r>
              <a:rPr lang="hr-HR" sz="2800" b="1" dirty="0" err="1">
                <a:solidFill>
                  <a:schemeClr val="tx2"/>
                </a:solidFill>
                <a:effectLst>
                  <a:glow>
                    <a:srgbClr val="7F7F7F">
                      <a:alpha val="35000"/>
                    </a:srgbClr>
                  </a:glow>
                </a:effectLst>
              </a:rPr>
              <a:t>Conducting</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case</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identified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irregularities</a:t>
            </a:r>
            <a:endParaRPr lang="hr-HR" sz="2800" b="1" dirty="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2" name="TextBox 11"/>
          <p:cNvSpPr txBox="1"/>
          <p:nvPr/>
        </p:nvSpPr>
        <p:spPr>
          <a:xfrm>
            <a:off x="469338" y="1666959"/>
            <a:ext cx="8464269" cy="4401205"/>
          </a:xfrm>
          <a:prstGeom prst="rect">
            <a:avLst/>
          </a:prstGeom>
          <a:noFill/>
        </p:spPr>
        <p:txBody>
          <a:bodyPr wrap="square" rtlCol="0">
            <a:spAutoFit/>
          </a:bodyPr>
          <a:lstStyle/>
          <a:p>
            <a:pPr algn="just"/>
            <a:endParaRPr lang="hr-HR" sz="2000" u="sng" spc="-150" dirty="0">
              <a:solidFill>
                <a:schemeClr val="accent1">
                  <a:lumMod val="50000"/>
                </a:schemeClr>
              </a:solidFill>
            </a:endParaRPr>
          </a:p>
          <a:p>
            <a:pPr marL="342900" indent="-342900" algn="just">
              <a:buFont typeface="Arial" panose="020B0604020202020204" pitchFamily="34" charset="0"/>
              <a:buChar char="•"/>
            </a:pPr>
            <a:r>
              <a:rPr lang="hr-HR" sz="2000" b="1" spc="-150" dirty="0" err="1">
                <a:solidFill>
                  <a:schemeClr val="accent1">
                    <a:lumMod val="50000"/>
                  </a:schemeClr>
                </a:solidFill>
              </a:rPr>
              <a:t>If</a:t>
            </a:r>
            <a:r>
              <a:rPr lang="hr-HR" sz="2000" b="1" spc="-150" dirty="0">
                <a:solidFill>
                  <a:schemeClr val="accent1">
                    <a:lumMod val="50000"/>
                  </a:schemeClr>
                </a:solidFill>
              </a:rPr>
              <a:t> </a:t>
            </a:r>
            <a:r>
              <a:rPr lang="hr-HR" sz="2000" b="1" spc="-150" dirty="0" err="1">
                <a:solidFill>
                  <a:schemeClr val="accent1">
                    <a:lumMod val="50000"/>
                  </a:schemeClr>
                </a:solidFill>
              </a:rPr>
              <a:t>inspector</a:t>
            </a:r>
            <a:r>
              <a:rPr lang="hr-HR" sz="2000" b="1" spc="-150" dirty="0">
                <a:solidFill>
                  <a:schemeClr val="accent1">
                    <a:lumMod val="50000"/>
                  </a:schemeClr>
                </a:solidFill>
              </a:rPr>
              <a:t> </a:t>
            </a:r>
            <a:r>
              <a:rPr lang="hr-HR" sz="2000" b="1" spc="-150" dirty="0" err="1">
                <a:solidFill>
                  <a:schemeClr val="accent1">
                    <a:lumMod val="50000"/>
                  </a:schemeClr>
                </a:solidFill>
              </a:rPr>
              <a:t>during</a:t>
            </a:r>
            <a:r>
              <a:rPr lang="hr-HR" sz="2000" b="1" spc="-150" dirty="0">
                <a:solidFill>
                  <a:schemeClr val="accent1">
                    <a:lumMod val="50000"/>
                  </a:schemeClr>
                </a:solidFill>
              </a:rPr>
              <a:t> </a:t>
            </a:r>
            <a:r>
              <a:rPr lang="hr-HR" sz="2000" b="1" spc="-150" dirty="0" err="1">
                <a:solidFill>
                  <a:schemeClr val="accent1">
                    <a:lumMod val="50000"/>
                  </a:schemeClr>
                </a:solidFill>
              </a:rPr>
              <a:t>inspection</a:t>
            </a:r>
            <a:r>
              <a:rPr lang="hr-HR" sz="2000" b="1" spc="-150" dirty="0">
                <a:solidFill>
                  <a:schemeClr val="accent1">
                    <a:lumMod val="50000"/>
                  </a:schemeClr>
                </a:solidFill>
              </a:rPr>
              <a:t> </a:t>
            </a:r>
            <a:r>
              <a:rPr lang="hr-HR" sz="2000" b="1" spc="-150" dirty="0" err="1">
                <a:solidFill>
                  <a:schemeClr val="accent1">
                    <a:lumMod val="50000"/>
                  </a:schemeClr>
                </a:solidFill>
              </a:rPr>
              <a:t>monitoring</a:t>
            </a:r>
            <a:r>
              <a:rPr lang="hr-HR" sz="2000" b="1" spc="-150" dirty="0">
                <a:solidFill>
                  <a:schemeClr val="accent1">
                    <a:lumMod val="50000"/>
                  </a:schemeClr>
                </a:solidFill>
              </a:rPr>
              <a:t> </a:t>
            </a:r>
            <a:r>
              <a:rPr lang="hr-HR" sz="2000" b="1" spc="-150" dirty="0" err="1">
                <a:solidFill>
                  <a:schemeClr val="accent1">
                    <a:lumMod val="50000"/>
                  </a:schemeClr>
                </a:solidFill>
              </a:rPr>
              <a:t>identifies</a:t>
            </a:r>
            <a:r>
              <a:rPr lang="hr-HR" sz="2000" b="1" spc="-150" dirty="0">
                <a:solidFill>
                  <a:schemeClr val="accent1">
                    <a:lumMod val="50000"/>
                  </a:schemeClr>
                </a:solidFill>
              </a:rPr>
              <a:t> a </a:t>
            </a:r>
            <a:r>
              <a:rPr lang="hr-HR" sz="2000" b="1" spc="-150" dirty="0" err="1">
                <a:solidFill>
                  <a:schemeClr val="accent1">
                    <a:lumMod val="50000"/>
                  </a:schemeClr>
                </a:solidFill>
              </a:rPr>
              <a:t>breach</a:t>
            </a:r>
            <a:r>
              <a:rPr lang="hr-HR" sz="2000" b="1"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provisions</a:t>
            </a:r>
            <a:r>
              <a:rPr lang="hr-HR" sz="2000" spc="-150" dirty="0">
                <a:solidFill>
                  <a:schemeClr val="accent1">
                    <a:lumMod val="50000"/>
                  </a:schemeClr>
                </a:solidFill>
              </a:rPr>
              <a:t> </a:t>
            </a:r>
            <a:r>
              <a:rPr lang="hr-HR" sz="2000" spc="-150" dirty="0" err="1">
                <a:solidFill>
                  <a:schemeClr val="accent1">
                    <a:lumMod val="50000"/>
                  </a:schemeClr>
                </a:solidFill>
              </a:rPr>
              <a:t>of</a:t>
            </a:r>
            <a:r>
              <a:rPr lang="hr-HR" sz="2000" spc="-150" dirty="0">
                <a:solidFill>
                  <a:schemeClr val="accent1">
                    <a:lumMod val="50000"/>
                  </a:schemeClr>
                </a:solidFill>
              </a:rPr>
              <a:t>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Environmental</a:t>
            </a:r>
            <a:r>
              <a:rPr lang="hr-HR" sz="2000" spc="-150" dirty="0">
                <a:solidFill>
                  <a:schemeClr val="accent1">
                    <a:lumMod val="50000"/>
                  </a:schemeClr>
                </a:solidFill>
              </a:rPr>
              <a:t> </a:t>
            </a:r>
            <a:r>
              <a:rPr lang="hr-HR" sz="2000" spc="-150" dirty="0" err="1">
                <a:solidFill>
                  <a:schemeClr val="accent1">
                    <a:lumMod val="50000"/>
                  </a:schemeClr>
                </a:solidFill>
              </a:rPr>
              <a:t>Protection</a:t>
            </a:r>
            <a:r>
              <a:rPr lang="hr-HR" sz="2000" spc="-150" dirty="0">
                <a:solidFill>
                  <a:schemeClr val="accent1">
                    <a:lumMod val="50000"/>
                  </a:schemeClr>
                </a:solidFill>
              </a:rPr>
              <a:t> </a:t>
            </a:r>
            <a:r>
              <a:rPr lang="hr-HR" sz="2000" spc="-150" dirty="0" err="1">
                <a:solidFill>
                  <a:schemeClr val="accent1">
                    <a:lumMod val="50000"/>
                  </a:schemeClr>
                </a:solidFill>
              </a:rPr>
              <a:t>Act</a:t>
            </a:r>
            <a:r>
              <a:rPr lang="hr-HR" sz="2000" spc="-150" dirty="0">
                <a:solidFill>
                  <a:schemeClr val="accent1">
                    <a:lumMod val="50000"/>
                  </a:schemeClr>
                </a:solidFill>
              </a:rPr>
              <a:t> </a:t>
            </a:r>
            <a:r>
              <a:rPr lang="hr-HR" sz="2000" spc="-150" dirty="0" err="1">
                <a:solidFill>
                  <a:schemeClr val="accent1">
                    <a:lumMod val="50000"/>
                  </a:schemeClr>
                </a:solidFill>
              </a:rPr>
              <a:t>and</a:t>
            </a:r>
            <a:r>
              <a:rPr lang="hr-HR" sz="2000" spc="-150" dirty="0">
                <a:solidFill>
                  <a:schemeClr val="accent1">
                    <a:lumMod val="50000"/>
                  </a:schemeClr>
                </a:solidFill>
              </a:rPr>
              <a:t> </a:t>
            </a:r>
            <a:r>
              <a:rPr lang="hr-HR" sz="2000" spc="-150" dirty="0" err="1">
                <a:solidFill>
                  <a:schemeClr val="accent1">
                    <a:lumMod val="50000"/>
                  </a:schemeClr>
                </a:solidFill>
              </a:rPr>
              <a:t>regulations</a:t>
            </a:r>
            <a:r>
              <a:rPr lang="hr-HR" sz="2000" spc="-150" dirty="0">
                <a:solidFill>
                  <a:schemeClr val="accent1">
                    <a:lumMod val="50000"/>
                  </a:schemeClr>
                </a:solidFill>
              </a:rPr>
              <a:t> </a:t>
            </a:r>
            <a:r>
              <a:rPr lang="hr-HR" sz="2000" spc="-150" dirty="0" err="1">
                <a:solidFill>
                  <a:schemeClr val="accent1">
                    <a:lumMod val="50000"/>
                  </a:schemeClr>
                </a:solidFill>
              </a:rPr>
              <a:t>adopted</a:t>
            </a:r>
            <a:r>
              <a:rPr lang="hr-HR" sz="2000" spc="-150" dirty="0">
                <a:solidFill>
                  <a:schemeClr val="accent1">
                    <a:lumMod val="50000"/>
                  </a:schemeClr>
                </a:solidFill>
              </a:rPr>
              <a:t> </a:t>
            </a:r>
            <a:r>
              <a:rPr lang="hr-HR" sz="2000" spc="-150" dirty="0" err="1">
                <a:solidFill>
                  <a:schemeClr val="accent1">
                    <a:lumMod val="50000"/>
                  </a:schemeClr>
                </a:solidFill>
              </a:rPr>
              <a:t>based</a:t>
            </a:r>
            <a:r>
              <a:rPr lang="hr-HR" sz="2000" spc="-150" dirty="0">
                <a:solidFill>
                  <a:schemeClr val="accent1">
                    <a:lumMod val="50000"/>
                  </a:schemeClr>
                </a:solidFill>
              </a:rPr>
              <a:t> on </a:t>
            </a:r>
            <a:r>
              <a:rPr lang="hr-HR" sz="2000" spc="-150" dirty="0" err="1">
                <a:solidFill>
                  <a:schemeClr val="accent1">
                    <a:lumMod val="50000"/>
                  </a:schemeClr>
                </a:solidFill>
              </a:rPr>
              <a:t>this</a:t>
            </a:r>
            <a:r>
              <a:rPr lang="hr-HR" sz="2000" spc="-150" dirty="0">
                <a:solidFill>
                  <a:schemeClr val="accent1">
                    <a:lumMod val="50000"/>
                  </a:schemeClr>
                </a:solidFill>
              </a:rPr>
              <a:t> </a:t>
            </a:r>
            <a:r>
              <a:rPr lang="hr-HR" sz="2000" spc="-150" dirty="0" err="1">
                <a:solidFill>
                  <a:schemeClr val="accent1">
                    <a:lumMod val="50000"/>
                  </a:schemeClr>
                </a:solidFill>
              </a:rPr>
              <a:t>Act</a:t>
            </a:r>
            <a:r>
              <a:rPr lang="hr-HR" sz="2000" spc="-150" dirty="0">
                <a:solidFill>
                  <a:schemeClr val="accent1">
                    <a:lumMod val="50000"/>
                  </a:schemeClr>
                </a:solidFill>
              </a:rPr>
              <a:t>, </a:t>
            </a:r>
            <a:r>
              <a:rPr lang="en-US" sz="2000" b="1" spc="-150" dirty="0">
                <a:solidFill>
                  <a:schemeClr val="accent1">
                    <a:lumMod val="50000"/>
                  </a:schemeClr>
                </a:solidFill>
              </a:rPr>
              <a:t>it shall initiate an administrative procedure ex officio and order the supervised person by means of a decision </a:t>
            </a:r>
            <a:r>
              <a:rPr lang="en-US" sz="2000" spc="-150" dirty="0">
                <a:solidFill>
                  <a:schemeClr val="accent1">
                    <a:lumMod val="50000"/>
                  </a:schemeClr>
                </a:solidFill>
              </a:rPr>
              <a:t>to comply with the provisions prescribed by the Act and the regulations passed on the basis of this Act with an appropriate period of execution. If inspection of </a:t>
            </a:r>
            <a:r>
              <a:rPr lang="hr-HR" sz="2000" spc="-150" dirty="0" err="1">
                <a:solidFill>
                  <a:schemeClr val="accent1">
                    <a:lumMod val="50000"/>
                  </a:schemeClr>
                </a:solidFill>
              </a:rPr>
              <a:t>the</a:t>
            </a:r>
            <a:r>
              <a:rPr lang="hr-HR" sz="2000" spc="-150" dirty="0">
                <a:solidFill>
                  <a:schemeClr val="accent1">
                    <a:lumMod val="50000"/>
                  </a:schemeClr>
                </a:solidFill>
              </a:rPr>
              <a:t> </a:t>
            </a:r>
            <a:r>
              <a:rPr lang="hr-HR" sz="2000" spc="-150" dirty="0" err="1">
                <a:solidFill>
                  <a:schemeClr val="accent1">
                    <a:lumMod val="50000"/>
                  </a:schemeClr>
                </a:solidFill>
              </a:rPr>
              <a:t>plant</a:t>
            </a:r>
            <a:r>
              <a:rPr lang="hr-HR" sz="2000" spc="-150" dirty="0">
                <a:solidFill>
                  <a:schemeClr val="accent1">
                    <a:lumMod val="50000"/>
                  </a:schemeClr>
                </a:solidFill>
              </a:rPr>
              <a:t> </a:t>
            </a:r>
            <a:r>
              <a:rPr lang="en-US" sz="2000" spc="-150" dirty="0">
                <a:solidFill>
                  <a:schemeClr val="accent1">
                    <a:lumMod val="50000"/>
                  </a:schemeClr>
                </a:solidFill>
              </a:rPr>
              <a:t>for which an environmental permit obligation is prescribed </a:t>
            </a:r>
            <a:r>
              <a:rPr lang="hr-HR" sz="2000" spc="-150" dirty="0">
                <a:solidFill>
                  <a:schemeClr val="accent1">
                    <a:lumMod val="50000"/>
                  </a:schemeClr>
                </a:solidFill>
              </a:rPr>
              <a:t>is </a:t>
            </a:r>
            <a:r>
              <a:rPr lang="en-US" sz="2000" spc="-150" dirty="0">
                <a:solidFill>
                  <a:schemeClr val="accent1">
                    <a:lumMod val="50000"/>
                  </a:schemeClr>
                </a:solidFill>
              </a:rPr>
              <a:t>found to be </a:t>
            </a:r>
            <a:r>
              <a:rPr lang="en-US" sz="2000" b="1" spc="-150" dirty="0">
                <a:solidFill>
                  <a:schemeClr val="accent1">
                    <a:lumMod val="50000"/>
                  </a:schemeClr>
                </a:solidFill>
              </a:rPr>
              <a:t>incompatible with the permissible requirements</a:t>
            </a:r>
            <a:r>
              <a:rPr lang="en-US" sz="2000" spc="-150" dirty="0">
                <a:solidFill>
                  <a:schemeClr val="accent1">
                    <a:lumMod val="50000"/>
                  </a:schemeClr>
                </a:solidFill>
              </a:rPr>
              <a:t>, environmental inspectors and other inspectors responsible for each constituent and/or environmental load shall </a:t>
            </a:r>
            <a:r>
              <a:rPr lang="en-US" sz="2000" b="1" spc="-150" dirty="0">
                <a:solidFill>
                  <a:schemeClr val="accent1">
                    <a:lumMod val="50000"/>
                  </a:schemeClr>
                </a:solidFill>
              </a:rPr>
              <a:t>take the prescribed measures and within six months from the date of the finding of non-compliance </a:t>
            </a:r>
            <a:r>
              <a:rPr lang="en-US" sz="2000" spc="-150" dirty="0">
                <a:solidFill>
                  <a:schemeClr val="accent1">
                    <a:lumMod val="50000"/>
                  </a:schemeClr>
                </a:solidFill>
              </a:rPr>
              <a:t>with the conditions of the permits carry out a re-inspection of such </a:t>
            </a:r>
            <a:r>
              <a:rPr lang="hr-HR" sz="2000" spc="-150" dirty="0" err="1">
                <a:solidFill>
                  <a:schemeClr val="accent1">
                    <a:lumMod val="50000"/>
                  </a:schemeClr>
                </a:solidFill>
              </a:rPr>
              <a:t>plant</a:t>
            </a:r>
            <a:r>
              <a:rPr lang="hr-HR" sz="2000" spc="-150" dirty="0">
                <a:solidFill>
                  <a:schemeClr val="accent1">
                    <a:lumMod val="50000"/>
                  </a:schemeClr>
                </a:solidFill>
              </a:rPr>
              <a:t>.</a:t>
            </a:r>
          </a:p>
          <a:p>
            <a:pPr marL="342900" indent="-342900" algn="just">
              <a:buFont typeface="Arial" panose="020B0604020202020204" pitchFamily="34" charset="0"/>
              <a:buChar char="•"/>
            </a:pPr>
            <a:r>
              <a:rPr lang="en-US" sz="2000" spc="-150" dirty="0">
                <a:solidFill>
                  <a:schemeClr val="accent1">
                    <a:lumMod val="50000"/>
                  </a:schemeClr>
                </a:solidFill>
              </a:rPr>
              <a:t>If inspector identifies a breach of provisions of the Act and regulations adopted based on this Act</a:t>
            </a:r>
            <a:r>
              <a:rPr lang="hr-HR" sz="2000" spc="-150" dirty="0">
                <a:solidFill>
                  <a:schemeClr val="accent1">
                    <a:lumMod val="50000"/>
                  </a:schemeClr>
                </a:solidFill>
              </a:rPr>
              <a:t>, </a:t>
            </a:r>
            <a:r>
              <a:rPr lang="hr-HR" sz="2000" b="1" spc="-150" dirty="0" err="1">
                <a:solidFill>
                  <a:schemeClr val="accent1">
                    <a:lumMod val="50000"/>
                  </a:schemeClr>
                </a:solidFill>
              </a:rPr>
              <a:t>it</a:t>
            </a:r>
            <a:r>
              <a:rPr lang="hr-HR" sz="2000" b="1" spc="-150" dirty="0">
                <a:solidFill>
                  <a:schemeClr val="accent1">
                    <a:lumMod val="50000"/>
                  </a:schemeClr>
                </a:solidFill>
              </a:rPr>
              <a:t> </a:t>
            </a:r>
            <a:r>
              <a:rPr lang="hr-HR" sz="2000" b="1" spc="-150" dirty="0" err="1">
                <a:solidFill>
                  <a:schemeClr val="accent1">
                    <a:lumMod val="50000"/>
                  </a:schemeClr>
                </a:solidFill>
              </a:rPr>
              <a:t>may</a:t>
            </a:r>
            <a:r>
              <a:rPr lang="hr-HR" sz="2000" b="1" spc="-150" dirty="0">
                <a:solidFill>
                  <a:schemeClr val="accent1">
                    <a:lumMod val="50000"/>
                  </a:schemeClr>
                </a:solidFill>
              </a:rPr>
              <a:t> </a:t>
            </a:r>
            <a:r>
              <a:rPr lang="hr-HR" sz="2000" b="1" spc="-150" dirty="0" err="1">
                <a:solidFill>
                  <a:schemeClr val="accent1">
                    <a:lumMod val="50000"/>
                  </a:schemeClr>
                </a:solidFill>
              </a:rPr>
              <a:t>brought</a:t>
            </a:r>
            <a:r>
              <a:rPr lang="hr-HR" sz="2000" b="1" spc="-150" dirty="0">
                <a:solidFill>
                  <a:schemeClr val="accent1">
                    <a:lumMod val="50000"/>
                  </a:schemeClr>
                </a:solidFill>
              </a:rPr>
              <a:t> </a:t>
            </a:r>
            <a:r>
              <a:rPr lang="hr-HR" sz="2000" b="1" spc="-150" dirty="0" err="1">
                <a:solidFill>
                  <a:schemeClr val="accent1">
                    <a:lumMod val="50000"/>
                  </a:schemeClr>
                </a:solidFill>
              </a:rPr>
              <a:t>the</a:t>
            </a:r>
            <a:r>
              <a:rPr lang="hr-HR" sz="2000" b="1" spc="-150" dirty="0">
                <a:solidFill>
                  <a:schemeClr val="accent1">
                    <a:lumMod val="50000"/>
                  </a:schemeClr>
                </a:solidFill>
              </a:rPr>
              <a:t> </a:t>
            </a:r>
            <a:r>
              <a:rPr lang="hr-HR" sz="2000" b="1" spc="-150" dirty="0" err="1">
                <a:solidFill>
                  <a:schemeClr val="accent1">
                    <a:lumMod val="50000"/>
                  </a:schemeClr>
                </a:solidFill>
              </a:rPr>
              <a:t>inspection</a:t>
            </a:r>
            <a:r>
              <a:rPr lang="hr-HR" sz="2000" b="1" spc="-150" dirty="0">
                <a:solidFill>
                  <a:schemeClr val="accent1">
                    <a:lumMod val="50000"/>
                  </a:schemeClr>
                </a:solidFill>
              </a:rPr>
              <a:t> </a:t>
            </a:r>
            <a:r>
              <a:rPr lang="hr-HR" sz="2000" b="1" spc="-150" dirty="0" err="1">
                <a:solidFill>
                  <a:schemeClr val="accent1">
                    <a:lumMod val="50000"/>
                  </a:schemeClr>
                </a:solidFill>
              </a:rPr>
              <a:t>decision</a:t>
            </a:r>
            <a:r>
              <a:rPr lang="hr-HR" sz="2000" b="1" spc="-150" dirty="0">
                <a:solidFill>
                  <a:schemeClr val="accent1">
                    <a:lumMod val="50000"/>
                  </a:schemeClr>
                </a:solidFill>
              </a:rPr>
              <a:t> </a:t>
            </a:r>
            <a:r>
              <a:rPr lang="hr-HR" sz="2000" b="1" spc="-150" dirty="0" err="1">
                <a:solidFill>
                  <a:schemeClr val="accent1">
                    <a:lumMod val="50000"/>
                  </a:schemeClr>
                </a:solidFill>
              </a:rPr>
              <a:t>even</a:t>
            </a:r>
            <a:r>
              <a:rPr lang="hr-HR" sz="2000" b="1" spc="-150" dirty="0">
                <a:solidFill>
                  <a:schemeClr val="accent1">
                    <a:lumMod val="50000"/>
                  </a:schemeClr>
                </a:solidFill>
              </a:rPr>
              <a:t> </a:t>
            </a:r>
            <a:r>
              <a:rPr lang="hr-HR" sz="2000" b="1" spc="-150" dirty="0" err="1">
                <a:solidFill>
                  <a:schemeClr val="accent1">
                    <a:lumMod val="50000"/>
                  </a:schemeClr>
                </a:solidFill>
              </a:rPr>
              <a:t>without</a:t>
            </a:r>
            <a:r>
              <a:rPr lang="hr-HR" sz="2000" b="1" spc="-150" dirty="0">
                <a:solidFill>
                  <a:schemeClr val="accent1">
                    <a:lumMod val="50000"/>
                  </a:schemeClr>
                </a:solidFill>
              </a:rPr>
              <a:t> </a:t>
            </a:r>
            <a:r>
              <a:rPr lang="hr-HR" sz="2000" b="1" spc="-150" dirty="0" err="1">
                <a:solidFill>
                  <a:schemeClr val="accent1">
                    <a:lumMod val="50000"/>
                  </a:schemeClr>
                </a:solidFill>
              </a:rPr>
              <a:t>the</a:t>
            </a:r>
            <a:r>
              <a:rPr lang="hr-HR" sz="2000" b="1" spc="-150" dirty="0">
                <a:solidFill>
                  <a:schemeClr val="accent1">
                    <a:lumMod val="50000"/>
                  </a:schemeClr>
                </a:solidFill>
              </a:rPr>
              <a:t> </a:t>
            </a:r>
            <a:r>
              <a:rPr lang="hr-HR" sz="2000" b="1" spc="-150" dirty="0" err="1">
                <a:solidFill>
                  <a:schemeClr val="accent1">
                    <a:lumMod val="50000"/>
                  </a:schemeClr>
                </a:solidFill>
              </a:rPr>
              <a:t>party</a:t>
            </a:r>
            <a:r>
              <a:rPr lang="hr-HR" sz="2000" b="1" spc="-150" dirty="0">
                <a:solidFill>
                  <a:schemeClr val="accent1">
                    <a:lumMod val="50000"/>
                  </a:schemeClr>
                </a:solidFill>
              </a:rPr>
              <a:t> </a:t>
            </a:r>
            <a:r>
              <a:rPr lang="hr-HR" sz="2000" b="1" spc="-150" dirty="0" err="1">
                <a:solidFill>
                  <a:schemeClr val="accent1">
                    <a:lumMod val="50000"/>
                  </a:schemeClr>
                </a:solidFill>
              </a:rPr>
              <a:t>hearing</a:t>
            </a:r>
            <a:r>
              <a:rPr lang="hr-HR" sz="2000" b="1" spc="-150" dirty="0">
                <a:solidFill>
                  <a:schemeClr val="accent1">
                    <a:lumMod val="50000"/>
                  </a:schemeClr>
                </a:solidFill>
              </a:rPr>
              <a:t>. </a:t>
            </a:r>
          </a:p>
          <a:p>
            <a:pPr algn="just"/>
            <a:endParaRPr lang="hr-HR" sz="2000" dirty="0">
              <a:solidFill>
                <a:schemeClr val="accent1">
                  <a:lumMod val="50000"/>
                </a:schemeClr>
              </a:solidFill>
            </a:endParaRPr>
          </a:p>
        </p:txBody>
      </p:sp>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11.9 </a:t>
            </a:r>
            <a:r>
              <a:rPr lang="hr-HR" sz="2800" b="1" dirty="0" err="1">
                <a:solidFill>
                  <a:schemeClr val="tx2"/>
                </a:solidFill>
                <a:effectLst>
                  <a:glow>
                    <a:srgbClr val="7F7F7F">
                      <a:alpha val="35000"/>
                    </a:srgbClr>
                  </a:glow>
                </a:effectLst>
              </a:rPr>
              <a:t>Conducting</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case</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identified</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irregularities</a:t>
            </a:r>
            <a:endParaRPr lang="hr-HR" sz="2800" b="1" dirty="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299405" y="1416106"/>
            <a:ext cx="8650385" cy="5093702"/>
          </a:xfrm>
          <a:prstGeom prst="rect">
            <a:avLst/>
          </a:prstGeom>
          <a:noFill/>
        </p:spPr>
        <p:txBody>
          <a:bodyPr wrap="square" rtlCol="0">
            <a:spAutoFit/>
          </a:bodyPr>
          <a:lstStyle/>
          <a:p>
            <a:pPr algn="just"/>
            <a:r>
              <a:rPr lang="hr-HR" sz="2000" b="1" spc="-150" dirty="0" err="1">
                <a:solidFill>
                  <a:schemeClr val="accent1">
                    <a:lumMod val="50000"/>
                  </a:schemeClr>
                </a:solidFill>
              </a:rPr>
              <a:t>Inspector</a:t>
            </a:r>
            <a:r>
              <a:rPr lang="hr-HR" sz="2000" b="1" spc="-150" dirty="0">
                <a:solidFill>
                  <a:schemeClr val="accent1">
                    <a:lumMod val="50000"/>
                  </a:schemeClr>
                </a:solidFill>
              </a:rPr>
              <a:t> </a:t>
            </a:r>
            <a:r>
              <a:rPr lang="hr-HR" sz="2000" b="1" spc="-150" dirty="0" err="1">
                <a:solidFill>
                  <a:schemeClr val="accent1">
                    <a:lumMod val="50000"/>
                  </a:schemeClr>
                </a:solidFill>
              </a:rPr>
              <a:t>shall</a:t>
            </a:r>
            <a:r>
              <a:rPr lang="hr-HR" sz="2000" b="1" spc="-150" dirty="0">
                <a:solidFill>
                  <a:schemeClr val="accent1">
                    <a:lumMod val="50000"/>
                  </a:schemeClr>
                </a:solidFill>
              </a:rPr>
              <a:t> </a:t>
            </a:r>
            <a:r>
              <a:rPr lang="hr-HR" sz="2000" b="1" spc="-150" dirty="0" err="1">
                <a:solidFill>
                  <a:schemeClr val="accent1">
                    <a:lumMod val="50000"/>
                  </a:schemeClr>
                </a:solidFill>
              </a:rPr>
              <a:t>order</a:t>
            </a:r>
            <a:r>
              <a:rPr lang="hr-HR" sz="2000" b="1" spc="-150" dirty="0">
                <a:solidFill>
                  <a:schemeClr val="accent1">
                    <a:lumMod val="50000"/>
                  </a:schemeClr>
                </a:solidFill>
              </a:rPr>
              <a:t> </a:t>
            </a:r>
            <a:r>
              <a:rPr lang="hr-HR" sz="2000" b="1" spc="-150" dirty="0" err="1">
                <a:solidFill>
                  <a:schemeClr val="accent1">
                    <a:lumMod val="50000"/>
                  </a:schemeClr>
                </a:solidFill>
              </a:rPr>
              <a:t>based</a:t>
            </a:r>
            <a:r>
              <a:rPr lang="hr-HR" sz="2000" b="1" spc="-150" dirty="0">
                <a:solidFill>
                  <a:schemeClr val="accent1">
                    <a:lumMod val="50000"/>
                  </a:schemeClr>
                </a:solidFill>
              </a:rPr>
              <a:t> on </a:t>
            </a:r>
            <a:r>
              <a:rPr lang="hr-HR" sz="2000" b="1" spc="-150" dirty="0" err="1">
                <a:solidFill>
                  <a:schemeClr val="accent1">
                    <a:lumMod val="50000"/>
                  </a:schemeClr>
                </a:solidFill>
              </a:rPr>
              <a:t>decision</a:t>
            </a:r>
            <a:r>
              <a:rPr lang="hr-HR" sz="2000" b="1" spc="-150" dirty="0">
                <a:solidFill>
                  <a:schemeClr val="accent1">
                    <a:lumMod val="50000"/>
                  </a:schemeClr>
                </a:solidFill>
              </a:rPr>
              <a:t>:</a:t>
            </a:r>
          </a:p>
          <a:p>
            <a:pPr algn="just"/>
            <a:endParaRPr lang="hr-HR" sz="2000" spc="-150" dirty="0">
              <a:solidFill>
                <a:schemeClr val="accent1">
                  <a:lumMod val="50000"/>
                </a:schemeClr>
              </a:solidFill>
            </a:endParaRPr>
          </a:p>
          <a:p>
            <a:pPr marL="285750" indent="-285750" algn="just"/>
            <a:r>
              <a:rPr lang="hr-HR" sz="1900" spc="-150" dirty="0">
                <a:solidFill>
                  <a:schemeClr val="accent1">
                    <a:lumMod val="50000"/>
                  </a:schemeClr>
                </a:solidFill>
              </a:rPr>
              <a:t>–  </a:t>
            </a:r>
            <a:r>
              <a:rPr lang="hr-HR" sz="1900" spc="-150" dirty="0" err="1">
                <a:solidFill>
                  <a:schemeClr val="accent1">
                    <a:lumMod val="50000"/>
                  </a:schemeClr>
                </a:solidFill>
              </a:rPr>
              <a:t>prohibition</a:t>
            </a:r>
            <a:r>
              <a:rPr lang="hr-HR" sz="1900" spc="-150" dirty="0">
                <a:solidFill>
                  <a:schemeClr val="accent1">
                    <a:lumMod val="50000"/>
                  </a:schemeClr>
                </a:solidFill>
              </a:rPr>
              <a:t> on </a:t>
            </a:r>
            <a:r>
              <a:rPr lang="hr-HR" sz="1900" spc="-150" dirty="0" err="1">
                <a:solidFill>
                  <a:schemeClr val="accent1">
                    <a:lumMod val="50000"/>
                  </a:schemeClr>
                </a:solidFill>
              </a:rPr>
              <a:t>plant</a:t>
            </a:r>
            <a:r>
              <a:rPr lang="hr-HR" sz="1900" spc="-150" dirty="0">
                <a:solidFill>
                  <a:schemeClr val="accent1">
                    <a:lumMod val="50000"/>
                  </a:schemeClr>
                </a:solidFill>
              </a:rPr>
              <a:t> </a:t>
            </a:r>
            <a:r>
              <a:rPr lang="hr-HR" sz="1900" spc="-150" dirty="0" err="1">
                <a:solidFill>
                  <a:schemeClr val="accent1">
                    <a:lumMod val="50000"/>
                  </a:schemeClr>
                </a:solidFill>
              </a:rPr>
              <a:t>operation</a:t>
            </a:r>
            <a:r>
              <a:rPr lang="hr-HR" sz="1900" spc="-150" dirty="0">
                <a:solidFill>
                  <a:schemeClr val="accent1">
                    <a:lumMod val="50000"/>
                  </a:schemeClr>
                </a:solidFill>
              </a:rPr>
              <a:t>, </a:t>
            </a:r>
            <a:r>
              <a:rPr lang="hr-HR" sz="1900" spc="-150" dirty="0" err="1">
                <a:solidFill>
                  <a:schemeClr val="accent1">
                    <a:lumMod val="50000"/>
                  </a:schemeClr>
                </a:solidFill>
              </a:rPr>
              <a:t>i.e</a:t>
            </a:r>
            <a:r>
              <a:rPr lang="hr-HR" sz="1900" spc="-150" dirty="0">
                <a:solidFill>
                  <a:schemeClr val="accent1">
                    <a:lumMod val="50000"/>
                  </a:schemeClr>
                </a:solidFill>
              </a:rPr>
              <a:t>. </a:t>
            </a:r>
            <a:r>
              <a:rPr lang="hr-HR" sz="1900" spc="-150" dirty="0" err="1">
                <a:solidFill>
                  <a:schemeClr val="accent1">
                    <a:lumMod val="50000"/>
                  </a:schemeClr>
                </a:solidFill>
              </a:rPr>
              <a:t>its</a:t>
            </a:r>
            <a:r>
              <a:rPr lang="hr-HR" sz="1900" spc="-150" dirty="0">
                <a:solidFill>
                  <a:schemeClr val="accent1">
                    <a:lumMod val="50000"/>
                  </a:schemeClr>
                </a:solidFill>
              </a:rPr>
              <a:t> </a:t>
            </a:r>
            <a:r>
              <a:rPr lang="hr-HR" sz="1900" spc="-150" dirty="0" err="1">
                <a:solidFill>
                  <a:schemeClr val="accent1">
                    <a:lumMod val="50000"/>
                  </a:schemeClr>
                </a:solidFill>
              </a:rPr>
              <a:t>part</a:t>
            </a:r>
            <a:r>
              <a:rPr lang="hr-HR" sz="1900" spc="-150" dirty="0">
                <a:solidFill>
                  <a:schemeClr val="accent1">
                    <a:lumMod val="50000"/>
                  </a:schemeClr>
                </a:solidFill>
              </a:rPr>
              <a:t> </a:t>
            </a:r>
            <a:r>
              <a:rPr lang="hr-HR" sz="1900" spc="-150" dirty="0" err="1">
                <a:solidFill>
                  <a:schemeClr val="accent1">
                    <a:lumMod val="50000"/>
                  </a:schemeClr>
                </a:solidFill>
              </a:rPr>
              <a:t>and</a:t>
            </a:r>
            <a:r>
              <a:rPr lang="hr-HR" sz="1900" spc="-150" dirty="0">
                <a:solidFill>
                  <a:schemeClr val="accent1">
                    <a:lumMod val="50000"/>
                  </a:schemeClr>
                </a:solidFill>
              </a:rPr>
              <a:t> </a:t>
            </a:r>
            <a:r>
              <a:rPr lang="hr-HR" sz="1900" spc="-150" dirty="0" err="1">
                <a:solidFill>
                  <a:schemeClr val="accent1">
                    <a:lumMod val="50000"/>
                  </a:schemeClr>
                </a:solidFill>
              </a:rPr>
              <a:t>equipment</a:t>
            </a:r>
            <a:r>
              <a:rPr lang="hr-HR" sz="1900" spc="-150" dirty="0">
                <a:solidFill>
                  <a:schemeClr val="accent1">
                    <a:lumMod val="50000"/>
                  </a:schemeClr>
                </a:solidFill>
              </a:rPr>
              <a:t> </a:t>
            </a:r>
            <a:r>
              <a:rPr lang="hr-HR" sz="1900" spc="-150" dirty="0" err="1">
                <a:solidFill>
                  <a:schemeClr val="accent1">
                    <a:lumMod val="50000"/>
                  </a:schemeClr>
                </a:solidFill>
              </a:rPr>
              <a:t>and</a:t>
            </a:r>
            <a:r>
              <a:rPr lang="hr-HR" sz="1900" spc="-150" dirty="0">
                <a:solidFill>
                  <a:schemeClr val="accent1">
                    <a:lumMod val="50000"/>
                  </a:schemeClr>
                </a:solidFill>
              </a:rPr>
              <a:t>/or </a:t>
            </a:r>
            <a:r>
              <a:rPr lang="hr-HR" sz="1900" spc="-150" dirty="0" err="1">
                <a:solidFill>
                  <a:schemeClr val="accent1">
                    <a:lumMod val="50000"/>
                  </a:schemeClr>
                </a:solidFill>
              </a:rPr>
              <a:t>performance</a:t>
            </a:r>
            <a:r>
              <a:rPr lang="hr-HR" sz="1900" spc="-150" dirty="0">
                <a:solidFill>
                  <a:schemeClr val="accent1">
                    <a:lumMod val="50000"/>
                  </a:schemeClr>
                </a:solidFill>
              </a:rPr>
              <a:t> </a:t>
            </a:r>
            <a:r>
              <a:rPr lang="hr-HR" sz="1900" spc="-150" dirty="0" err="1">
                <a:solidFill>
                  <a:schemeClr val="accent1">
                    <a:lumMod val="50000"/>
                  </a:schemeClr>
                </a:solidFill>
              </a:rPr>
              <a:t>of</a:t>
            </a:r>
            <a:r>
              <a:rPr lang="hr-HR" sz="1900" spc="-150" dirty="0">
                <a:solidFill>
                  <a:schemeClr val="accent1">
                    <a:lumMod val="50000"/>
                  </a:schemeClr>
                </a:solidFill>
              </a:rPr>
              <a:t> </a:t>
            </a:r>
            <a:r>
              <a:rPr lang="hr-HR" sz="1900" spc="-150" dirty="0" err="1">
                <a:solidFill>
                  <a:schemeClr val="accent1">
                    <a:lumMod val="50000"/>
                  </a:schemeClr>
                </a:solidFill>
              </a:rPr>
              <a:t>activity</a:t>
            </a:r>
            <a:r>
              <a:rPr lang="hr-HR" sz="1900" spc="-150" dirty="0">
                <a:solidFill>
                  <a:schemeClr val="accent1">
                    <a:lumMod val="50000"/>
                  </a:schemeClr>
                </a:solidFill>
              </a:rPr>
              <a:t>,</a:t>
            </a:r>
          </a:p>
          <a:p>
            <a:pPr marL="285750" indent="-285750" algn="just"/>
            <a:r>
              <a:rPr lang="hr-HR" sz="1900" spc="-150" dirty="0">
                <a:solidFill>
                  <a:schemeClr val="accent1">
                    <a:lumMod val="50000"/>
                  </a:schemeClr>
                </a:solidFill>
              </a:rPr>
              <a:t>–  </a:t>
            </a:r>
            <a:r>
              <a:rPr lang="hr-HR" sz="1900" spc="-150" dirty="0" err="1">
                <a:solidFill>
                  <a:schemeClr val="accent1">
                    <a:lumMod val="50000"/>
                  </a:schemeClr>
                </a:solidFill>
              </a:rPr>
              <a:t>prohibition</a:t>
            </a:r>
            <a:r>
              <a:rPr lang="hr-HR" sz="1900" spc="-150" dirty="0">
                <a:solidFill>
                  <a:schemeClr val="accent1">
                    <a:lumMod val="50000"/>
                  </a:schemeClr>
                </a:solidFill>
              </a:rPr>
              <a:t> on </a:t>
            </a:r>
            <a:r>
              <a:rPr lang="hr-HR" sz="1900" spc="-150" dirty="0" err="1">
                <a:solidFill>
                  <a:schemeClr val="accent1">
                    <a:lumMod val="50000"/>
                  </a:schemeClr>
                </a:solidFill>
              </a:rPr>
              <a:t>performance</a:t>
            </a:r>
            <a:r>
              <a:rPr lang="hr-HR" sz="1900" spc="-150" dirty="0">
                <a:solidFill>
                  <a:schemeClr val="accent1">
                    <a:lumMod val="50000"/>
                  </a:schemeClr>
                </a:solidFill>
              </a:rPr>
              <a:t> </a:t>
            </a:r>
            <a:r>
              <a:rPr lang="hr-HR" sz="1900" spc="-150" dirty="0" err="1">
                <a:solidFill>
                  <a:schemeClr val="accent1">
                    <a:lumMod val="50000"/>
                  </a:schemeClr>
                </a:solidFill>
              </a:rPr>
              <a:t>of</a:t>
            </a:r>
            <a:r>
              <a:rPr lang="hr-HR" sz="1900" spc="-150" dirty="0">
                <a:solidFill>
                  <a:schemeClr val="accent1">
                    <a:lumMod val="50000"/>
                  </a:schemeClr>
                </a:solidFill>
              </a:rPr>
              <a:t> </a:t>
            </a:r>
            <a:r>
              <a:rPr lang="hr-HR" sz="1900" spc="-150" dirty="0" err="1">
                <a:solidFill>
                  <a:schemeClr val="accent1">
                    <a:lumMod val="50000"/>
                  </a:schemeClr>
                </a:solidFill>
              </a:rPr>
              <a:t>activity</a:t>
            </a:r>
            <a:r>
              <a:rPr lang="hr-HR" sz="1900" spc="-150" dirty="0">
                <a:solidFill>
                  <a:schemeClr val="accent1">
                    <a:lumMod val="50000"/>
                  </a:schemeClr>
                </a:solidFill>
              </a:rPr>
              <a:t> </a:t>
            </a:r>
            <a:r>
              <a:rPr lang="hr-HR" sz="1900" spc="-150" dirty="0" err="1">
                <a:solidFill>
                  <a:schemeClr val="accent1">
                    <a:lumMod val="50000"/>
                  </a:schemeClr>
                </a:solidFill>
              </a:rPr>
              <a:t>in</a:t>
            </a:r>
            <a:r>
              <a:rPr lang="hr-HR" sz="1900" spc="-150" dirty="0">
                <a:solidFill>
                  <a:schemeClr val="accent1">
                    <a:lumMod val="50000"/>
                  </a:schemeClr>
                </a:solidFill>
              </a:rPr>
              <a:t> </a:t>
            </a:r>
            <a:r>
              <a:rPr lang="hr-HR" sz="1900" spc="-150" dirty="0" err="1">
                <a:solidFill>
                  <a:schemeClr val="accent1">
                    <a:lumMod val="50000"/>
                  </a:schemeClr>
                </a:solidFill>
              </a:rPr>
              <a:t>production</a:t>
            </a:r>
            <a:r>
              <a:rPr lang="hr-HR" sz="1900" spc="-150" dirty="0">
                <a:solidFill>
                  <a:schemeClr val="accent1">
                    <a:lumMod val="50000"/>
                  </a:schemeClr>
                </a:solidFill>
              </a:rPr>
              <a:t> </a:t>
            </a:r>
            <a:r>
              <a:rPr lang="hr-HR" sz="1900" spc="-150" dirty="0" err="1">
                <a:solidFill>
                  <a:schemeClr val="accent1">
                    <a:lumMod val="50000"/>
                  </a:schemeClr>
                </a:solidFill>
              </a:rPr>
              <a:t>process</a:t>
            </a:r>
            <a:r>
              <a:rPr lang="hr-HR" sz="1900" spc="-150" dirty="0">
                <a:solidFill>
                  <a:schemeClr val="accent1">
                    <a:lumMod val="50000"/>
                  </a:schemeClr>
                </a:solidFill>
              </a:rPr>
              <a:t>,</a:t>
            </a:r>
          </a:p>
          <a:p>
            <a:pPr marL="285750" indent="-285750" algn="just"/>
            <a:r>
              <a:rPr lang="hr-HR" sz="1900" spc="-150" dirty="0">
                <a:solidFill>
                  <a:schemeClr val="accent1">
                    <a:lumMod val="50000"/>
                  </a:schemeClr>
                </a:solidFill>
              </a:rPr>
              <a:t>–  </a:t>
            </a:r>
            <a:r>
              <a:rPr lang="hr-HR" sz="1900" spc="-150" dirty="0" err="1">
                <a:solidFill>
                  <a:schemeClr val="accent1">
                    <a:lumMod val="50000"/>
                  </a:schemeClr>
                </a:solidFill>
              </a:rPr>
              <a:t>prohibition</a:t>
            </a:r>
            <a:r>
              <a:rPr lang="hr-HR" sz="1900" spc="-150" dirty="0">
                <a:solidFill>
                  <a:schemeClr val="accent1">
                    <a:lumMod val="50000"/>
                  </a:schemeClr>
                </a:solidFill>
              </a:rPr>
              <a:t> on </a:t>
            </a:r>
            <a:r>
              <a:rPr lang="hr-HR" sz="1900" spc="-150" dirty="0" err="1">
                <a:solidFill>
                  <a:schemeClr val="accent1">
                    <a:lumMod val="50000"/>
                  </a:schemeClr>
                </a:solidFill>
              </a:rPr>
              <a:t>dangerous</a:t>
            </a:r>
            <a:r>
              <a:rPr lang="hr-HR" sz="1900" spc="-150" dirty="0">
                <a:solidFill>
                  <a:schemeClr val="accent1">
                    <a:lumMod val="50000"/>
                  </a:schemeClr>
                </a:solidFill>
              </a:rPr>
              <a:t> </a:t>
            </a:r>
            <a:r>
              <a:rPr lang="hr-HR" sz="1900" spc="-150" dirty="0" err="1">
                <a:solidFill>
                  <a:schemeClr val="accent1">
                    <a:lumMod val="50000"/>
                  </a:schemeClr>
                </a:solidFill>
              </a:rPr>
              <a:t>substances</a:t>
            </a:r>
            <a:r>
              <a:rPr lang="hr-HR" sz="1900" spc="-150" dirty="0">
                <a:solidFill>
                  <a:schemeClr val="accent1">
                    <a:lumMod val="50000"/>
                  </a:schemeClr>
                </a:solidFill>
              </a:rPr>
              <a:t> </a:t>
            </a:r>
            <a:r>
              <a:rPr lang="hr-HR" sz="1900" spc="-150" dirty="0" err="1">
                <a:solidFill>
                  <a:schemeClr val="accent1">
                    <a:lumMod val="50000"/>
                  </a:schemeClr>
                </a:solidFill>
              </a:rPr>
              <a:t>management</a:t>
            </a:r>
            <a:r>
              <a:rPr lang="hr-HR" sz="1900" spc="-150" dirty="0">
                <a:solidFill>
                  <a:schemeClr val="accent1">
                    <a:lumMod val="50000"/>
                  </a:schemeClr>
                </a:solidFill>
              </a:rPr>
              <a:t>,</a:t>
            </a:r>
          </a:p>
          <a:p>
            <a:pPr marL="285750" indent="-285750" algn="just"/>
            <a:r>
              <a:rPr lang="hr-HR" sz="1900" spc="-150" dirty="0">
                <a:solidFill>
                  <a:schemeClr val="accent1">
                    <a:lumMod val="50000"/>
                  </a:schemeClr>
                </a:solidFill>
              </a:rPr>
              <a:t>– </a:t>
            </a:r>
            <a:r>
              <a:rPr lang="hr-HR" sz="1900" spc="-150" dirty="0" err="1">
                <a:solidFill>
                  <a:schemeClr val="accent1">
                    <a:lumMod val="50000"/>
                  </a:schemeClr>
                </a:solidFill>
              </a:rPr>
              <a:t>taking</a:t>
            </a:r>
            <a:r>
              <a:rPr lang="hr-HR" sz="1900" spc="-150" dirty="0">
                <a:solidFill>
                  <a:schemeClr val="accent1">
                    <a:lumMod val="50000"/>
                  </a:schemeClr>
                </a:solidFill>
              </a:rPr>
              <a:t> </a:t>
            </a:r>
            <a:r>
              <a:rPr lang="hr-HR" sz="1900" spc="-150" dirty="0" err="1">
                <a:solidFill>
                  <a:schemeClr val="accent1">
                    <a:lumMod val="50000"/>
                  </a:schemeClr>
                </a:solidFill>
              </a:rPr>
              <a:t>of</a:t>
            </a:r>
            <a:r>
              <a:rPr lang="hr-HR" sz="1900" spc="-150" dirty="0">
                <a:solidFill>
                  <a:schemeClr val="accent1">
                    <a:lumMod val="50000"/>
                  </a:schemeClr>
                </a:solidFill>
              </a:rPr>
              <a:t> </a:t>
            </a:r>
            <a:r>
              <a:rPr lang="hr-HR" sz="1900" spc="-150" dirty="0" err="1">
                <a:solidFill>
                  <a:schemeClr val="accent1">
                    <a:lumMod val="50000"/>
                  </a:schemeClr>
                </a:solidFill>
              </a:rPr>
              <a:t>appropriate</a:t>
            </a:r>
            <a:r>
              <a:rPr lang="hr-HR" sz="1900" spc="-150" dirty="0">
                <a:solidFill>
                  <a:schemeClr val="accent1">
                    <a:lumMod val="50000"/>
                  </a:schemeClr>
                </a:solidFill>
              </a:rPr>
              <a:t> preventive </a:t>
            </a:r>
            <a:r>
              <a:rPr lang="hr-HR" sz="1900" spc="-150" dirty="0" err="1">
                <a:solidFill>
                  <a:schemeClr val="accent1">
                    <a:lumMod val="50000"/>
                  </a:schemeClr>
                </a:solidFill>
              </a:rPr>
              <a:t>and</a:t>
            </a:r>
            <a:r>
              <a:rPr lang="hr-HR" sz="1900" spc="-150" dirty="0">
                <a:solidFill>
                  <a:schemeClr val="accent1">
                    <a:lumMod val="50000"/>
                  </a:schemeClr>
                </a:solidFill>
              </a:rPr>
              <a:t> </a:t>
            </a:r>
            <a:r>
              <a:rPr lang="hr-HR" sz="1900" spc="-150" dirty="0" err="1">
                <a:solidFill>
                  <a:schemeClr val="accent1">
                    <a:lumMod val="50000"/>
                  </a:schemeClr>
                </a:solidFill>
              </a:rPr>
              <a:t>other</a:t>
            </a:r>
            <a:r>
              <a:rPr lang="hr-HR" sz="1900" spc="-150" dirty="0">
                <a:solidFill>
                  <a:schemeClr val="accent1">
                    <a:lumMod val="50000"/>
                  </a:schemeClr>
                </a:solidFill>
              </a:rPr>
              <a:t> </a:t>
            </a:r>
            <a:r>
              <a:rPr lang="hr-HR" sz="1900" spc="-150" dirty="0" err="1">
                <a:solidFill>
                  <a:schemeClr val="accent1">
                    <a:lumMod val="50000"/>
                  </a:schemeClr>
                </a:solidFill>
              </a:rPr>
              <a:t>environmental</a:t>
            </a:r>
            <a:r>
              <a:rPr lang="hr-HR" sz="1900" spc="-150" dirty="0">
                <a:solidFill>
                  <a:schemeClr val="accent1">
                    <a:lumMod val="50000"/>
                  </a:schemeClr>
                </a:solidFill>
              </a:rPr>
              <a:t> </a:t>
            </a:r>
            <a:r>
              <a:rPr lang="hr-HR" sz="1900" spc="-150" dirty="0" err="1">
                <a:solidFill>
                  <a:schemeClr val="accent1">
                    <a:lumMod val="50000"/>
                  </a:schemeClr>
                </a:solidFill>
              </a:rPr>
              <a:t>protection</a:t>
            </a:r>
            <a:r>
              <a:rPr lang="hr-HR" sz="1900" spc="-150" dirty="0">
                <a:solidFill>
                  <a:schemeClr val="accent1">
                    <a:lumMod val="50000"/>
                  </a:schemeClr>
                </a:solidFill>
              </a:rPr>
              <a:t> </a:t>
            </a:r>
            <a:r>
              <a:rPr lang="hr-HR" sz="1900" spc="-150" dirty="0" err="1">
                <a:solidFill>
                  <a:schemeClr val="accent1">
                    <a:lumMod val="50000"/>
                  </a:schemeClr>
                </a:solidFill>
              </a:rPr>
              <a:t>measures</a:t>
            </a:r>
            <a:r>
              <a:rPr lang="hr-HR" sz="1900" spc="-150" dirty="0">
                <a:solidFill>
                  <a:schemeClr val="accent1">
                    <a:lumMod val="50000"/>
                  </a:schemeClr>
                </a:solidFill>
              </a:rPr>
              <a:t> </a:t>
            </a:r>
            <a:r>
              <a:rPr lang="hr-HR" sz="1900" spc="-150" dirty="0" err="1">
                <a:solidFill>
                  <a:schemeClr val="accent1">
                    <a:lumMod val="50000"/>
                  </a:schemeClr>
                </a:solidFill>
              </a:rPr>
              <a:t>referred</a:t>
            </a:r>
            <a:r>
              <a:rPr lang="hr-HR" sz="1900" spc="-150" dirty="0">
                <a:solidFill>
                  <a:schemeClr val="accent1">
                    <a:lumMod val="50000"/>
                  </a:schemeClr>
                </a:solidFill>
              </a:rPr>
              <a:t> to </a:t>
            </a:r>
            <a:r>
              <a:rPr lang="hr-HR" sz="1900" spc="-150" dirty="0" err="1">
                <a:solidFill>
                  <a:schemeClr val="accent1">
                    <a:lumMod val="50000"/>
                  </a:schemeClr>
                </a:solidFill>
              </a:rPr>
              <a:t>dangerous</a:t>
            </a:r>
            <a:r>
              <a:rPr lang="hr-HR" sz="1900" spc="-150" dirty="0">
                <a:solidFill>
                  <a:schemeClr val="accent1">
                    <a:lumMod val="50000"/>
                  </a:schemeClr>
                </a:solidFill>
              </a:rPr>
              <a:t> </a:t>
            </a:r>
            <a:r>
              <a:rPr lang="hr-HR" sz="1900" spc="-150" dirty="0" err="1">
                <a:solidFill>
                  <a:schemeClr val="accent1">
                    <a:lumMod val="50000"/>
                  </a:schemeClr>
                </a:solidFill>
              </a:rPr>
              <a:t>substances</a:t>
            </a:r>
            <a:r>
              <a:rPr lang="hr-HR" sz="1900" spc="-150" dirty="0">
                <a:solidFill>
                  <a:schemeClr val="accent1">
                    <a:lumMod val="50000"/>
                  </a:schemeClr>
                </a:solidFill>
              </a:rPr>
              <a:t>,</a:t>
            </a:r>
          </a:p>
          <a:p>
            <a:pPr marL="177800" indent="-177800" algn="just"/>
            <a:r>
              <a:rPr lang="hr-HR" sz="1900" spc="-150" dirty="0">
                <a:solidFill>
                  <a:schemeClr val="accent1">
                    <a:lumMod val="50000"/>
                  </a:schemeClr>
                </a:solidFill>
              </a:rPr>
              <a:t>− </a:t>
            </a:r>
            <a:r>
              <a:rPr lang="hr-HR" sz="1900" b="1" spc="-150" dirty="0" err="1">
                <a:solidFill>
                  <a:schemeClr val="accent1">
                    <a:lumMod val="50000"/>
                  </a:schemeClr>
                </a:solidFill>
              </a:rPr>
              <a:t>in</a:t>
            </a:r>
            <a:r>
              <a:rPr lang="hr-HR" sz="1900" b="1" spc="-150" dirty="0">
                <a:solidFill>
                  <a:schemeClr val="accent1">
                    <a:lumMod val="50000"/>
                  </a:schemeClr>
                </a:solidFill>
              </a:rPr>
              <a:t> </a:t>
            </a:r>
            <a:r>
              <a:rPr lang="hr-HR" sz="1900" b="1" spc="-150" dirty="0" err="1">
                <a:solidFill>
                  <a:schemeClr val="accent1">
                    <a:lumMod val="50000"/>
                  </a:schemeClr>
                </a:solidFill>
              </a:rPr>
              <a:t>case</a:t>
            </a:r>
            <a:r>
              <a:rPr lang="hr-HR" sz="1900" b="1" spc="-150" dirty="0">
                <a:solidFill>
                  <a:schemeClr val="accent1">
                    <a:lumMod val="50000"/>
                  </a:schemeClr>
                </a:solidFill>
              </a:rPr>
              <a:t> </a:t>
            </a:r>
            <a:r>
              <a:rPr lang="hr-HR" sz="1900" b="1" spc="-150" dirty="0" err="1">
                <a:solidFill>
                  <a:schemeClr val="accent1">
                    <a:lumMod val="50000"/>
                  </a:schemeClr>
                </a:solidFill>
              </a:rPr>
              <a:t>of</a:t>
            </a:r>
            <a:r>
              <a:rPr lang="hr-HR" sz="1900" b="1" spc="-150" dirty="0">
                <a:solidFill>
                  <a:schemeClr val="accent1">
                    <a:lumMod val="50000"/>
                  </a:schemeClr>
                </a:solidFill>
              </a:rPr>
              <a:t> major </a:t>
            </a:r>
            <a:r>
              <a:rPr lang="hr-HR" sz="1900" b="1" spc="-150" dirty="0" err="1">
                <a:solidFill>
                  <a:schemeClr val="accent1">
                    <a:lumMod val="50000"/>
                  </a:schemeClr>
                </a:solidFill>
              </a:rPr>
              <a:t>accident</a:t>
            </a:r>
            <a:r>
              <a:rPr lang="hr-HR" sz="1900" b="1" spc="-150" dirty="0">
                <a:solidFill>
                  <a:schemeClr val="accent1">
                    <a:lumMod val="50000"/>
                  </a:schemeClr>
                </a:solidFill>
              </a:rPr>
              <a:t>, </a:t>
            </a:r>
            <a:r>
              <a:rPr lang="hr-HR" sz="1900" b="1" spc="-150" dirty="0" err="1">
                <a:solidFill>
                  <a:schemeClr val="accent1">
                    <a:lumMod val="50000"/>
                  </a:schemeClr>
                </a:solidFill>
              </a:rPr>
              <a:t>taking</a:t>
            </a:r>
            <a:r>
              <a:rPr lang="hr-HR" sz="1900" b="1" spc="-150" dirty="0">
                <a:solidFill>
                  <a:schemeClr val="accent1">
                    <a:lumMod val="50000"/>
                  </a:schemeClr>
                </a:solidFill>
              </a:rPr>
              <a:t> </a:t>
            </a:r>
            <a:r>
              <a:rPr lang="hr-HR" sz="1900" b="1" spc="-150" dirty="0" err="1">
                <a:solidFill>
                  <a:schemeClr val="accent1">
                    <a:lumMod val="50000"/>
                  </a:schemeClr>
                </a:solidFill>
              </a:rPr>
              <a:t>of</a:t>
            </a:r>
            <a:r>
              <a:rPr lang="hr-HR" sz="1900" b="1" spc="-150" dirty="0">
                <a:solidFill>
                  <a:schemeClr val="accent1">
                    <a:lumMod val="50000"/>
                  </a:schemeClr>
                </a:solidFill>
              </a:rPr>
              <a:t> </a:t>
            </a:r>
            <a:r>
              <a:rPr lang="hr-HR" sz="1900" b="1" spc="-150" dirty="0" err="1">
                <a:solidFill>
                  <a:schemeClr val="accent1">
                    <a:lumMod val="50000"/>
                  </a:schemeClr>
                </a:solidFill>
              </a:rPr>
              <a:t>measures</a:t>
            </a:r>
            <a:r>
              <a:rPr lang="hr-HR" sz="1900" b="1" spc="-150" dirty="0">
                <a:solidFill>
                  <a:schemeClr val="accent1">
                    <a:lumMod val="50000"/>
                  </a:schemeClr>
                </a:solidFill>
              </a:rPr>
              <a:t> </a:t>
            </a:r>
            <a:r>
              <a:rPr lang="hr-HR" sz="1900" b="1" spc="-150" dirty="0" err="1">
                <a:solidFill>
                  <a:schemeClr val="accent1">
                    <a:lumMod val="50000"/>
                  </a:schemeClr>
                </a:solidFill>
              </a:rPr>
              <a:t>and</a:t>
            </a:r>
            <a:r>
              <a:rPr lang="hr-HR" sz="1900" b="1" spc="-150" dirty="0">
                <a:solidFill>
                  <a:schemeClr val="accent1">
                    <a:lumMod val="50000"/>
                  </a:schemeClr>
                </a:solidFill>
              </a:rPr>
              <a:t> </a:t>
            </a:r>
            <a:r>
              <a:rPr lang="hr-HR" sz="1900" b="1" spc="-150" dirty="0" err="1">
                <a:solidFill>
                  <a:schemeClr val="accent1">
                    <a:lumMod val="50000"/>
                  </a:schemeClr>
                </a:solidFill>
              </a:rPr>
              <a:t>procedures</a:t>
            </a:r>
            <a:r>
              <a:rPr lang="hr-HR" sz="1900" b="1" spc="-150" dirty="0">
                <a:solidFill>
                  <a:schemeClr val="accent1">
                    <a:lumMod val="50000"/>
                  </a:schemeClr>
                </a:solidFill>
              </a:rPr>
              <a:t> </a:t>
            </a:r>
            <a:r>
              <a:rPr lang="hr-HR" sz="1900" b="1" spc="-150" dirty="0" err="1">
                <a:solidFill>
                  <a:schemeClr val="accent1">
                    <a:lumMod val="50000"/>
                  </a:schemeClr>
                </a:solidFill>
              </a:rPr>
              <a:t>in</a:t>
            </a:r>
            <a:r>
              <a:rPr lang="hr-HR" sz="1900" b="1" spc="-150" dirty="0">
                <a:solidFill>
                  <a:schemeClr val="accent1">
                    <a:lumMod val="50000"/>
                  </a:schemeClr>
                </a:solidFill>
              </a:rPr>
              <a:t> </a:t>
            </a:r>
            <a:r>
              <a:rPr lang="hr-HR" sz="1900" b="1" spc="-150" dirty="0" err="1">
                <a:solidFill>
                  <a:schemeClr val="accent1">
                    <a:lumMod val="50000"/>
                  </a:schemeClr>
                </a:solidFill>
              </a:rPr>
              <a:t>accordance</a:t>
            </a:r>
            <a:r>
              <a:rPr lang="hr-HR" sz="1900" b="1" spc="-150" dirty="0">
                <a:solidFill>
                  <a:schemeClr val="accent1">
                    <a:lumMod val="50000"/>
                  </a:schemeClr>
                </a:solidFill>
              </a:rPr>
              <a:t> </a:t>
            </a:r>
            <a:r>
              <a:rPr lang="hr-HR" sz="1900" b="1" spc="-150" dirty="0" err="1">
                <a:solidFill>
                  <a:schemeClr val="accent1">
                    <a:lumMod val="50000"/>
                  </a:schemeClr>
                </a:solidFill>
              </a:rPr>
              <a:t>with</a:t>
            </a:r>
            <a:r>
              <a:rPr lang="hr-HR" sz="1900" b="1" spc="-150" dirty="0">
                <a:solidFill>
                  <a:schemeClr val="accent1">
                    <a:lumMod val="50000"/>
                  </a:schemeClr>
                </a:solidFill>
              </a:rPr>
              <a:t> </a:t>
            </a:r>
            <a:r>
              <a:rPr lang="hr-HR" sz="1900" b="1" spc="-150" dirty="0" err="1">
                <a:solidFill>
                  <a:schemeClr val="accent1">
                    <a:lumMod val="50000"/>
                  </a:schemeClr>
                </a:solidFill>
              </a:rPr>
              <a:t>Safety</a:t>
            </a:r>
            <a:r>
              <a:rPr lang="hr-HR" sz="1900" b="1" spc="-150" dirty="0">
                <a:solidFill>
                  <a:schemeClr val="accent1">
                    <a:lumMod val="50000"/>
                  </a:schemeClr>
                </a:solidFill>
              </a:rPr>
              <a:t> </a:t>
            </a:r>
            <a:r>
              <a:rPr lang="hr-HR" sz="1900" b="1" spc="-150" dirty="0" err="1">
                <a:solidFill>
                  <a:schemeClr val="accent1">
                    <a:lumMod val="50000"/>
                  </a:schemeClr>
                </a:solidFill>
              </a:rPr>
              <a:t>Report</a:t>
            </a:r>
            <a:r>
              <a:rPr lang="hr-HR" sz="1900" b="1" spc="-150" dirty="0">
                <a:solidFill>
                  <a:schemeClr val="accent1">
                    <a:lumMod val="50000"/>
                  </a:schemeClr>
                </a:solidFill>
              </a:rPr>
              <a:t> </a:t>
            </a:r>
            <a:r>
              <a:rPr lang="hr-HR" sz="1900" b="1" spc="-150" dirty="0" err="1">
                <a:solidFill>
                  <a:schemeClr val="accent1">
                    <a:lumMod val="50000"/>
                  </a:schemeClr>
                </a:solidFill>
              </a:rPr>
              <a:t>and</a:t>
            </a:r>
            <a:r>
              <a:rPr lang="hr-HR" sz="1900" b="1" spc="-150" dirty="0">
                <a:solidFill>
                  <a:schemeClr val="accent1">
                    <a:lumMod val="50000"/>
                  </a:schemeClr>
                </a:solidFill>
              </a:rPr>
              <a:t> </a:t>
            </a:r>
            <a:r>
              <a:rPr lang="hr-HR" sz="1900" b="1" spc="-150" dirty="0" err="1">
                <a:solidFill>
                  <a:schemeClr val="accent1">
                    <a:lumMod val="50000"/>
                  </a:schemeClr>
                </a:solidFill>
              </a:rPr>
              <a:t>Policy</a:t>
            </a:r>
            <a:r>
              <a:rPr lang="hr-HR" sz="1900" b="1" spc="-150" dirty="0">
                <a:solidFill>
                  <a:schemeClr val="accent1">
                    <a:lumMod val="50000"/>
                  </a:schemeClr>
                </a:solidFill>
              </a:rPr>
              <a:t> on </a:t>
            </a:r>
            <a:r>
              <a:rPr lang="hr-HR" sz="1900" b="1" spc="-150" dirty="0" err="1">
                <a:solidFill>
                  <a:schemeClr val="accent1">
                    <a:lumMod val="50000"/>
                  </a:schemeClr>
                </a:solidFill>
              </a:rPr>
              <a:t>prevention</a:t>
            </a:r>
            <a:r>
              <a:rPr lang="hr-HR" sz="1900" b="1" spc="-150" dirty="0">
                <a:solidFill>
                  <a:schemeClr val="accent1">
                    <a:lumMod val="50000"/>
                  </a:schemeClr>
                </a:solidFill>
              </a:rPr>
              <a:t> </a:t>
            </a:r>
            <a:r>
              <a:rPr lang="hr-HR" sz="1900" b="1" spc="-150" dirty="0" err="1">
                <a:solidFill>
                  <a:schemeClr val="accent1">
                    <a:lumMod val="50000"/>
                  </a:schemeClr>
                </a:solidFill>
              </a:rPr>
              <a:t>of</a:t>
            </a:r>
            <a:r>
              <a:rPr lang="hr-HR" sz="1900" b="1" spc="-150" dirty="0">
                <a:solidFill>
                  <a:schemeClr val="accent1">
                    <a:lumMod val="50000"/>
                  </a:schemeClr>
                </a:solidFill>
              </a:rPr>
              <a:t> major </a:t>
            </a:r>
            <a:r>
              <a:rPr lang="hr-HR" sz="1900" b="1" spc="-150" dirty="0" err="1">
                <a:solidFill>
                  <a:schemeClr val="accent1">
                    <a:lumMod val="50000"/>
                  </a:schemeClr>
                </a:solidFill>
              </a:rPr>
              <a:t>accidents</a:t>
            </a:r>
            <a:r>
              <a:rPr lang="hr-HR" sz="1900" b="1" spc="-150" dirty="0">
                <a:solidFill>
                  <a:schemeClr val="accent1">
                    <a:lumMod val="50000"/>
                  </a:schemeClr>
                </a:solidFill>
              </a:rPr>
              <a:t> as </a:t>
            </a:r>
            <a:r>
              <a:rPr lang="hr-HR" sz="1900" b="1" spc="-150" dirty="0" err="1">
                <a:solidFill>
                  <a:schemeClr val="accent1">
                    <a:lumMod val="50000"/>
                  </a:schemeClr>
                </a:solidFill>
              </a:rPr>
              <a:t>well</a:t>
            </a:r>
            <a:r>
              <a:rPr lang="hr-HR" sz="1900" b="1" spc="-150" dirty="0">
                <a:solidFill>
                  <a:schemeClr val="accent1">
                    <a:lumMod val="50000"/>
                  </a:schemeClr>
                </a:solidFill>
              </a:rPr>
              <a:t> </a:t>
            </a:r>
            <a:r>
              <a:rPr lang="hr-HR" sz="1900" b="1" spc="-150" dirty="0" err="1">
                <a:solidFill>
                  <a:schemeClr val="accent1">
                    <a:lumMod val="50000"/>
                  </a:schemeClr>
                </a:solidFill>
              </a:rPr>
              <a:t>as</a:t>
            </a:r>
            <a:r>
              <a:rPr lang="hr-HR" sz="1900" b="1" spc="-150" dirty="0">
                <a:solidFill>
                  <a:schemeClr val="accent1">
                    <a:lumMod val="50000"/>
                  </a:schemeClr>
                </a:solidFill>
              </a:rPr>
              <a:t> </a:t>
            </a:r>
            <a:r>
              <a:rPr lang="hr-HR" sz="1900" b="1" spc="-150" dirty="0" err="1">
                <a:solidFill>
                  <a:schemeClr val="accent1">
                    <a:lumMod val="50000"/>
                  </a:schemeClr>
                </a:solidFill>
              </a:rPr>
              <a:t>measures</a:t>
            </a:r>
            <a:r>
              <a:rPr lang="hr-HR" sz="1900" b="1" spc="-150" dirty="0">
                <a:solidFill>
                  <a:schemeClr val="accent1">
                    <a:lumMod val="50000"/>
                  </a:schemeClr>
                </a:solidFill>
              </a:rPr>
              <a:t> for </a:t>
            </a:r>
            <a:r>
              <a:rPr lang="hr-HR" sz="1900" b="1" spc="-150" dirty="0" err="1">
                <a:solidFill>
                  <a:schemeClr val="accent1">
                    <a:lumMod val="50000"/>
                  </a:schemeClr>
                </a:solidFill>
              </a:rPr>
              <a:t>recovery</a:t>
            </a:r>
            <a:r>
              <a:rPr lang="hr-HR" sz="1900" b="1" spc="-150" dirty="0">
                <a:solidFill>
                  <a:schemeClr val="accent1">
                    <a:lumMod val="50000"/>
                  </a:schemeClr>
                </a:solidFill>
              </a:rPr>
              <a:t> </a:t>
            </a:r>
            <a:r>
              <a:rPr lang="hr-HR" sz="1900" b="1" spc="-150" dirty="0" err="1">
                <a:solidFill>
                  <a:schemeClr val="accent1">
                    <a:lumMod val="50000"/>
                  </a:schemeClr>
                </a:solidFill>
              </a:rPr>
              <a:t>and</a:t>
            </a:r>
            <a:r>
              <a:rPr lang="hr-HR" sz="1900" b="1" spc="-150" dirty="0">
                <a:solidFill>
                  <a:schemeClr val="accent1">
                    <a:lumMod val="50000"/>
                  </a:schemeClr>
                </a:solidFill>
              </a:rPr>
              <a:t> </a:t>
            </a:r>
            <a:r>
              <a:rPr lang="hr-HR" sz="1900" b="1" spc="-150" dirty="0" err="1">
                <a:solidFill>
                  <a:schemeClr val="accent1">
                    <a:lumMod val="50000"/>
                  </a:schemeClr>
                </a:solidFill>
              </a:rPr>
              <a:t>prevention</a:t>
            </a:r>
            <a:r>
              <a:rPr lang="hr-HR" sz="1900" b="1" spc="-150" dirty="0">
                <a:solidFill>
                  <a:schemeClr val="accent1">
                    <a:lumMod val="50000"/>
                  </a:schemeClr>
                </a:solidFill>
              </a:rPr>
              <a:t> </a:t>
            </a:r>
            <a:r>
              <a:rPr lang="hr-HR" sz="1900" b="1" spc="-150" dirty="0" err="1">
                <a:solidFill>
                  <a:schemeClr val="accent1">
                    <a:lumMod val="50000"/>
                  </a:schemeClr>
                </a:solidFill>
              </a:rPr>
              <a:t>of</a:t>
            </a:r>
            <a:r>
              <a:rPr lang="hr-HR" sz="1900" b="1" spc="-150" dirty="0">
                <a:solidFill>
                  <a:schemeClr val="accent1">
                    <a:lumMod val="50000"/>
                  </a:schemeClr>
                </a:solidFill>
              </a:rPr>
              <a:t> </a:t>
            </a:r>
            <a:r>
              <a:rPr lang="hr-HR" sz="1900" b="1" spc="-150" dirty="0" err="1">
                <a:solidFill>
                  <a:schemeClr val="accent1">
                    <a:lumMod val="50000"/>
                  </a:schemeClr>
                </a:solidFill>
              </a:rPr>
              <a:t>environmental</a:t>
            </a:r>
            <a:r>
              <a:rPr lang="hr-HR" sz="1900" b="1" spc="-150" dirty="0">
                <a:solidFill>
                  <a:schemeClr val="accent1">
                    <a:lumMod val="50000"/>
                  </a:schemeClr>
                </a:solidFill>
              </a:rPr>
              <a:t> </a:t>
            </a:r>
            <a:r>
              <a:rPr lang="hr-HR" sz="1900" b="1" spc="-150" dirty="0" err="1">
                <a:solidFill>
                  <a:schemeClr val="accent1">
                    <a:lumMod val="50000"/>
                  </a:schemeClr>
                </a:solidFill>
              </a:rPr>
              <a:t>pollution</a:t>
            </a:r>
            <a:r>
              <a:rPr lang="hr-HR" sz="1900" b="1" spc="-150" dirty="0">
                <a:solidFill>
                  <a:schemeClr val="accent1">
                    <a:lumMod val="50000"/>
                  </a:schemeClr>
                </a:solidFill>
              </a:rPr>
              <a:t> </a:t>
            </a:r>
            <a:r>
              <a:rPr lang="hr-HR" sz="1900" b="1" spc="-150" dirty="0" err="1">
                <a:solidFill>
                  <a:schemeClr val="accent1">
                    <a:lumMod val="50000"/>
                  </a:schemeClr>
                </a:solidFill>
              </a:rPr>
              <a:t>expansion</a:t>
            </a:r>
            <a:r>
              <a:rPr lang="hr-HR" sz="1900" b="1" spc="-150" dirty="0">
                <a:solidFill>
                  <a:schemeClr val="accent1">
                    <a:lumMod val="50000"/>
                  </a:schemeClr>
                </a:solidFill>
              </a:rPr>
              <a:t>,</a:t>
            </a:r>
          </a:p>
          <a:p>
            <a:pPr marL="177800" indent="-177800" algn="just"/>
            <a:r>
              <a:rPr lang="hr-HR" sz="1900" spc="-150" dirty="0">
                <a:solidFill>
                  <a:schemeClr val="accent1">
                    <a:lumMod val="50000"/>
                  </a:schemeClr>
                </a:solidFill>
              </a:rPr>
              <a:t>–  </a:t>
            </a:r>
            <a:r>
              <a:rPr lang="hr-HR" sz="1900" b="1" spc="-150" dirty="0" err="1">
                <a:solidFill>
                  <a:schemeClr val="accent1">
                    <a:lumMod val="50000"/>
                  </a:schemeClr>
                </a:solidFill>
              </a:rPr>
              <a:t>removal</a:t>
            </a:r>
            <a:r>
              <a:rPr lang="hr-HR" sz="1900" b="1" spc="-150" dirty="0">
                <a:solidFill>
                  <a:schemeClr val="accent1">
                    <a:lumMod val="50000"/>
                  </a:schemeClr>
                </a:solidFill>
              </a:rPr>
              <a:t> </a:t>
            </a:r>
            <a:r>
              <a:rPr lang="hr-HR" sz="1900" b="1" spc="-150" dirty="0" err="1">
                <a:solidFill>
                  <a:schemeClr val="accent1">
                    <a:lumMod val="50000"/>
                  </a:schemeClr>
                </a:solidFill>
              </a:rPr>
              <a:t>of</a:t>
            </a:r>
            <a:r>
              <a:rPr lang="hr-HR" sz="1900" b="1" spc="-150" dirty="0">
                <a:solidFill>
                  <a:schemeClr val="accent1">
                    <a:lumMod val="50000"/>
                  </a:schemeClr>
                </a:solidFill>
              </a:rPr>
              <a:t> </a:t>
            </a:r>
            <a:r>
              <a:rPr lang="hr-HR" sz="1900" b="1" spc="-150" dirty="0" err="1">
                <a:solidFill>
                  <a:schemeClr val="accent1">
                    <a:lumMod val="50000"/>
                  </a:schemeClr>
                </a:solidFill>
              </a:rPr>
              <a:t>consequences</a:t>
            </a:r>
            <a:r>
              <a:rPr lang="hr-HR" sz="1900" b="1" spc="-150" dirty="0">
                <a:solidFill>
                  <a:schemeClr val="accent1">
                    <a:lumMod val="50000"/>
                  </a:schemeClr>
                </a:solidFill>
              </a:rPr>
              <a:t> </a:t>
            </a:r>
            <a:r>
              <a:rPr lang="hr-HR" sz="1900" b="1" spc="-150" dirty="0" err="1">
                <a:solidFill>
                  <a:schemeClr val="accent1">
                    <a:lumMod val="50000"/>
                  </a:schemeClr>
                </a:solidFill>
              </a:rPr>
              <a:t>caused</a:t>
            </a:r>
            <a:r>
              <a:rPr lang="hr-HR" sz="1900" b="1" spc="-150" dirty="0">
                <a:solidFill>
                  <a:schemeClr val="accent1">
                    <a:lumMod val="50000"/>
                  </a:schemeClr>
                </a:solidFill>
              </a:rPr>
              <a:t> </a:t>
            </a:r>
            <a:r>
              <a:rPr lang="hr-HR" sz="1900" b="1" spc="-150" dirty="0" err="1">
                <a:solidFill>
                  <a:schemeClr val="accent1">
                    <a:lumMod val="50000"/>
                  </a:schemeClr>
                </a:solidFill>
              </a:rPr>
              <a:t>by</a:t>
            </a:r>
            <a:r>
              <a:rPr lang="hr-HR" sz="1900" b="1" spc="-150" dirty="0">
                <a:solidFill>
                  <a:schemeClr val="accent1">
                    <a:lumMod val="50000"/>
                  </a:schemeClr>
                </a:solidFill>
              </a:rPr>
              <a:t> </a:t>
            </a:r>
            <a:r>
              <a:rPr lang="hr-HR" sz="1900" b="1" spc="-150" dirty="0" err="1">
                <a:solidFill>
                  <a:schemeClr val="accent1">
                    <a:lumMod val="50000"/>
                  </a:schemeClr>
                </a:solidFill>
              </a:rPr>
              <a:t>environmental</a:t>
            </a:r>
            <a:r>
              <a:rPr lang="hr-HR" sz="1900" b="1" spc="-150" dirty="0">
                <a:solidFill>
                  <a:schemeClr val="accent1">
                    <a:lumMod val="50000"/>
                  </a:schemeClr>
                </a:solidFill>
              </a:rPr>
              <a:t> </a:t>
            </a:r>
            <a:r>
              <a:rPr lang="hr-HR" sz="1900" b="1" spc="-150" dirty="0" err="1">
                <a:solidFill>
                  <a:schemeClr val="accent1">
                    <a:lumMod val="50000"/>
                  </a:schemeClr>
                </a:solidFill>
              </a:rPr>
              <a:t>pollution</a:t>
            </a:r>
            <a:r>
              <a:rPr lang="hr-HR" sz="1900" b="1" spc="-150" dirty="0">
                <a:solidFill>
                  <a:schemeClr val="accent1">
                    <a:lumMod val="50000"/>
                  </a:schemeClr>
                </a:solidFill>
              </a:rPr>
              <a:t>, </a:t>
            </a:r>
            <a:r>
              <a:rPr lang="hr-HR" sz="1900" b="1" spc="-150" dirty="0" err="1">
                <a:solidFill>
                  <a:schemeClr val="accent1">
                    <a:lumMod val="50000"/>
                  </a:schemeClr>
                </a:solidFill>
              </a:rPr>
              <a:t>i.e</a:t>
            </a:r>
            <a:r>
              <a:rPr lang="hr-HR" sz="1900" b="1" spc="-150" dirty="0">
                <a:solidFill>
                  <a:schemeClr val="accent1">
                    <a:lumMod val="50000"/>
                  </a:schemeClr>
                </a:solidFill>
              </a:rPr>
              <a:t>. </a:t>
            </a:r>
            <a:r>
              <a:rPr lang="hr-HR" sz="1900" b="1" spc="-150" dirty="0" err="1">
                <a:solidFill>
                  <a:schemeClr val="accent1">
                    <a:lumMod val="50000"/>
                  </a:schemeClr>
                </a:solidFill>
              </a:rPr>
              <a:t>implementation</a:t>
            </a:r>
            <a:r>
              <a:rPr lang="hr-HR" sz="1900" b="1" spc="-150" dirty="0">
                <a:solidFill>
                  <a:schemeClr val="accent1">
                    <a:lumMod val="50000"/>
                  </a:schemeClr>
                </a:solidFill>
              </a:rPr>
              <a:t> </a:t>
            </a:r>
            <a:r>
              <a:rPr lang="hr-HR" sz="1900" b="1" spc="-150" dirty="0" err="1">
                <a:solidFill>
                  <a:schemeClr val="accent1">
                    <a:lumMod val="50000"/>
                  </a:schemeClr>
                </a:solidFill>
              </a:rPr>
              <a:t>of</a:t>
            </a:r>
            <a:r>
              <a:rPr lang="hr-HR" sz="1900" b="1" spc="-150" dirty="0">
                <a:solidFill>
                  <a:schemeClr val="accent1">
                    <a:lumMod val="50000"/>
                  </a:schemeClr>
                </a:solidFill>
              </a:rPr>
              <a:t> </a:t>
            </a:r>
            <a:r>
              <a:rPr lang="hr-HR" sz="1900" b="1" spc="-150" dirty="0" err="1">
                <a:solidFill>
                  <a:schemeClr val="accent1">
                    <a:lumMod val="50000"/>
                  </a:schemeClr>
                </a:solidFill>
              </a:rPr>
              <a:t>recovery</a:t>
            </a:r>
            <a:r>
              <a:rPr lang="hr-HR" sz="1900" b="1" spc="-150" dirty="0">
                <a:solidFill>
                  <a:schemeClr val="accent1">
                    <a:lumMod val="50000"/>
                  </a:schemeClr>
                </a:solidFill>
              </a:rPr>
              <a:t> </a:t>
            </a:r>
            <a:r>
              <a:rPr lang="hr-HR" sz="1900" b="1" spc="-150" dirty="0" err="1">
                <a:solidFill>
                  <a:schemeClr val="accent1">
                    <a:lumMod val="50000"/>
                  </a:schemeClr>
                </a:solidFill>
              </a:rPr>
              <a:t>programme</a:t>
            </a:r>
            <a:r>
              <a:rPr lang="hr-HR" sz="1900" b="1" spc="-150" dirty="0">
                <a:solidFill>
                  <a:schemeClr val="accent1">
                    <a:lumMod val="50000"/>
                  </a:schemeClr>
                </a:solidFill>
              </a:rPr>
              <a:t> </a:t>
            </a:r>
            <a:r>
              <a:rPr lang="hr-HR" sz="1900" b="1" spc="-150" dirty="0" err="1">
                <a:solidFill>
                  <a:schemeClr val="accent1">
                    <a:lumMod val="50000"/>
                  </a:schemeClr>
                </a:solidFill>
              </a:rPr>
              <a:t>measures</a:t>
            </a:r>
            <a:r>
              <a:rPr lang="hr-HR" sz="1900" b="1" spc="-150" dirty="0">
                <a:solidFill>
                  <a:schemeClr val="accent1">
                    <a:lumMod val="50000"/>
                  </a:schemeClr>
                </a:solidFill>
              </a:rPr>
              <a:t>,</a:t>
            </a:r>
          </a:p>
          <a:p>
            <a:pPr marL="177800" indent="-177800" algn="just"/>
            <a:r>
              <a:rPr lang="hr-HR" sz="1900" spc="-150" dirty="0">
                <a:solidFill>
                  <a:schemeClr val="accent1">
                    <a:lumMod val="50000"/>
                  </a:schemeClr>
                </a:solidFill>
              </a:rPr>
              <a:t>– </a:t>
            </a:r>
            <a:r>
              <a:rPr lang="hr-HR" sz="1900" spc="-150" dirty="0" err="1">
                <a:solidFill>
                  <a:schemeClr val="accent1">
                    <a:lumMod val="50000"/>
                  </a:schemeClr>
                </a:solidFill>
              </a:rPr>
              <a:t>plant</a:t>
            </a:r>
            <a:r>
              <a:rPr lang="hr-HR" sz="1900" spc="-150" dirty="0">
                <a:solidFill>
                  <a:schemeClr val="accent1">
                    <a:lumMod val="50000"/>
                  </a:schemeClr>
                </a:solidFill>
              </a:rPr>
              <a:t> </a:t>
            </a:r>
            <a:r>
              <a:rPr lang="hr-HR" sz="1900" spc="-150" dirty="0" err="1">
                <a:solidFill>
                  <a:schemeClr val="accent1">
                    <a:lumMod val="50000"/>
                  </a:schemeClr>
                </a:solidFill>
              </a:rPr>
              <a:t>compliance</a:t>
            </a:r>
            <a:r>
              <a:rPr lang="hr-HR" sz="1900" spc="-150" dirty="0">
                <a:solidFill>
                  <a:schemeClr val="accent1">
                    <a:lumMod val="50000"/>
                  </a:schemeClr>
                </a:solidFill>
              </a:rPr>
              <a:t> </a:t>
            </a:r>
            <a:r>
              <a:rPr lang="hr-HR" sz="1900" spc="-150" dirty="0" err="1">
                <a:solidFill>
                  <a:schemeClr val="accent1">
                    <a:lumMod val="50000"/>
                  </a:schemeClr>
                </a:solidFill>
              </a:rPr>
              <a:t>with</a:t>
            </a:r>
            <a:r>
              <a:rPr lang="hr-HR" sz="1900" spc="-150" dirty="0">
                <a:solidFill>
                  <a:schemeClr val="accent1">
                    <a:lumMod val="50000"/>
                  </a:schemeClr>
                </a:solidFill>
              </a:rPr>
              <a:t> </a:t>
            </a:r>
            <a:r>
              <a:rPr lang="hr-HR" sz="1900" spc="-150" dirty="0" err="1">
                <a:solidFill>
                  <a:schemeClr val="accent1">
                    <a:lumMod val="50000"/>
                  </a:schemeClr>
                </a:solidFill>
              </a:rPr>
              <a:t>conditions</a:t>
            </a:r>
            <a:r>
              <a:rPr lang="hr-HR" sz="1900" spc="-150" dirty="0">
                <a:solidFill>
                  <a:schemeClr val="accent1">
                    <a:lumMod val="50000"/>
                  </a:schemeClr>
                </a:solidFill>
              </a:rPr>
              <a:t> </a:t>
            </a:r>
            <a:r>
              <a:rPr lang="hr-HR" sz="1900" spc="-150" dirty="0" err="1">
                <a:solidFill>
                  <a:schemeClr val="accent1">
                    <a:lumMod val="50000"/>
                  </a:schemeClr>
                </a:solidFill>
              </a:rPr>
              <a:t>defined</a:t>
            </a:r>
            <a:r>
              <a:rPr lang="hr-HR" sz="1900" spc="-150" dirty="0">
                <a:solidFill>
                  <a:schemeClr val="accent1">
                    <a:lumMod val="50000"/>
                  </a:schemeClr>
                </a:solidFill>
              </a:rPr>
              <a:t> </a:t>
            </a:r>
            <a:r>
              <a:rPr lang="hr-HR" sz="1900" spc="-150" dirty="0" err="1">
                <a:solidFill>
                  <a:schemeClr val="accent1">
                    <a:lumMod val="50000"/>
                  </a:schemeClr>
                </a:solidFill>
              </a:rPr>
              <a:t>by</a:t>
            </a:r>
            <a:r>
              <a:rPr lang="hr-HR" sz="1900" spc="-150" dirty="0">
                <a:solidFill>
                  <a:schemeClr val="accent1">
                    <a:lumMod val="50000"/>
                  </a:schemeClr>
                </a:solidFill>
              </a:rPr>
              <a:t> </a:t>
            </a:r>
            <a:r>
              <a:rPr lang="hr-HR" sz="1900" spc="-150" dirty="0" err="1">
                <a:solidFill>
                  <a:schemeClr val="accent1">
                    <a:lumMod val="50000"/>
                  </a:schemeClr>
                </a:solidFill>
              </a:rPr>
              <a:t>environmental</a:t>
            </a:r>
            <a:r>
              <a:rPr lang="hr-HR" sz="1900" spc="-150" dirty="0">
                <a:solidFill>
                  <a:schemeClr val="accent1">
                    <a:lumMod val="50000"/>
                  </a:schemeClr>
                </a:solidFill>
              </a:rPr>
              <a:t> </a:t>
            </a:r>
            <a:r>
              <a:rPr lang="hr-HR" sz="1900" spc="-150" dirty="0" err="1">
                <a:solidFill>
                  <a:schemeClr val="accent1">
                    <a:lumMod val="50000"/>
                  </a:schemeClr>
                </a:solidFill>
              </a:rPr>
              <a:t>permit</a:t>
            </a:r>
            <a:r>
              <a:rPr lang="hr-HR" sz="1900" spc="-150" dirty="0">
                <a:solidFill>
                  <a:schemeClr val="accent1">
                    <a:lumMod val="50000"/>
                  </a:schemeClr>
                </a:solidFill>
              </a:rPr>
              <a:t>, </a:t>
            </a:r>
            <a:r>
              <a:rPr lang="hr-HR" sz="1900" spc="-150" dirty="0" err="1">
                <a:solidFill>
                  <a:schemeClr val="accent1">
                    <a:lumMod val="50000"/>
                  </a:schemeClr>
                </a:solidFill>
              </a:rPr>
              <a:t>i.e</a:t>
            </a:r>
            <a:r>
              <a:rPr lang="hr-HR" sz="1900" spc="-150" dirty="0">
                <a:solidFill>
                  <a:schemeClr val="accent1">
                    <a:lumMod val="50000"/>
                  </a:schemeClr>
                </a:solidFill>
              </a:rPr>
              <a:t>. </a:t>
            </a:r>
            <a:r>
              <a:rPr lang="hr-HR" sz="1900" spc="-150" dirty="0" err="1">
                <a:solidFill>
                  <a:schemeClr val="accent1">
                    <a:lumMod val="50000"/>
                  </a:schemeClr>
                </a:solidFill>
              </a:rPr>
              <a:t>removal</a:t>
            </a:r>
            <a:r>
              <a:rPr lang="hr-HR" sz="1900" spc="-150" dirty="0">
                <a:solidFill>
                  <a:schemeClr val="accent1">
                    <a:lumMod val="50000"/>
                  </a:schemeClr>
                </a:solidFill>
              </a:rPr>
              <a:t> </a:t>
            </a:r>
            <a:r>
              <a:rPr lang="hr-HR" sz="1900" spc="-150" dirty="0" err="1">
                <a:solidFill>
                  <a:schemeClr val="accent1">
                    <a:lumMod val="50000"/>
                  </a:schemeClr>
                </a:solidFill>
              </a:rPr>
              <a:t>of</a:t>
            </a:r>
            <a:r>
              <a:rPr lang="hr-HR" sz="1900" spc="-150" dirty="0">
                <a:solidFill>
                  <a:schemeClr val="accent1">
                    <a:lumMod val="50000"/>
                  </a:schemeClr>
                </a:solidFill>
              </a:rPr>
              <a:t> </a:t>
            </a:r>
            <a:r>
              <a:rPr lang="hr-HR" sz="1900" spc="-150" dirty="0" err="1">
                <a:solidFill>
                  <a:schemeClr val="accent1">
                    <a:lumMod val="50000"/>
                  </a:schemeClr>
                </a:solidFill>
              </a:rPr>
              <a:t>identified</a:t>
            </a:r>
            <a:r>
              <a:rPr lang="hr-HR" sz="1900" spc="-150" dirty="0">
                <a:solidFill>
                  <a:schemeClr val="accent1">
                    <a:lumMod val="50000"/>
                  </a:schemeClr>
                </a:solidFill>
              </a:rPr>
              <a:t> </a:t>
            </a:r>
            <a:r>
              <a:rPr lang="hr-HR" sz="1900" spc="-150" dirty="0" err="1">
                <a:solidFill>
                  <a:schemeClr val="accent1">
                    <a:lumMod val="50000"/>
                  </a:schemeClr>
                </a:solidFill>
              </a:rPr>
              <a:t>irregularities</a:t>
            </a:r>
            <a:r>
              <a:rPr lang="hr-HR" sz="1900" spc="-150" dirty="0">
                <a:solidFill>
                  <a:schemeClr val="accent1">
                    <a:lumMod val="50000"/>
                  </a:schemeClr>
                </a:solidFill>
              </a:rPr>
              <a:t>,</a:t>
            </a:r>
          </a:p>
          <a:p>
            <a:pPr marL="285750" indent="-285750" algn="just"/>
            <a:r>
              <a:rPr lang="hr-HR" sz="1900" spc="-150" dirty="0">
                <a:solidFill>
                  <a:schemeClr val="accent1">
                    <a:lumMod val="50000"/>
                  </a:schemeClr>
                </a:solidFill>
              </a:rPr>
              <a:t>–  </a:t>
            </a:r>
            <a:r>
              <a:rPr lang="hr-HR" sz="1900" b="1" spc="-150" dirty="0" err="1">
                <a:solidFill>
                  <a:schemeClr val="accent1">
                    <a:lumMod val="50000"/>
                  </a:schemeClr>
                </a:solidFill>
              </a:rPr>
              <a:t>removal</a:t>
            </a:r>
            <a:r>
              <a:rPr lang="hr-HR" sz="1900" b="1" spc="-150" dirty="0">
                <a:solidFill>
                  <a:schemeClr val="accent1">
                    <a:lumMod val="50000"/>
                  </a:schemeClr>
                </a:solidFill>
              </a:rPr>
              <a:t> </a:t>
            </a:r>
            <a:r>
              <a:rPr lang="hr-HR" sz="1900" b="1" spc="-150" dirty="0" err="1">
                <a:solidFill>
                  <a:schemeClr val="accent1">
                    <a:lumMod val="50000"/>
                  </a:schemeClr>
                </a:solidFill>
              </a:rPr>
              <a:t>of</a:t>
            </a:r>
            <a:r>
              <a:rPr lang="hr-HR" sz="1900" b="1" spc="-150" dirty="0">
                <a:solidFill>
                  <a:schemeClr val="accent1">
                    <a:lumMod val="50000"/>
                  </a:schemeClr>
                </a:solidFill>
              </a:rPr>
              <a:t> </a:t>
            </a:r>
            <a:r>
              <a:rPr lang="hr-HR" sz="1900" b="1" spc="-150" dirty="0" err="1">
                <a:solidFill>
                  <a:schemeClr val="accent1">
                    <a:lumMod val="50000"/>
                  </a:schemeClr>
                </a:solidFill>
              </a:rPr>
              <a:t>identified</a:t>
            </a:r>
            <a:r>
              <a:rPr lang="hr-HR" sz="1900" b="1" spc="-150" dirty="0">
                <a:solidFill>
                  <a:schemeClr val="accent1">
                    <a:lumMod val="50000"/>
                  </a:schemeClr>
                </a:solidFill>
              </a:rPr>
              <a:t> </a:t>
            </a:r>
            <a:r>
              <a:rPr lang="hr-HR" sz="1900" b="1" spc="-150" dirty="0" err="1">
                <a:solidFill>
                  <a:schemeClr val="accent1">
                    <a:lumMod val="50000"/>
                  </a:schemeClr>
                </a:solidFill>
              </a:rPr>
              <a:t>irregularities</a:t>
            </a:r>
            <a:r>
              <a:rPr lang="hr-HR" sz="1900" b="1" spc="-150" dirty="0">
                <a:solidFill>
                  <a:schemeClr val="accent1">
                    <a:lumMod val="50000"/>
                  </a:schemeClr>
                </a:solidFill>
              </a:rPr>
              <a:t> </a:t>
            </a:r>
            <a:r>
              <a:rPr lang="hr-HR" sz="1900" b="1" spc="-150" dirty="0" err="1">
                <a:solidFill>
                  <a:schemeClr val="accent1">
                    <a:lumMod val="50000"/>
                  </a:schemeClr>
                </a:solidFill>
              </a:rPr>
              <a:t>in</a:t>
            </a:r>
            <a:r>
              <a:rPr lang="hr-HR" sz="1900" b="1" spc="-150" dirty="0">
                <a:solidFill>
                  <a:schemeClr val="accent1">
                    <a:lumMod val="50000"/>
                  </a:schemeClr>
                </a:solidFill>
              </a:rPr>
              <a:t> </a:t>
            </a:r>
            <a:r>
              <a:rPr lang="hr-HR" sz="1900" b="1" spc="-150" dirty="0" err="1">
                <a:solidFill>
                  <a:schemeClr val="accent1">
                    <a:lumMod val="50000"/>
                  </a:schemeClr>
                </a:solidFill>
              </a:rPr>
              <a:t>implementation</a:t>
            </a:r>
            <a:r>
              <a:rPr lang="hr-HR" sz="1900" spc="-150" dirty="0">
                <a:solidFill>
                  <a:schemeClr val="accent1">
                    <a:lumMod val="50000"/>
                  </a:schemeClr>
                </a:solidFill>
              </a:rPr>
              <a:t>,</a:t>
            </a:r>
          </a:p>
          <a:p>
            <a:pPr marL="177800" indent="-177800" algn="just"/>
            <a:r>
              <a:rPr lang="hr-HR" sz="1900" spc="-150" dirty="0">
                <a:solidFill>
                  <a:schemeClr val="accent1">
                    <a:lumMod val="50000"/>
                  </a:schemeClr>
                </a:solidFill>
              </a:rPr>
              <a:t>– </a:t>
            </a:r>
            <a:r>
              <a:rPr lang="hr-HR" sz="1900" spc="-150" dirty="0" err="1">
                <a:solidFill>
                  <a:schemeClr val="accent1">
                    <a:lumMod val="50000"/>
                  </a:schemeClr>
                </a:solidFill>
              </a:rPr>
              <a:t>preparation</a:t>
            </a:r>
            <a:r>
              <a:rPr lang="hr-HR" sz="1900" spc="-150" dirty="0">
                <a:solidFill>
                  <a:schemeClr val="accent1">
                    <a:lumMod val="50000"/>
                  </a:schemeClr>
                </a:solidFill>
              </a:rPr>
              <a:t> </a:t>
            </a:r>
            <a:r>
              <a:rPr lang="hr-HR" sz="1900" spc="-150" dirty="0" err="1">
                <a:solidFill>
                  <a:schemeClr val="accent1">
                    <a:lumMod val="50000"/>
                  </a:schemeClr>
                </a:solidFill>
              </a:rPr>
              <a:t>of</a:t>
            </a:r>
            <a:r>
              <a:rPr lang="hr-HR" sz="1900" spc="-150" dirty="0">
                <a:solidFill>
                  <a:schemeClr val="accent1">
                    <a:lumMod val="50000"/>
                  </a:schemeClr>
                </a:solidFill>
              </a:rPr>
              <a:t> </a:t>
            </a:r>
            <a:r>
              <a:rPr lang="hr-HR" sz="1900" spc="-150" dirty="0" err="1">
                <a:solidFill>
                  <a:schemeClr val="accent1">
                    <a:lumMod val="50000"/>
                  </a:schemeClr>
                </a:solidFill>
              </a:rPr>
              <a:t>plant</a:t>
            </a:r>
            <a:r>
              <a:rPr lang="hr-HR" sz="1900" spc="-150" dirty="0">
                <a:solidFill>
                  <a:schemeClr val="accent1">
                    <a:lumMod val="50000"/>
                  </a:schemeClr>
                </a:solidFill>
              </a:rPr>
              <a:t> </a:t>
            </a:r>
            <a:r>
              <a:rPr lang="hr-HR" sz="1900" spc="-150" dirty="0" err="1">
                <a:solidFill>
                  <a:schemeClr val="accent1">
                    <a:lumMod val="50000"/>
                  </a:schemeClr>
                </a:solidFill>
              </a:rPr>
              <a:t>compliance</a:t>
            </a:r>
            <a:r>
              <a:rPr lang="hr-HR" sz="1900" spc="-150" dirty="0">
                <a:solidFill>
                  <a:schemeClr val="accent1">
                    <a:lumMod val="50000"/>
                  </a:schemeClr>
                </a:solidFill>
              </a:rPr>
              <a:t> plan </a:t>
            </a:r>
            <a:r>
              <a:rPr lang="hr-HR" sz="1900" spc="-150" dirty="0" err="1">
                <a:solidFill>
                  <a:schemeClr val="accent1">
                    <a:lumMod val="50000"/>
                  </a:schemeClr>
                </a:solidFill>
              </a:rPr>
              <a:t>with</a:t>
            </a:r>
            <a:r>
              <a:rPr lang="hr-HR" sz="1900" spc="-150" dirty="0">
                <a:solidFill>
                  <a:schemeClr val="accent1">
                    <a:lumMod val="50000"/>
                  </a:schemeClr>
                </a:solidFill>
              </a:rPr>
              <a:t> </a:t>
            </a:r>
            <a:r>
              <a:rPr lang="hr-HR" sz="1900" spc="-150" dirty="0" err="1">
                <a:solidFill>
                  <a:schemeClr val="accent1">
                    <a:lumMod val="50000"/>
                  </a:schemeClr>
                </a:solidFill>
              </a:rPr>
              <a:t>technical</a:t>
            </a:r>
            <a:r>
              <a:rPr lang="hr-HR" sz="1900" spc="-150" dirty="0">
                <a:solidFill>
                  <a:schemeClr val="accent1">
                    <a:lumMod val="50000"/>
                  </a:schemeClr>
                </a:solidFill>
              </a:rPr>
              <a:t> </a:t>
            </a:r>
            <a:r>
              <a:rPr lang="hr-HR" sz="1900" spc="-150" dirty="0" err="1">
                <a:solidFill>
                  <a:schemeClr val="accent1">
                    <a:lumMod val="50000"/>
                  </a:schemeClr>
                </a:solidFill>
              </a:rPr>
              <a:t>environmental</a:t>
            </a:r>
            <a:r>
              <a:rPr lang="hr-HR" sz="1900" spc="-150" dirty="0">
                <a:solidFill>
                  <a:schemeClr val="accent1">
                    <a:lumMod val="50000"/>
                  </a:schemeClr>
                </a:solidFill>
              </a:rPr>
              <a:t> </a:t>
            </a:r>
            <a:r>
              <a:rPr lang="hr-HR" sz="1900" spc="-150" dirty="0" err="1">
                <a:solidFill>
                  <a:schemeClr val="accent1">
                    <a:lumMod val="50000"/>
                  </a:schemeClr>
                </a:solidFill>
              </a:rPr>
              <a:t>protection</a:t>
            </a:r>
            <a:r>
              <a:rPr lang="hr-HR" sz="1900" spc="-150" dirty="0">
                <a:solidFill>
                  <a:schemeClr val="accent1">
                    <a:lumMod val="50000"/>
                  </a:schemeClr>
                </a:solidFill>
              </a:rPr>
              <a:t> </a:t>
            </a:r>
            <a:r>
              <a:rPr lang="hr-HR" sz="1900" spc="-150" dirty="0" err="1">
                <a:solidFill>
                  <a:schemeClr val="accent1">
                    <a:lumMod val="50000"/>
                  </a:schemeClr>
                </a:solidFill>
              </a:rPr>
              <a:t>standards</a:t>
            </a:r>
            <a:r>
              <a:rPr lang="hr-HR" sz="1900" spc="-150" dirty="0">
                <a:solidFill>
                  <a:schemeClr val="accent1">
                    <a:lumMod val="50000"/>
                  </a:schemeClr>
                </a:solidFill>
              </a:rPr>
              <a:t>, </a:t>
            </a:r>
            <a:r>
              <a:rPr lang="hr-HR" sz="1900" spc="-150" dirty="0" err="1">
                <a:solidFill>
                  <a:schemeClr val="accent1">
                    <a:lumMod val="50000"/>
                  </a:schemeClr>
                </a:solidFill>
              </a:rPr>
              <a:t>environmental</a:t>
            </a:r>
            <a:r>
              <a:rPr lang="hr-HR" sz="1900" spc="-150" dirty="0">
                <a:solidFill>
                  <a:schemeClr val="accent1">
                    <a:lumMod val="50000"/>
                  </a:schemeClr>
                </a:solidFill>
              </a:rPr>
              <a:t> </a:t>
            </a:r>
            <a:r>
              <a:rPr lang="hr-HR" sz="1900" spc="-150" dirty="0" err="1">
                <a:solidFill>
                  <a:schemeClr val="accent1">
                    <a:lumMod val="50000"/>
                  </a:schemeClr>
                </a:solidFill>
              </a:rPr>
              <a:t>studies</a:t>
            </a:r>
            <a:r>
              <a:rPr lang="hr-HR" sz="1900" spc="-150" dirty="0">
                <a:solidFill>
                  <a:schemeClr val="accent1">
                    <a:lumMod val="50000"/>
                  </a:schemeClr>
                </a:solidFill>
              </a:rPr>
              <a:t>,</a:t>
            </a:r>
          </a:p>
        </p:txBody>
      </p:sp>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10834</TotalTime>
  <Words>6519</Words>
  <Application>Microsoft Office PowerPoint</Application>
  <PresentationFormat>On-screen Show (4:3)</PresentationFormat>
  <Paragraphs>406</Paragraphs>
  <Slides>47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Arial Narrow</vt:lpstr>
      <vt:lpstr>Calibri</vt:lpstr>
      <vt:lpstr>Times New Roman</vt:lpstr>
      <vt:lpstr>Office Theme</vt:lpstr>
      <vt:lpstr>PowerPoint Presentation</vt:lpstr>
      <vt:lpstr>11. INSPECTION MONITORING</vt:lpstr>
      <vt:lpstr>    11.8 discussion based on Cl. 33 APA – examples in practice </vt:lpstr>
      <vt:lpstr>    11.9 Conducting in case of identified irregularities</vt:lpstr>
      <vt:lpstr>    11.9 Conducting in case of identified irregularities</vt:lpstr>
      <vt:lpstr>    11.9 Conducting in case of identified irregularities</vt:lpstr>
      <vt:lpstr>    11.9 Conducting in case of identified irregularities</vt:lpstr>
      <vt:lpstr> 11.9 Conducting in case of identified irregularities</vt:lpstr>
      <vt:lpstr>11.9 Conducting in case of identified irregularities</vt:lpstr>
      <vt:lpstr>    11.9 Conducting in case of identified irregularities</vt:lpstr>
      <vt:lpstr>    11.9 Conducting in case of identified irregularities</vt:lpstr>
      <vt:lpstr>    11.10 Conducting in case of unidentified polluter</vt:lpstr>
      <vt:lpstr>    11.10 Conducting in case of unidentified polluter</vt:lpstr>
      <vt:lpstr>    11.10 Conducting in case of unidentified polluter</vt:lpstr>
      <vt:lpstr>    11.11 Environmental inspection and judiciary and state attorney system</vt:lpstr>
      <vt:lpstr>    11.11 Environmental inspection and judiciary and state attorney system</vt:lpstr>
      <vt:lpstr>    11.11 Environmental inspection and judiciary and state attorney system</vt:lpstr>
      <vt:lpstr>    11.11 Environmental inspection and judiciary and state attorney system</vt:lpstr>
      <vt:lpstr>    11.11 Environmental inspection and judiciary and state attorney system</vt:lpstr>
      <vt:lpstr>    11.11 Environmental inspection and judiciary and state attorney system</vt:lpstr>
      <vt:lpstr>    11.11 Environmental inspection and judiciary and state attorney system</vt:lpstr>
      <vt:lpstr>    11.11 Environmental inspection and judiciary and state attorney system</vt:lpstr>
      <vt:lpstr>    11.11 Environmental inspection and judiciary and state attorney system</vt:lpstr>
      <vt:lpstr>    11.11 Environmental inspection and judiciary and state attorney system</vt:lpstr>
      <vt:lpstr>    11.11 Environmental inspection and judiciary and state attorney system</vt:lpstr>
      <vt:lpstr>    11.11 Environmental inspection and judiciary and state attorney system</vt:lpstr>
      <vt:lpstr>    11.11 Environmental inspection and judiciary and state attorney system</vt:lpstr>
      <vt:lpstr>    11.11 Environmental inspection and judiciary and state attorney system</vt:lpstr>
      <vt:lpstr>    11.11 Environmental inspection and judiciary and state attorney system</vt:lpstr>
      <vt:lpstr>    11.11 Environmental inspection and judiciary and state attorney system</vt:lpstr>
      <vt:lpstr>    11.11 Environmental inspection and judiciary and state attorney system</vt:lpstr>
      <vt:lpstr>    11.11 Environmental inspection and judiciary and state attorney system</vt:lpstr>
      <vt:lpstr>    11.11 Environmental inspection and judiciary and state attorney system</vt:lpstr>
      <vt:lpstr>    11.11 Environmental inspection and judiciary and state attorney system</vt:lpstr>
      <vt:lpstr>    11.11 Environmental inspection and judiciary and state attorney system</vt:lpstr>
      <vt:lpstr>    11.11 Environmental inspection and judiciary and state attorney system</vt:lpstr>
      <vt:lpstr>    11.5 Example of criminal act related to AQM</vt:lpstr>
      <vt:lpstr>    11.5 Example of criminal act related to AQM</vt:lpstr>
      <vt:lpstr>    11.5 Example of criminal act related to AQM</vt:lpstr>
      <vt:lpstr>    11.5 Example of criminal act related to AQM</vt:lpstr>
      <vt:lpstr>    11.5 Example of criminal act related to AQM</vt:lpstr>
      <vt:lpstr>    11.5 Example of criminal act related to AQM</vt:lpstr>
      <vt:lpstr>    11.5 Example of criminal act related to AQM</vt:lpstr>
      <vt:lpstr>    11.5 Example of criminal act related to AQM</vt:lpstr>
      <vt:lpstr>    11.5 Example of criminal act related to AQM</vt:lpstr>
      <vt:lpstr>    11.5 Example of criminal act related to AQM</vt:lpstr>
      <vt:lpstr>THANK YOU FOR YOUR ATTENTION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Berislav Markovic</dc:creator>
  <cp:lastModifiedBy>Idris Tonković</cp:lastModifiedBy>
  <cp:revision>703</cp:revision>
  <cp:lastPrinted>2017-12-29T08:11:16Z</cp:lastPrinted>
  <dcterms:created xsi:type="dcterms:W3CDTF">2011-04-14T13:56:18Z</dcterms:created>
  <dcterms:modified xsi:type="dcterms:W3CDTF">2018-05-21T09:19:43Z</dcterms:modified>
</cp:coreProperties>
</file>