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handoutMasterIdLst>
    <p:handoutMasterId r:id="rId25"/>
  </p:handoutMasterIdLst>
  <p:sldIdLst>
    <p:sldId id="336" r:id="rId2"/>
    <p:sldId id="337" r:id="rId3"/>
    <p:sldId id="389" r:id="rId4"/>
    <p:sldId id="420" r:id="rId5"/>
    <p:sldId id="423" r:id="rId6"/>
    <p:sldId id="405" r:id="rId7"/>
    <p:sldId id="406" r:id="rId8"/>
    <p:sldId id="408" r:id="rId9"/>
    <p:sldId id="409" r:id="rId10"/>
    <p:sldId id="410" r:id="rId11"/>
    <p:sldId id="411" r:id="rId12"/>
    <p:sldId id="412" r:id="rId13"/>
    <p:sldId id="413" r:id="rId14"/>
    <p:sldId id="414" r:id="rId15"/>
    <p:sldId id="422" r:id="rId16"/>
    <p:sldId id="421" r:id="rId17"/>
    <p:sldId id="415" r:id="rId18"/>
    <p:sldId id="416" r:id="rId19"/>
    <p:sldId id="403" r:id="rId20"/>
    <p:sldId id="417" r:id="rId21"/>
    <p:sldId id="418" r:id="rId22"/>
    <p:sldId id="424" r:id="rId23"/>
  </p:sldIdLst>
  <p:sldSz cx="9144000" cy="6858000" type="screen4x3"/>
  <p:notesSz cx="6648450" cy="9774238"/>
  <p:defaultTextStyle>
    <a:defPPr>
      <a:defRPr lang="sr-Latn-CS"/>
    </a:defPPr>
    <a:lvl1pPr algn="l" rtl="0" fontAlgn="base">
      <a:spcBef>
        <a:spcPct val="0"/>
      </a:spcBef>
      <a:spcAft>
        <a:spcPct val="0"/>
      </a:spcAft>
      <a:defRPr kern="1200">
        <a:solidFill>
          <a:schemeClr val="tx1"/>
        </a:solidFill>
        <a:latin typeface="Calibri" pitchFamily="34" charset="0"/>
        <a:ea typeface="+mn-ea"/>
        <a:cs typeface="Arial" charset="0"/>
      </a:defRPr>
    </a:lvl1pPr>
    <a:lvl2pPr marL="457200" algn="l" rtl="0" fontAlgn="base">
      <a:spcBef>
        <a:spcPct val="0"/>
      </a:spcBef>
      <a:spcAft>
        <a:spcPct val="0"/>
      </a:spcAft>
      <a:defRPr kern="1200">
        <a:solidFill>
          <a:schemeClr val="tx1"/>
        </a:solidFill>
        <a:latin typeface="Calibri" pitchFamily="34" charset="0"/>
        <a:ea typeface="+mn-ea"/>
        <a:cs typeface="Arial" charset="0"/>
      </a:defRPr>
    </a:lvl2pPr>
    <a:lvl3pPr marL="914400" algn="l" rtl="0" fontAlgn="base">
      <a:spcBef>
        <a:spcPct val="0"/>
      </a:spcBef>
      <a:spcAft>
        <a:spcPct val="0"/>
      </a:spcAft>
      <a:defRPr kern="1200">
        <a:solidFill>
          <a:schemeClr val="tx1"/>
        </a:solidFill>
        <a:latin typeface="Calibri" pitchFamily="34" charset="0"/>
        <a:ea typeface="+mn-ea"/>
        <a:cs typeface="Arial" charset="0"/>
      </a:defRPr>
    </a:lvl3pPr>
    <a:lvl4pPr marL="1371600" algn="l" rtl="0" fontAlgn="base">
      <a:spcBef>
        <a:spcPct val="0"/>
      </a:spcBef>
      <a:spcAft>
        <a:spcPct val="0"/>
      </a:spcAft>
      <a:defRPr kern="1200">
        <a:solidFill>
          <a:schemeClr val="tx1"/>
        </a:solidFill>
        <a:latin typeface="Calibri" pitchFamily="34" charset="0"/>
        <a:ea typeface="+mn-ea"/>
        <a:cs typeface="Arial" charset="0"/>
      </a:defRPr>
    </a:lvl4pPr>
    <a:lvl5pPr marL="1828800" algn="l" rtl="0" fontAlgn="base">
      <a:spcBef>
        <a:spcPct val="0"/>
      </a:spcBef>
      <a:spcAft>
        <a:spcPct val="0"/>
      </a:spcAft>
      <a:defRPr kern="1200">
        <a:solidFill>
          <a:schemeClr val="tx1"/>
        </a:solidFill>
        <a:latin typeface="Calibri" pitchFamily="34" charset="0"/>
        <a:ea typeface="+mn-ea"/>
        <a:cs typeface="Arial" charset="0"/>
      </a:defRPr>
    </a:lvl5pPr>
    <a:lvl6pPr marL="2286000" algn="l" defTabSz="914400" rtl="0" eaLnBrk="1" latinLnBrk="0" hangingPunct="1">
      <a:defRPr kern="1200">
        <a:solidFill>
          <a:schemeClr val="tx1"/>
        </a:solidFill>
        <a:latin typeface="Calibri" pitchFamily="34" charset="0"/>
        <a:ea typeface="+mn-ea"/>
        <a:cs typeface="Arial" charset="0"/>
      </a:defRPr>
    </a:lvl6pPr>
    <a:lvl7pPr marL="2743200" algn="l" defTabSz="914400" rtl="0" eaLnBrk="1" latinLnBrk="0" hangingPunct="1">
      <a:defRPr kern="1200">
        <a:solidFill>
          <a:schemeClr val="tx1"/>
        </a:solidFill>
        <a:latin typeface="Calibri" pitchFamily="34" charset="0"/>
        <a:ea typeface="+mn-ea"/>
        <a:cs typeface="Arial" charset="0"/>
      </a:defRPr>
    </a:lvl7pPr>
    <a:lvl8pPr marL="3200400" algn="l" defTabSz="914400" rtl="0" eaLnBrk="1" latinLnBrk="0" hangingPunct="1">
      <a:defRPr kern="1200">
        <a:solidFill>
          <a:schemeClr val="tx1"/>
        </a:solidFill>
        <a:latin typeface="Calibri" pitchFamily="34" charset="0"/>
        <a:ea typeface="+mn-ea"/>
        <a:cs typeface="Arial" charset="0"/>
      </a:defRPr>
    </a:lvl8pPr>
    <a:lvl9pPr marL="3657600" algn="l" defTabSz="914400" rtl="0" eaLnBrk="1" latinLnBrk="0" hangingPunct="1">
      <a:defRPr kern="1200">
        <a:solidFill>
          <a:schemeClr val="tx1"/>
        </a:solidFill>
        <a:latin typeface="Calibri" pitchFamily="34"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a:srgbClr val="4F9751"/>
    <a:srgbClr val="7F7F7F"/>
    <a:srgbClr val="1F497D"/>
    <a:srgbClr val="696969"/>
    <a:srgbClr val="B2B2B2"/>
    <a:srgbClr val="FFFF00"/>
    <a:srgbClr val="009900"/>
    <a:srgbClr val="C0C0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18" autoAdjust="0"/>
    <p:restoredTop sz="94041" autoAdjust="0"/>
  </p:normalViewPr>
  <p:slideViewPr>
    <p:cSldViewPr snapToGrid="0">
      <p:cViewPr varScale="1">
        <p:scale>
          <a:sx n="108" d="100"/>
          <a:sy n="108" d="100"/>
        </p:scale>
        <p:origin x="1698" y="10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881313" cy="488950"/>
          </a:xfrm>
          <a:prstGeom prst="rect">
            <a:avLst/>
          </a:prstGeom>
        </p:spPr>
        <p:txBody>
          <a:bodyPr vert="horz" lIns="91427" tIns="45714" rIns="91427" bIns="45714" rtlCol="0"/>
          <a:lstStyle>
            <a:lvl1pPr algn="l">
              <a:defRPr sz="1200"/>
            </a:lvl1pPr>
          </a:lstStyle>
          <a:p>
            <a:endParaRPr lang="en-US"/>
          </a:p>
        </p:txBody>
      </p:sp>
      <p:sp>
        <p:nvSpPr>
          <p:cNvPr id="3" name="Date Placeholder 2"/>
          <p:cNvSpPr>
            <a:spLocks noGrp="1"/>
          </p:cNvSpPr>
          <p:nvPr>
            <p:ph type="dt" sz="quarter" idx="1"/>
          </p:nvPr>
        </p:nvSpPr>
        <p:spPr>
          <a:xfrm>
            <a:off x="3765551" y="0"/>
            <a:ext cx="2881313" cy="488950"/>
          </a:xfrm>
          <a:prstGeom prst="rect">
            <a:avLst/>
          </a:prstGeom>
        </p:spPr>
        <p:txBody>
          <a:bodyPr vert="horz" lIns="91427" tIns="45714" rIns="91427" bIns="45714" rtlCol="0"/>
          <a:lstStyle>
            <a:lvl1pPr algn="r">
              <a:defRPr sz="1200"/>
            </a:lvl1pPr>
          </a:lstStyle>
          <a:p>
            <a:fld id="{FCCE8EBA-FD0C-4A1B-AF4A-FCFDA8A277FE}" type="datetimeFigureOut">
              <a:rPr lang="en-US" smtClean="0"/>
              <a:t>5/21/2018</a:t>
            </a:fld>
            <a:endParaRPr lang="en-US"/>
          </a:p>
        </p:txBody>
      </p:sp>
      <p:sp>
        <p:nvSpPr>
          <p:cNvPr id="4" name="Footer Placeholder 3"/>
          <p:cNvSpPr>
            <a:spLocks noGrp="1"/>
          </p:cNvSpPr>
          <p:nvPr>
            <p:ph type="ftr" sz="quarter" idx="2"/>
          </p:nvPr>
        </p:nvSpPr>
        <p:spPr>
          <a:xfrm>
            <a:off x="1" y="9283701"/>
            <a:ext cx="2881313" cy="488950"/>
          </a:xfrm>
          <a:prstGeom prst="rect">
            <a:avLst/>
          </a:prstGeom>
        </p:spPr>
        <p:txBody>
          <a:bodyPr vert="horz" lIns="91427" tIns="45714" rIns="91427" bIns="45714" rtlCol="0" anchor="b"/>
          <a:lstStyle>
            <a:lvl1pPr algn="l">
              <a:defRPr sz="1200"/>
            </a:lvl1pPr>
          </a:lstStyle>
          <a:p>
            <a:endParaRPr lang="en-US"/>
          </a:p>
        </p:txBody>
      </p:sp>
      <p:sp>
        <p:nvSpPr>
          <p:cNvPr id="5" name="Slide Number Placeholder 4"/>
          <p:cNvSpPr>
            <a:spLocks noGrp="1"/>
          </p:cNvSpPr>
          <p:nvPr>
            <p:ph type="sldNum" sz="quarter" idx="3"/>
          </p:nvPr>
        </p:nvSpPr>
        <p:spPr>
          <a:xfrm>
            <a:off x="3765551" y="9283701"/>
            <a:ext cx="2881313" cy="488950"/>
          </a:xfrm>
          <a:prstGeom prst="rect">
            <a:avLst/>
          </a:prstGeom>
        </p:spPr>
        <p:txBody>
          <a:bodyPr vert="horz" lIns="91427" tIns="45714" rIns="91427" bIns="45714" rtlCol="0" anchor="b"/>
          <a:lstStyle>
            <a:lvl1pPr algn="r">
              <a:defRPr sz="1200"/>
            </a:lvl1pPr>
          </a:lstStyle>
          <a:p>
            <a:fld id="{FE047F84-2A2A-40F6-B787-33EBFBB37623}" type="slidenum">
              <a:rPr lang="en-US" smtClean="0"/>
              <a:t>‹#›</a:t>
            </a:fld>
            <a:endParaRPr lang="en-US"/>
          </a:p>
        </p:txBody>
      </p:sp>
    </p:spTree>
    <p:extLst>
      <p:ext uri="{BB962C8B-B14F-4D97-AF65-F5344CB8AC3E}">
        <p14:creationId xmlns:p14="http://schemas.microsoft.com/office/powerpoint/2010/main" val="24853547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880995" cy="488712"/>
          </a:xfrm>
          <a:prstGeom prst="rect">
            <a:avLst/>
          </a:prstGeom>
        </p:spPr>
        <p:txBody>
          <a:bodyPr vert="horz" lIns="91427" tIns="45714" rIns="91427" bIns="45714" rtlCol="0"/>
          <a:lstStyle>
            <a:lvl1pPr algn="l">
              <a:defRPr sz="1200"/>
            </a:lvl1pPr>
          </a:lstStyle>
          <a:p>
            <a:endParaRPr lang="en-US"/>
          </a:p>
        </p:txBody>
      </p:sp>
      <p:sp>
        <p:nvSpPr>
          <p:cNvPr id="3" name="Date Placeholder 2"/>
          <p:cNvSpPr>
            <a:spLocks noGrp="1"/>
          </p:cNvSpPr>
          <p:nvPr>
            <p:ph type="dt" idx="1"/>
          </p:nvPr>
        </p:nvSpPr>
        <p:spPr>
          <a:xfrm>
            <a:off x="3765917" y="0"/>
            <a:ext cx="2880995" cy="488712"/>
          </a:xfrm>
          <a:prstGeom prst="rect">
            <a:avLst/>
          </a:prstGeom>
        </p:spPr>
        <p:txBody>
          <a:bodyPr vert="horz" lIns="91427" tIns="45714" rIns="91427" bIns="45714" rtlCol="0"/>
          <a:lstStyle>
            <a:lvl1pPr algn="r">
              <a:defRPr sz="1200"/>
            </a:lvl1pPr>
          </a:lstStyle>
          <a:p>
            <a:fld id="{770BD311-196A-45E2-A9B8-227934A99DF1}" type="datetimeFigureOut">
              <a:rPr lang="en-US" smtClean="0"/>
              <a:pPr/>
              <a:t>5/21/2018</a:t>
            </a:fld>
            <a:endParaRPr lang="en-US"/>
          </a:p>
        </p:txBody>
      </p:sp>
      <p:sp>
        <p:nvSpPr>
          <p:cNvPr id="4" name="Slide Image Placeholder 3"/>
          <p:cNvSpPr>
            <a:spLocks noGrp="1" noRot="1" noChangeAspect="1"/>
          </p:cNvSpPr>
          <p:nvPr>
            <p:ph type="sldImg" idx="2"/>
          </p:nvPr>
        </p:nvSpPr>
        <p:spPr>
          <a:xfrm>
            <a:off x="881063" y="733425"/>
            <a:ext cx="4886325" cy="3665538"/>
          </a:xfrm>
          <a:prstGeom prst="rect">
            <a:avLst/>
          </a:prstGeom>
          <a:noFill/>
          <a:ln w="12700">
            <a:solidFill>
              <a:prstClr val="black"/>
            </a:solidFill>
          </a:ln>
        </p:spPr>
        <p:txBody>
          <a:bodyPr vert="horz" lIns="91427" tIns="45714" rIns="91427" bIns="45714" rtlCol="0" anchor="ctr"/>
          <a:lstStyle/>
          <a:p>
            <a:endParaRPr lang="en-US"/>
          </a:p>
        </p:txBody>
      </p:sp>
      <p:sp>
        <p:nvSpPr>
          <p:cNvPr id="5" name="Notes Placeholder 4"/>
          <p:cNvSpPr>
            <a:spLocks noGrp="1"/>
          </p:cNvSpPr>
          <p:nvPr>
            <p:ph type="body" sz="quarter" idx="3"/>
          </p:nvPr>
        </p:nvSpPr>
        <p:spPr>
          <a:xfrm>
            <a:off x="664845" y="4642764"/>
            <a:ext cx="5318760" cy="4398407"/>
          </a:xfrm>
          <a:prstGeom prst="rect">
            <a:avLst/>
          </a:prstGeom>
        </p:spPr>
        <p:txBody>
          <a:bodyPr vert="horz" lIns="91427" tIns="45714" rIns="91427" bIns="4571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1" y="9283830"/>
            <a:ext cx="2880995" cy="488712"/>
          </a:xfrm>
          <a:prstGeom prst="rect">
            <a:avLst/>
          </a:prstGeom>
        </p:spPr>
        <p:txBody>
          <a:bodyPr vert="horz" lIns="91427" tIns="45714" rIns="91427" bIns="45714" rtlCol="0" anchor="b"/>
          <a:lstStyle>
            <a:lvl1pPr algn="l">
              <a:defRPr sz="1200"/>
            </a:lvl1pPr>
          </a:lstStyle>
          <a:p>
            <a:endParaRPr lang="en-US"/>
          </a:p>
        </p:txBody>
      </p:sp>
      <p:sp>
        <p:nvSpPr>
          <p:cNvPr id="7" name="Slide Number Placeholder 6"/>
          <p:cNvSpPr>
            <a:spLocks noGrp="1"/>
          </p:cNvSpPr>
          <p:nvPr>
            <p:ph type="sldNum" sz="quarter" idx="5"/>
          </p:nvPr>
        </p:nvSpPr>
        <p:spPr>
          <a:xfrm>
            <a:off x="3765917" y="9283830"/>
            <a:ext cx="2880995" cy="488712"/>
          </a:xfrm>
          <a:prstGeom prst="rect">
            <a:avLst/>
          </a:prstGeom>
        </p:spPr>
        <p:txBody>
          <a:bodyPr vert="horz" lIns="91427" tIns="45714" rIns="91427" bIns="45714" rtlCol="0" anchor="b"/>
          <a:lstStyle>
            <a:lvl1pPr algn="r">
              <a:defRPr sz="1200"/>
            </a:lvl1pPr>
          </a:lstStyle>
          <a:p>
            <a:fld id="{F0282F69-6CD6-4349-8579-1B7D032BC079}" type="slidenum">
              <a:rPr lang="en-US" smtClean="0"/>
              <a:pPr/>
              <a:t>‹#›</a:t>
            </a:fld>
            <a:endParaRPr lang="en-US"/>
          </a:p>
        </p:txBody>
      </p:sp>
    </p:spTree>
    <p:extLst>
      <p:ext uri="{BB962C8B-B14F-4D97-AF65-F5344CB8AC3E}">
        <p14:creationId xmlns:p14="http://schemas.microsoft.com/office/powerpoint/2010/main" val="8886863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81063" y="733425"/>
            <a:ext cx="4886325" cy="3665538"/>
          </a:xfrm>
        </p:spPr>
      </p:sp>
      <p:sp>
        <p:nvSpPr>
          <p:cNvPr id="3" name="Notes Placeholder 2"/>
          <p:cNvSpPr>
            <a:spLocks noGrp="1"/>
          </p:cNvSpPr>
          <p:nvPr>
            <p:ph type="body" idx="1"/>
          </p:nvPr>
        </p:nvSpPr>
        <p:spPr/>
        <p:txBody>
          <a:bodyPr/>
          <a:lstStyle/>
          <a:p>
            <a:endParaRPr lang="hr-HR"/>
          </a:p>
        </p:txBody>
      </p:sp>
      <p:sp>
        <p:nvSpPr>
          <p:cNvPr id="4" name="Slide Number Placeholder 3"/>
          <p:cNvSpPr>
            <a:spLocks noGrp="1"/>
          </p:cNvSpPr>
          <p:nvPr>
            <p:ph type="sldNum" sz="quarter" idx="10"/>
          </p:nvPr>
        </p:nvSpPr>
        <p:spPr/>
        <p:txBody>
          <a:bodyPr/>
          <a:lstStyle/>
          <a:p>
            <a:fld id="{8905BACC-D375-49FC-911B-EF24970D5446}" type="slidenum">
              <a:rPr lang="hr-HR" smtClean="0"/>
              <a:pPr/>
              <a:t>1</a:t>
            </a:fld>
            <a:endParaRPr lang="hr-HR"/>
          </a:p>
        </p:txBody>
      </p:sp>
    </p:spTree>
    <p:extLst>
      <p:ext uri="{BB962C8B-B14F-4D97-AF65-F5344CB8AC3E}">
        <p14:creationId xmlns:p14="http://schemas.microsoft.com/office/powerpoint/2010/main" val="38448599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hr-H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hr-HR"/>
          </a:p>
        </p:txBody>
      </p:sp>
      <p:sp>
        <p:nvSpPr>
          <p:cNvPr id="4" name="Date Placeholder 3"/>
          <p:cNvSpPr>
            <a:spLocks noGrp="1"/>
          </p:cNvSpPr>
          <p:nvPr>
            <p:ph type="dt" sz="half" idx="10"/>
          </p:nvPr>
        </p:nvSpPr>
        <p:spPr/>
        <p:txBody>
          <a:bodyPr/>
          <a:lstStyle>
            <a:lvl1pPr>
              <a:defRPr/>
            </a:lvl1pPr>
          </a:lstStyle>
          <a:p>
            <a:pPr>
              <a:defRPr/>
            </a:pPr>
            <a:fld id="{33376F4E-0CC0-48CA-8B7E-32318E3399A0}" type="datetime1">
              <a:rPr lang="hr-HR" smtClean="0"/>
              <a:pPr>
                <a:defRPr/>
              </a:pPr>
              <a:t>21.5.2018.</a:t>
            </a:fld>
            <a:endParaRPr lang="hr-HR"/>
          </a:p>
        </p:txBody>
      </p:sp>
      <p:sp>
        <p:nvSpPr>
          <p:cNvPr id="5" name="Footer Placeholder 4"/>
          <p:cNvSpPr>
            <a:spLocks noGrp="1"/>
          </p:cNvSpPr>
          <p:nvPr>
            <p:ph type="ftr" sz="quarter" idx="11"/>
          </p:nvPr>
        </p:nvSpPr>
        <p:spPr/>
        <p:txBody>
          <a:bodyPr/>
          <a:lstStyle>
            <a:lvl1pPr>
              <a:defRPr/>
            </a:lvl1pPr>
          </a:lstStyle>
          <a:p>
            <a:pPr>
              <a:defRPr/>
            </a:pPr>
            <a:endParaRPr lang="hr-HR"/>
          </a:p>
        </p:txBody>
      </p:sp>
      <p:sp>
        <p:nvSpPr>
          <p:cNvPr id="6" name="Slide Number Placeholder 5"/>
          <p:cNvSpPr>
            <a:spLocks noGrp="1"/>
          </p:cNvSpPr>
          <p:nvPr>
            <p:ph type="sldNum" sz="quarter" idx="12"/>
          </p:nvPr>
        </p:nvSpPr>
        <p:spPr/>
        <p:txBody>
          <a:bodyPr/>
          <a:lstStyle>
            <a:lvl1pPr>
              <a:defRPr/>
            </a:lvl1pPr>
          </a:lstStyle>
          <a:p>
            <a:pPr>
              <a:defRPr/>
            </a:pPr>
            <a:fld id="{A9DA49DB-6967-4B0E-AC43-751D0026E287}" type="slidenum">
              <a:rPr lang="hr-HR"/>
              <a:pPr>
                <a:defRPr/>
              </a:pPr>
              <a:t>‹#›</a:t>
            </a:fld>
            <a:endParaRPr lang="hr-HR"/>
          </a:p>
        </p:txBody>
      </p:sp>
    </p:spTree>
    <p:extLst>
      <p:ext uri="{BB962C8B-B14F-4D97-AF65-F5344CB8AC3E}">
        <p14:creationId xmlns:p14="http://schemas.microsoft.com/office/powerpoint/2010/main" val="948758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hr-H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r-HR"/>
          </a:p>
        </p:txBody>
      </p:sp>
      <p:sp>
        <p:nvSpPr>
          <p:cNvPr id="4" name="Date Placeholder 3"/>
          <p:cNvSpPr>
            <a:spLocks noGrp="1"/>
          </p:cNvSpPr>
          <p:nvPr>
            <p:ph type="dt" sz="half" idx="10"/>
          </p:nvPr>
        </p:nvSpPr>
        <p:spPr/>
        <p:txBody>
          <a:bodyPr/>
          <a:lstStyle>
            <a:lvl1pPr>
              <a:defRPr/>
            </a:lvl1pPr>
          </a:lstStyle>
          <a:p>
            <a:pPr>
              <a:defRPr/>
            </a:pPr>
            <a:fld id="{91F6F6D5-2900-4F33-AA61-8CB79168A715}" type="datetime1">
              <a:rPr lang="hr-HR" smtClean="0"/>
              <a:pPr>
                <a:defRPr/>
              </a:pPr>
              <a:t>21.5.2018.</a:t>
            </a:fld>
            <a:endParaRPr lang="hr-HR"/>
          </a:p>
        </p:txBody>
      </p:sp>
      <p:sp>
        <p:nvSpPr>
          <p:cNvPr id="5" name="Footer Placeholder 4"/>
          <p:cNvSpPr>
            <a:spLocks noGrp="1"/>
          </p:cNvSpPr>
          <p:nvPr>
            <p:ph type="ftr" sz="quarter" idx="11"/>
          </p:nvPr>
        </p:nvSpPr>
        <p:spPr/>
        <p:txBody>
          <a:bodyPr/>
          <a:lstStyle>
            <a:lvl1pPr>
              <a:defRPr/>
            </a:lvl1pPr>
          </a:lstStyle>
          <a:p>
            <a:pPr>
              <a:defRPr/>
            </a:pPr>
            <a:endParaRPr lang="hr-HR"/>
          </a:p>
        </p:txBody>
      </p:sp>
      <p:sp>
        <p:nvSpPr>
          <p:cNvPr id="6" name="Slide Number Placeholder 5"/>
          <p:cNvSpPr>
            <a:spLocks noGrp="1"/>
          </p:cNvSpPr>
          <p:nvPr>
            <p:ph type="sldNum" sz="quarter" idx="12"/>
          </p:nvPr>
        </p:nvSpPr>
        <p:spPr/>
        <p:txBody>
          <a:bodyPr/>
          <a:lstStyle>
            <a:lvl1pPr>
              <a:defRPr/>
            </a:lvl1pPr>
          </a:lstStyle>
          <a:p>
            <a:pPr>
              <a:defRPr/>
            </a:pPr>
            <a:fld id="{CA552E65-0A7B-4394-AAA6-8E4129BBACCC}" type="slidenum">
              <a:rPr lang="hr-HR"/>
              <a:pPr>
                <a:defRPr/>
              </a:pPr>
              <a:t>‹#›</a:t>
            </a:fld>
            <a:endParaRPr lang="hr-HR"/>
          </a:p>
        </p:txBody>
      </p:sp>
    </p:spTree>
    <p:extLst>
      <p:ext uri="{BB962C8B-B14F-4D97-AF65-F5344CB8AC3E}">
        <p14:creationId xmlns:p14="http://schemas.microsoft.com/office/powerpoint/2010/main" val="2055112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hr-H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r-HR"/>
          </a:p>
        </p:txBody>
      </p:sp>
      <p:sp>
        <p:nvSpPr>
          <p:cNvPr id="4" name="Date Placeholder 3"/>
          <p:cNvSpPr>
            <a:spLocks noGrp="1"/>
          </p:cNvSpPr>
          <p:nvPr>
            <p:ph type="dt" sz="half" idx="10"/>
          </p:nvPr>
        </p:nvSpPr>
        <p:spPr/>
        <p:txBody>
          <a:bodyPr/>
          <a:lstStyle>
            <a:lvl1pPr>
              <a:defRPr/>
            </a:lvl1pPr>
          </a:lstStyle>
          <a:p>
            <a:pPr>
              <a:defRPr/>
            </a:pPr>
            <a:fld id="{DC6D4644-5025-4B18-8050-2AFA2F11A890}" type="datetime1">
              <a:rPr lang="hr-HR" smtClean="0"/>
              <a:pPr>
                <a:defRPr/>
              </a:pPr>
              <a:t>21.5.2018.</a:t>
            </a:fld>
            <a:endParaRPr lang="hr-HR"/>
          </a:p>
        </p:txBody>
      </p:sp>
      <p:sp>
        <p:nvSpPr>
          <p:cNvPr id="5" name="Footer Placeholder 4"/>
          <p:cNvSpPr>
            <a:spLocks noGrp="1"/>
          </p:cNvSpPr>
          <p:nvPr>
            <p:ph type="ftr" sz="quarter" idx="11"/>
          </p:nvPr>
        </p:nvSpPr>
        <p:spPr/>
        <p:txBody>
          <a:bodyPr/>
          <a:lstStyle>
            <a:lvl1pPr>
              <a:defRPr/>
            </a:lvl1pPr>
          </a:lstStyle>
          <a:p>
            <a:pPr>
              <a:defRPr/>
            </a:pPr>
            <a:endParaRPr lang="hr-HR"/>
          </a:p>
        </p:txBody>
      </p:sp>
      <p:sp>
        <p:nvSpPr>
          <p:cNvPr id="6" name="Slide Number Placeholder 5"/>
          <p:cNvSpPr>
            <a:spLocks noGrp="1"/>
          </p:cNvSpPr>
          <p:nvPr>
            <p:ph type="sldNum" sz="quarter" idx="12"/>
          </p:nvPr>
        </p:nvSpPr>
        <p:spPr/>
        <p:txBody>
          <a:bodyPr/>
          <a:lstStyle>
            <a:lvl1pPr>
              <a:defRPr/>
            </a:lvl1pPr>
          </a:lstStyle>
          <a:p>
            <a:pPr>
              <a:defRPr/>
            </a:pPr>
            <a:fld id="{2620264E-E2D6-4587-8C0A-E6FC1BC8083D}" type="slidenum">
              <a:rPr lang="hr-HR"/>
              <a:pPr>
                <a:defRPr/>
              </a:pPr>
              <a:t>‹#›</a:t>
            </a:fld>
            <a:endParaRPr lang="hr-HR"/>
          </a:p>
        </p:txBody>
      </p:sp>
    </p:spTree>
    <p:extLst>
      <p:ext uri="{BB962C8B-B14F-4D97-AF65-F5344CB8AC3E}">
        <p14:creationId xmlns:p14="http://schemas.microsoft.com/office/powerpoint/2010/main" val="25118022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hr-H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r-HR"/>
          </a:p>
        </p:txBody>
      </p:sp>
      <p:sp>
        <p:nvSpPr>
          <p:cNvPr id="4" name="Date Placeholder 3"/>
          <p:cNvSpPr>
            <a:spLocks noGrp="1"/>
          </p:cNvSpPr>
          <p:nvPr>
            <p:ph type="dt" sz="half" idx="10"/>
          </p:nvPr>
        </p:nvSpPr>
        <p:spPr/>
        <p:txBody>
          <a:bodyPr/>
          <a:lstStyle>
            <a:lvl1pPr>
              <a:defRPr/>
            </a:lvl1pPr>
          </a:lstStyle>
          <a:p>
            <a:pPr>
              <a:defRPr/>
            </a:pPr>
            <a:fld id="{004C842B-6BEB-4CC0-9E7D-2B82AE79A493}" type="datetime1">
              <a:rPr lang="hr-HR" smtClean="0"/>
              <a:pPr>
                <a:defRPr/>
              </a:pPr>
              <a:t>21.5.2018.</a:t>
            </a:fld>
            <a:endParaRPr lang="hr-HR"/>
          </a:p>
        </p:txBody>
      </p:sp>
      <p:sp>
        <p:nvSpPr>
          <p:cNvPr id="5" name="Footer Placeholder 4"/>
          <p:cNvSpPr>
            <a:spLocks noGrp="1"/>
          </p:cNvSpPr>
          <p:nvPr>
            <p:ph type="ftr" sz="quarter" idx="11"/>
          </p:nvPr>
        </p:nvSpPr>
        <p:spPr/>
        <p:txBody>
          <a:bodyPr/>
          <a:lstStyle>
            <a:lvl1pPr>
              <a:defRPr/>
            </a:lvl1pPr>
          </a:lstStyle>
          <a:p>
            <a:pPr>
              <a:defRPr/>
            </a:pPr>
            <a:endParaRPr lang="hr-HR"/>
          </a:p>
        </p:txBody>
      </p:sp>
      <p:sp>
        <p:nvSpPr>
          <p:cNvPr id="6" name="Slide Number Placeholder 5"/>
          <p:cNvSpPr>
            <a:spLocks noGrp="1"/>
          </p:cNvSpPr>
          <p:nvPr>
            <p:ph type="sldNum" sz="quarter" idx="12"/>
          </p:nvPr>
        </p:nvSpPr>
        <p:spPr/>
        <p:txBody>
          <a:bodyPr/>
          <a:lstStyle>
            <a:lvl1pPr>
              <a:defRPr/>
            </a:lvl1pPr>
          </a:lstStyle>
          <a:p>
            <a:pPr>
              <a:defRPr/>
            </a:pPr>
            <a:fld id="{60743F40-157C-4097-B33E-49A278C4E3AD}" type="slidenum">
              <a:rPr lang="hr-HR"/>
              <a:pPr>
                <a:defRPr/>
              </a:pPr>
              <a:t>‹#›</a:t>
            </a:fld>
            <a:endParaRPr lang="hr-HR"/>
          </a:p>
        </p:txBody>
      </p:sp>
    </p:spTree>
    <p:extLst>
      <p:ext uri="{BB962C8B-B14F-4D97-AF65-F5344CB8AC3E}">
        <p14:creationId xmlns:p14="http://schemas.microsoft.com/office/powerpoint/2010/main" val="4790419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hr-H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732422BF-A1B3-44F8-85EA-ACDB4228048F}" type="datetime1">
              <a:rPr lang="hr-HR" smtClean="0"/>
              <a:pPr>
                <a:defRPr/>
              </a:pPr>
              <a:t>21.5.2018.</a:t>
            </a:fld>
            <a:endParaRPr lang="hr-HR"/>
          </a:p>
        </p:txBody>
      </p:sp>
      <p:sp>
        <p:nvSpPr>
          <p:cNvPr id="5" name="Footer Placeholder 4"/>
          <p:cNvSpPr>
            <a:spLocks noGrp="1"/>
          </p:cNvSpPr>
          <p:nvPr>
            <p:ph type="ftr" sz="quarter" idx="11"/>
          </p:nvPr>
        </p:nvSpPr>
        <p:spPr/>
        <p:txBody>
          <a:bodyPr/>
          <a:lstStyle>
            <a:lvl1pPr>
              <a:defRPr/>
            </a:lvl1pPr>
          </a:lstStyle>
          <a:p>
            <a:pPr>
              <a:defRPr/>
            </a:pPr>
            <a:endParaRPr lang="hr-HR"/>
          </a:p>
        </p:txBody>
      </p:sp>
      <p:sp>
        <p:nvSpPr>
          <p:cNvPr id="6" name="Slide Number Placeholder 5"/>
          <p:cNvSpPr>
            <a:spLocks noGrp="1"/>
          </p:cNvSpPr>
          <p:nvPr>
            <p:ph type="sldNum" sz="quarter" idx="12"/>
          </p:nvPr>
        </p:nvSpPr>
        <p:spPr/>
        <p:txBody>
          <a:bodyPr/>
          <a:lstStyle>
            <a:lvl1pPr>
              <a:defRPr/>
            </a:lvl1pPr>
          </a:lstStyle>
          <a:p>
            <a:pPr>
              <a:defRPr/>
            </a:pPr>
            <a:fld id="{C4BAD9FF-E165-46B8-81D5-6DA4411175F8}" type="slidenum">
              <a:rPr lang="hr-HR"/>
              <a:pPr>
                <a:defRPr/>
              </a:pPr>
              <a:t>‹#›</a:t>
            </a:fld>
            <a:endParaRPr lang="hr-HR"/>
          </a:p>
        </p:txBody>
      </p:sp>
    </p:spTree>
    <p:extLst>
      <p:ext uri="{BB962C8B-B14F-4D97-AF65-F5344CB8AC3E}">
        <p14:creationId xmlns:p14="http://schemas.microsoft.com/office/powerpoint/2010/main" val="12764604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hr-H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r-H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r-HR"/>
          </a:p>
        </p:txBody>
      </p:sp>
      <p:sp>
        <p:nvSpPr>
          <p:cNvPr id="5" name="Date Placeholder 3"/>
          <p:cNvSpPr>
            <a:spLocks noGrp="1"/>
          </p:cNvSpPr>
          <p:nvPr>
            <p:ph type="dt" sz="half" idx="10"/>
          </p:nvPr>
        </p:nvSpPr>
        <p:spPr/>
        <p:txBody>
          <a:bodyPr/>
          <a:lstStyle>
            <a:lvl1pPr>
              <a:defRPr/>
            </a:lvl1pPr>
          </a:lstStyle>
          <a:p>
            <a:pPr>
              <a:defRPr/>
            </a:pPr>
            <a:fld id="{A611E551-302D-4D8B-A0CD-1BF7AD1FA0B3}" type="datetime1">
              <a:rPr lang="hr-HR" smtClean="0"/>
              <a:pPr>
                <a:defRPr/>
              </a:pPr>
              <a:t>21.5.2018.</a:t>
            </a:fld>
            <a:endParaRPr lang="hr-HR"/>
          </a:p>
        </p:txBody>
      </p:sp>
      <p:sp>
        <p:nvSpPr>
          <p:cNvPr id="6" name="Footer Placeholder 4"/>
          <p:cNvSpPr>
            <a:spLocks noGrp="1"/>
          </p:cNvSpPr>
          <p:nvPr>
            <p:ph type="ftr" sz="quarter" idx="11"/>
          </p:nvPr>
        </p:nvSpPr>
        <p:spPr/>
        <p:txBody>
          <a:bodyPr/>
          <a:lstStyle>
            <a:lvl1pPr>
              <a:defRPr/>
            </a:lvl1pPr>
          </a:lstStyle>
          <a:p>
            <a:pPr>
              <a:defRPr/>
            </a:pPr>
            <a:endParaRPr lang="hr-HR"/>
          </a:p>
        </p:txBody>
      </p:sp>
      <p:sp>
        <p:nvSpPr>
          <p:cNvPr id="7" name="Slide Number Placeholder 5"/>
          <p:cNvSpPr>
            <a:spLocks noGrp="1"/>
          </p:cNvSpPr>
          <p:nvPr>
            <p:ph type="sldNum" sz="quarter" idx="12"/>
          </p:nvPr>
        </p:nvSpPr>
        <p:spPr/>
        <p:txBody>
          <a:bodyPr/>
          <a:lstStyle>
            <a:lvl1pPr>
              <a:defRPr/>
            </a:lvl1pPr>
          </a:lstStyle>
          <a:p>
            <a:pPr>
              <a:defRPr/>
            </a:pPr>
            <a:fld id="{76367100-B09E-411F-9EA7-1DDCB864CBD8}" type="slidenum">
              <a:rPr lang="hr-HR"/>
              <a:pPr>
                <a:defRPr/>
              </a:pPr>
              <a:t>‹#›</a:t>
            </a:fld>
            <a:endParaRPr lang="hr-HR"/>
          </a:p>
        </p:txBody>
      </p:sp>
    </p:spTree>
    <p:extLst>
      <p:ext uri="{BB962C8B-B14F-4D97-AF65-F5344CB8AC3E}">
        <p14:creationId xmlns:p14="http://schemas.microsoft.com/office/powerpoint/2010/main" val="23121866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hr-H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r-H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r-HR"/>
          </a:p>
        </p:txBody>
      </p:sp>
      <p:sp>
        <p:nvSpPr>
          <p:cNvPr id="7" name="Date Placeholder 3"/>
          <p:cNvSpPr>
            <a:spLocks noGrp="1"/>
          </p:cNvSpPr>
          <p:nvPr>
            <p:ph type="dt" sz="half" idx="10"/>
          </p:nvPr>
        </p:nvSpPr>
        <p:spPr/>
        <p:txBody>
          <a:bodyPr/>
          <a:lstStyle>
            <a:lvl1pPr>
              <a:defRPr/>
            </a:lvl1pPr>
          </a:lstStyle>
          <a:p>
            <a:pPr>
              <a:defRPr/>
            </a:pPr>
            <a:fld id="{2D82858D-5BD2-48C2-B570-61E1042BB9ED}" type="datetime1">
              <a:rPr lang="hr-HR" smtClean="0"/>
              <a:pPr>
                <a:defRPr/>
              </a:pPr>
              <a:t>21.5.2018.</a:t>
            </a:fld>
            <a:endParaRPr lang="hr-HR"/>
          </a:p>
        </p:txBody>
      </p:sp>
      <p:sp>
        <p:nvSpPr>
          <p:cNvPr id="8" name="Footer Placeholder 4"/>
          <p:cNvSpPr>
            <a:spLocks noGrp="1"/>
          </p:cNvSpPr>
          <p:nvPr>
            <p:ph type="ftr" sz="quarter" idx="11"/>
          </p:nvPr>
        </p:nvSpPr>
        <p:spPr/>
        <p:txBody>
          <a:bodyPr/>
          <a:lstStyle>
            <a:lvl1pPr>
              <a:defRPr/>
            </a:lvl1pPr>
          </a:lstStyle>
          <a:p>
            <a:pPr>
              <a:defRPr/>
            </a:pPr>
            <a:endParaRPr lang="hr-HR"/>
          </a:p>
        </p:txBody>
      </p:sp>
      <p:sp>
        <p:nvSpPr>
          <p:cNvPr id="9" name="Slide Number Placeholder 5"/>
          <p:cNvSpPr>
            <a:spLocks noGrp="1"/>
          </p:cNvSpPr>
          <p:nvPr>
            <p:ph type="sldNum" sz="quarter" idx="12"/>
          </p:nvPr>
        </p:nvSpPr>
        <p:spPr/>
        <p:txBody>
          <a:bodyPr/>
          <a:lstStyle>
            <a:lvl1pPr>
              <a:defRPr/>
            </a:lvl1pPr>
          </a:lstStyle>
          <a:p>
            <a:pPr>
              <a:defRPr/>
            </a:pPr>
            <a:fld id="{75F8A32B-3929-4234-A6A5-CD39D5EB939A}" type="slidenum">
              <a:rPr lang="hr-HR"/>
              <a:pPr>
                <a:defRPr/>
              </a:pPr>
              <a:t>‹#›</a:t>
            </a:fld>
            <a:endParaRPr lang="hr-HR"/>
          </a:p>
        </p:txBody>
      </p:sp>
    </p:spTree>
    <p:extLst>
      <p:ext uri="{BB962C8B-B14F-4D97-AF65-F5344CB8AC3E}">
        <p14:creationId xmlns:p14="http://schemas.microsoft.com/office/powerpoint/2010/main" val="14178873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hr-HR"/>
          </a:p>
        </p:txBody>
      </p:sp>
      <p:sp>
        <p:nvSpPr>
          <p:cNvPr id="3" name="Date Placeholder 3"/>
          <p:cNvSpPr>
            <a:spLocks noGrp="1"/>
          </p:cNvSpPr>
          <p:nvPr>
            <p:ph type="dt" sz="half" idx="10"/>
          </p:nvPr>
        </p:nvSpPr>
        <p:spPr/>
        <p:txBody>
          <a:bodyPr/>
          <a:lstStyle>
            <a:lvl1pPr>
              <a:defRPr/>
            </a:lvl1pPr>
          </a:lstStyle>
          <a:p>
            <a:pPr>
              <a:defRPr/>
            </a:pPr>
            <a:fld id="{8E9FDE3F-6E65-4676-ADDE-DCF2AEDBECB5}" type="datetime1">
              <a:rPr lang="hr-HR" smtClean="0"/>
              <a:pPr>
                <a:defRPr/>
              </a:pPr>
              <a:t>21.5.2018.</a:t>
            </a:fld>
            <a:endParaRPr lang="hr-HR"/>
          </a:p>
        </p:txBody>
      </p:sp>
      <p:sp>
        <p:nvSpPr>
          <p:cNvPr id="4" name="Footer Placeholder 4"/>
          <p:cNvSpPr>
            <a:spLocks noGrp="1"/>
          </p:cNvSpPr>
          <p:nvPr>
            <p:ph type="ftr" sz="quarter" idx="11"/>
          </p:nvPr>
        </p:nvSpPr>
        <p:spPr/>
        <p:txBody>
          <a:bodyPr/>
          <a:lstStyle>
            <a:lvl1pPr>
              <a:defRPr/>
            </a:lvl1pPr>
          </a:lstStyle>
          <a:p>
            <a:pPr>
              <a:defRPr/>
            </a:pPr>
            <a:endParaRPr lang="hr-HR"/>
          </a:p>
        </p:txBody>
      </p:sp>
      <p:sp>
        <p:nvSpPr>
          <p:cNvPr id="5" name="Slide Number Placeholder 5"/>
          <p:cNvSpPr>
            <a:spLocks noGrp="1"/>
          </p:cNvSpPr>
          <p:nvPr>
            <p:ph type="sldNum" sz="quarter" idx="12"/>
          </p:nvPr>
        </p:nvSpPr>
        <p:spPr/>
        <p:txBody>
          <a:bodyPr/>
          <a:lstStyle>
            <a:lvl1pPr>
              <a:defRPr/>
            </a:lvl1pPr>
          </a:lstStyle>
          <a:p>
            <a:pPr>
              <a:defRPr/>
            </a:pPr>
            <a:fld id="{E1D93FFD-794A-4573-BD39-3E3A59F3948E}" type="slidenum">
              <a:rPr lang="hr-HR"/>
              <a:pPr>
                <a:defRPr/>
              </a:pPr>
              <a:t>‹#›</a:t>
            </a:fld>
            <a:endParaRPr lang="hr-HR"/>
          </a:p>
        </p:txBody>
      </p:sp>
    </p:spTree>
    <p:extLst>
      <p:ext uri="{BB962C8B-B14F-4D97-AF65-F5344CB8AC3E}">
        <p14:creationId xmlns:p14="http://schemas.microsoft.com/office/powerpoint/2010/main" val="40219493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4645BB27-1AFB-42D4-9201-AFB8DFE5D1A1}" type="datetime1">
              <a:rPr lang="hr-HR" smtClean="0"/>
              <a:pPr>
                <a:defRPr/>
              </a:pPr>
              <a:t>21.5.2018.</a:t>
            </a:fld>
            <a:endParaRPr lang="hr-HR"/>
          </a:p>
        </p:txBody>
      </p:sp>
      <p:sp>
        <p:nvSpPr>
          <p:cNvPr id="3" name="Footer Placeholder 4"/>
          <p:cNvSpPr>
            <a:spLocks noGrp="1"/>
          </p:cNvSpPr>
          <p:nvPr>
            <p:ph type="ftr" sz="quarter" idx="11"/>
          </p:nvPr>
        </p:nvSpPr>
        <p:spPr/>
        <p:txBody>
          <a:bodyPr/>
          <a:lstStyle>
            <a:lvl1pPr>
              <a:defRPr/>
            </a:lvl1pPr>
          </a:lstStyle>
          <a:p>
            <a:pPr>
              <a:defRPr/>
            </a:pPr>
            <a:endParaRPr lang="hr-HR"/>
          </a:p>
        </p:txBody>
      </p:sp>
      <p:sp>
        <p:nvSpPr>
          <p:cNvPr id="4" name="Slide Number Placeholder 5"/>
          <p:cNvSpPr>
            <a:spLocks noGrp="1"/>
          </p:cNvSpPr>
          <p:nvPr>
            <p:ph type="sldNum" sz="quarter" idx="12"/>
          </p:nvPr>
        </p:nvSpPr>
        <p:spPr/>
        <p:txBody>
          <a:bodyPr/>
          <a:lstStyle>
            <a:lvl1pPr>
              <a:defRPr/>
            </a:lvl1pPr>
          </a:lstStyle>
          <a:p>
            <a:pPr>
              <a:defRPr/>
            </a:pPr>
            <a:fld id="{FFA6BF07-6BC4-45A2-846C-A2F95AEB42B7}" type="slidenum">
              <a:rPr lang="hr-HR"/>
              <a:pPr>
                <a:defRPr/>
              </a:pPr>
              <a:t>‹#›</a:t>
            </a:fld>
            <a:endParaRPr lang="hr-HR"/>
          </a:p>
        </p:txBody>
      </p:sp>
    </p:spTree>
    <p:extLst>
      <p:ext uri="{BB962C8B-B14F-4D97-AF65-F5344CB8AC3E}">
        <p14:creationId xmlns:p14="http://schemas.microsoft.com/office/powerpoint/2010/main" val="12027004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hr-H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r-H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09567CF2-3E28-4ED4-BC83-A9213803CF4E}" type="datetime1">
              <a:rPr lang="hr-HR" smtClean="0"/>
              <a:pPr>
                <a:defRPr/>
              </a:pPr>
              <a:t>21.5.2018.</a:t>
            </a:fld>
            <a:endParaRPr lang="hr-HR"/>
          </a:p>
        </p:txBody>
      </p:sp>
      <p:sp>
        <p:nvSpPr>
          <p:cNvPr id="6" name="Footer Placeholder 4"/>
          <p:cNvSpPr>
            <a:spLocks noGrp="1"/>
          </p:cNvSpPr>
          <p:nvPr>
            <p:ph type="ftr" sz="quarter" idx="11"/>
          </p:nvPr>
        </p:nvSpPr>
        <p:spPr/>
        <p:txBody>
          <a:bodyPr/>
          <a:lstStyle>
            <a:lvl1pPr>
              <a:defRPr/>
            </a:lvl1pPr>
          </a:lstStyle>
          <a:p>
            <a:pPr>
              <a:defRPr/>
            </a:pPr>
            <a:endParaRPr lang="hr-HR"/>
          </a:p>
        </p:txBody>
      </p:sp>
      <p:sp>
        <p:nvSpPr>
          <p:cNvPr id="7" name="Slide Number Placeholder 5"/>
          <p:cNvSpPr>
            <a:spLocks noGrp="1"/>
          </p:cNvSpPr>
          <p:nvPr>
            <p:ph type="sldNum" sz="quarter" idx="12"/>
          </p:nvPr>
        </p:nvSpPr>
        <p:spPr/>
        <p:txBody>
          <a:bodyPr/>
          <a:lstStyle>
            <a:lvl1pPr>
              <a:defRPr/>
            </a:lvl1pPr>
          </a:lstStyle>
          <a:p>
            <a:pPr>
              <a:defRPr/>
            </a:pPr>
            <a:fld id="{0A9E8B5B-C891-4A71-9723-7AAF03BC2970}" type="slidenum">
              <a:rPr lang="hr-HR"/>
              <a:pPr>
                <a:defRPr/>
              </a:pPr>
              <a:t>‹#›</a:t>
            </a:fld>
            <a:endParaRPr lang="hr-HR"/>
          </a:p>
        </p:txBody>
      </p:sp>
    </p:spTree>
    <p:extLst>
      <p:ext uri="{BB962C8B-B14F-4D97-AF65-F5344CB8AC3E}">
        <p14:creationId xmlns:p14="http://schemas.microsoft.com/office/powerpoint/2010/main" val="11731511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hr-H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hr-HR"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FFE0D033-525C-40F7-90AA-1EB2854FCA36}" type="datetime1">
              <a:rPr lang="hr-HR" smtClean="0"/>
              <a:pPr>
                <a:defRPr/>
              </a:pPr>
              <a:t>21.5.2018.</a:t>
            </a:fld>
            <a:endParaRPr lang="hr-HR"/>
          </a:p>
        </p:txBody>
      </p:sp>
      <p:sp>
        <p:nvSpPr>
          <p:cNvPr id="6" name="Footer Placeholder 4"/>
          <p:cNvSpPr>
            <a:spLocks noGrp="1"/>
          </p:cNvSpPr>
          <p:nvPr>
            <p:ph type="ftr" sz="quarter" idx="11"/>
          </p:nvPr>
        </p:nvSpPr>
        <p:spPr/>
        <p:txBody>
          <a:bodyPr/>
          <a:lstStyle>
            <a:lvl1pPr>
              <a:defRPr/>
            </a:lvl1pPr>
          </a:lstStyle>
          <a:p>
            <a:pPr>
              <a:defRPr/>
            </a:pPr>
            <a:endParaRPr lang="hr-HR"/>
          </a:p>
        </p:txBody>
      </p:sp>
      <p:sp>
        <p:nvSpPr>
          <p:cNvPr id="7" name="Slide Number Placeholder 5"/>
          <p:cNvSpPr>
            <a:spLocks noGrp="1"/>
          </p:cNvSpPr>
          <p:nvPr>
            <p:ph type="sldNum" sz="quarter" idx="12"/>
          </p:nvPr>
        </p:nvSpPr>
        <p:spPr/>
        <p:txBody>
          <a:bodyPr/>
          <a:lstStyle>
            <a:lvl1pPr>
              <a:defRPr/>
            </a:lvl1pPr>
          </a:lstStyle>
          <a:p>
            <a:pPr>
              <a:defRPr/>
            </a:pPr>
            <a:fld id="{9E5DD575-CA7E-48E2-93AD-648CB6706CC3}" type="slidenum">
              <a:rPr lang="hr-HR"/>
              <a:pPr>
                <a:defRPr/>
              </a:pPr>
              <a:t>‹#›</a:t>
            </a:fld>
            <a:endParaRPr lang="hr-HR"/>
          </a:p>
        </p:txBody>
      </p:sp>
    </p:spTree>
    <p:extLst>
      <p:ext uri="{BB962C8B-B14F-4D97-AF65-F5344CB8AC3E}">
        <p14:creationId xmlns:p14="http://schemas.microsoft.com/office/powerpoint/2010/main" val="39180048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endParaRPr lang="hr-H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r-H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959E224B-E8DB-4943-90D7-4DF911E0258D}" type="datetime1">
              <a:rPr lang="hr-HR" smtClean="0"/>
              <a:pPr>
                <a:defRPr/>
              </a:pPr>
              <a:t>21.5.2018.</a:t>
            </a:fld>
            <a:endParaRPr lang="hr-H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hr-H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CD486A0B-6466-44A0-A6B7-FAB9B128BBF1}" type="slidenum">
              <a:rPr lang="hr-HR"/>
              <a:pPr>
                <a:defRPr/>
              </a:pPr>
              <a:t>‹#›</a:t>
            </a:fld>
            <a:endParaRPr lang="hr-HR"/>
          </a:p>
        </p:txBody>
      </p:sp>
    </p:spTree>
  </p:cSld>
  <p:clrMap bg1="lt1" tx1="dk1" bg2="lt2" tx2="dk2" accent1="accent1" accent2="accent2" accent3="accent3" accent4="accent4" accent5="accent5" accent6="accent6" hlink="hlink" folHlink="folHlink"/>
  <p:sldLayoutIdLst>
    <p:sldLayoutId id="2147483659" r:id="rId1"/>
    <p:sldLayoutId id="2147483658" r:id="rId2"/>
    <p:sldLayoutId id="2147483657" r:id="rId3"/>
    <p:sldLayoutId id="2147483656" r:id="rId4"/>
    <p:sldLayoutId id="2147483655" r:id="rId5"/>
    <p:sldLayoutId id="2147483654" r:id="rId6"/>
    <p:sldLayoutId id="2147483653" r:id="rId7"/>
    <p:sldLayoutId id="2147483652" r:id="rId8"/>
    <p:sldLayoutId id="2147483651" r:id="rId9"/>
    <p:sldLayoutId id="2147483650" r:id="rId10"/>
    <p:sldLayoutId id="2147483649" r:id="rId11"/>
  </p:sldLayoutIdLst>
  <p:hf sldNum="0"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x-non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jpeg"/><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2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9.jpeg"/></Relationships>
</file>

<file path=ppt/slides/_rels/slide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hyperlink" Target="http://iszz.azo.hr/iskz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noChangeAspect="1"/>
          </p:cNvPicPr>
          <p:nvPr/>
        </p:nvPicPr>
        <p:blipFill rotWithShape="1">
          <a:blip r:embed="rId3" cstate="print">
            <a:extLst>
              <a:ext uri="{28A0092B-C50C-407E-A947-70E740481C1C}">
                <a14:useLocalDpi xmlns:a14="http://schemas.microsoft.com/office/drawing/2010/main" val="0"/>
              </a:ext>
            </a:extLst>
          </a:blip>
          <a:srcRect l="12708" r="13582"/>
          <a:stretch/>
        </p:blipFill>
        <p:spPr>
          <a:xfrm>
            <a:off x="0" y="1119116"/>
            <a:ext cx="9136006" cy="4582938"/>
          </a:xfrm>
          <a:prstGeom prst="rect">
            <a:avLst/>
          </a:prstGeom>
        </p:spPr>
      </p:pic>
      <p:sp>
        <p:nvSpPr>
          <p:cNvPr id="3" name="Podnaslov 2"/>
          <p:cNvSpPr>
            <a:spLocks noGrp="1"/>
          </p:cNvSpPr>
          <p:nvPr>
            <p:ph type="subTitle" idx="1"/>
          </p:nvPr>
        </p:nvSpPr>
        <p:spPr>
          <a:xfrm>
            <a:off x="623087" y="1401200"/>
            <a:ext cx="8520912" cy="4263225"/>
          </a:xfrm>
        </p:spPr>
        <p:txBody>
          <a:bodyPr>
            <a:normAutofit/>
          </a:bodyPr>
          <a:lstStyle/>
          <a:p>
            <a:pPr algn="l"/>
            <a:endParaRPr lang="hr-HR" b="1" dirty="0">
              <a:solidFill>
                <a:schemeClr val="bg1"/>
              </a:solidFill>
            </a:endParaRPr>
          </a:p>
          <a:p>
            <a:r>
              <a:rPr lang="en-US" b="1" dirty="0">
                <a:solidFill>
                  <a:schemeClr val="bg1"/>
                </a:solidFill>
                <a:effectLst>
                  <a:outerShdw blurRad="38100" dist="38100" dir="2700000" algn="tl">
                    <a:srgbClr val="000000">
                      <a:alpha val="43137"/>
                    </a:srgbClr>
                  </a:outerShdw>
                </a:effectLst>
              </a:rPr>
              <a:t>Enhanced environmental protection inspection for efficient control of air quality monitoring and of all entities under obligation within system of greenhouse gas emission allowance trading, in order to achieve better quality of air in Republic of Croatia</a:t>
            </a:r>
            <a:endParaRPr lang="hr-HR" b="1" dirty="0">
              <a:solidFill>
                <a:schemeClr val="bg1"/>
              </a:solidFill>
              <a:effectLst>
                <a:outerShdw blurRad="38100" dist="38100" dir="2700000" algn="tl">
                  <a:srgbClr val="000000">
                    <a:alpha val="43137"/>
                  </a:srgbClr>
                </a:outerShdw>
              </a:effectLst>
            </a:endParaRPr>
          </a:p>
        </p:txBody>
      </p:sp>
      <p:pic>
        <p:nvPicPr>
          <p:cNvPr id="5" name="Slika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98584" y="101776"/>
            <a:ext cx="1940224" cy="1375727"/>
          </a:xfrm>
          <a:prstGeom prst="rect">
            <a:avLst/>
          </a:prstGeom>
        </p:spPr>
      </p:pic>
      <p:pic>
        <p:nvPicPr>
          <p:cNvPr id="8" name="Slika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1307" y="5986075"/>
            <a:ext cx="2079460" cy="871926"/>
          </a:xfrm>
          <a:prstGeom prst="rect">
            <a:avLst/>
          </a:prstGeom>
        </p:spPr>
      </p:pic>
      <p:sp>
        <p:nvSpPr>
          <p:cNvPr id="9" name="Podnaslov 2"/>
          <p:cNvSpPr txBox="1">
            <a:spLocks/>
          </p:cNvSpPr>
          <p:nvPr/>
        </p:nvSpPr>
        <p:spPr>
          <a:xfrm>
            <a:off x="6838951" y="6625760"/>
            <a:ext cx="2297056" cy="290947"/>
          </a:xfrm>
          <a:prstGeom prst="rect">
            <a:avLst/>
          </a:prstGeom>
        </p:spPr>
        <p:txBody>
          <a:bodyPr vert="horz" lIns="91440" tIns="45720" rIns="91440" bIns="45720" rtlCol="0">
            <a:normAutofit fontScale="925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000" dirty="0">
                <a:solidFill>
                  <a:schemeClr val="accent1">
                    <a:lumMod val="50000"/>
                  </a:schemeClr>
                </a:solidFill>
              </a:rPr>
              <a:t>This project is funded by the European Union</a:t>
            </a:r>
            <a:endParaRPr lang="en-GB" sz="1000" dirty="0">
              <a:solidFill>
                <a:schemeClr val="accent1">
                  <a:lumMod val="50000"/>
                </a:schemeClr>
              </a:solidFill>
            </a:endParaRPr>
          </a:p>
        </p:txBody>
      </p:sp>
      <p:pic>
        <p:nvPicPr>
          <p:cNvPr id="10" name="Slika 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085251" y="6029586"/>
            <a:ext cx="857019" cy="618958"/>
          </a:xfrm>
          <a:prstGeom prst="rect">
            <a:avLst/>
          </a:prstGeom>
        </p:spPr>
      </p:pic>
      <p:pic>
        <p:nvPicPr>
          <p:cNvPr id="11" name="Slika 1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477524" y="6005124"/>
            <a:ext cx="1855967" cy="684735"/>
          </a:xfrm>
          <a:prstGeom prst="rect">
            <a:avLst/>
          </a:prstGeom>
        </p:spPr>
      </p:pic>
      <p:pic>
        <p:nvPicPr>
          <p:cNvPr id="12" name="Slika 1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829988" y="6039112"/>
            <a:ext cx="674471" cy="701599"/>
          </a:xfrm>
          <a:prstGeom prst="rect">
            <a:avLst/>
          </a:prstGeom>
        </p:spPr>
      </p:pic>
    </p:spTree>
    <p:extLst>
      <p:ext uri="{BB962C8B-B14F-4D97-AF65-F5344CB8AC3E}">
        <p14:creationId xmlns:p14="http://schemas.microsoft.com/office/powerpoint/2010/main" val="5538214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190500" y="400051"/>
            <a:ext cx="8686800" cy="666749"/>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marL="895350" indent="-895350" algn="l" eaLnBrk="1" hangingPunct="1"/>
            <a:r>
              <a:rPr lang="hr-HR" sz="2800" b="1" dirty="0" err="1">
                <a:solidFill>
                  <a:schemeClr val="tx2"/>
                </a:solidFill>
                <a:effectLst>
                  <a:glow>
                    <a:srgbClr val="7F7F7F">
                      <a:alpha val="35000"/>
                    </a:srgbClr>
                  </a:glow>
                </a:effectLst>
              </a:rPr>
              <a:t>Control</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of</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regulations</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implementation</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per</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phases</a:t>
            </a:r>
            <a:endParaRPr lang="hr-HR" sz="2800" b="1" dirty="0">
              <a:solidFill>
                <a:schemeClr val="tx2"/>
              </a:solidFill>
              <a:effectLst>
                <a:glow>
                  <a:srgbClr val="7F7F7F">
                    <a:alpha val="35000"/>
                  </a:srgbClr>
                </a:glow>
              </a:effectLst>
            </a:endParaRPr>
          </a:p>
        </p:txBody>
      </p:sp>
      <p:grpSp>
        <p:nvGrpSpPr>
          <p:cNvPr id="2" name="Group 5"/>
          <p:cNvGrpSpPr/>
          <p:nvPr/>
        </p:nvGrpSpPr>
        <p:grpSpPr>
          <a:xfrm>
            <a:off x="376239" y="6334443"/>
            <a:ext cx="3493723" cy="439123"/>
            <a:chOff x="71999" y="6334443"/>
            <a:chExt cx="3493723" cy="439123"/>
          </a:xfrm>
        </p:grpSpPr>
        <p:grpSp>
          <p:nvGrpSpPr>
            <p:cNvPr id="3"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zaštitu 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12" name="Rectangle 11"/>
          <p:cNvSpPr/>
          <p:nvPr/>
        </p:nvSpPr>
        <p:spPr>
          <a:xfrm>
            <a:off x="438150" y="1238249"/>
            <a:ext cx="8439150" cy="847726"/>
          </a:xfrm>
          <a:prstGeom prst="rect">
            <a:avLst/>
          </a:prstGeom>
          <a:solidFill>
            <a:schemeClr val="accent3">
              <a:lumMod val="60000"/>
              <a:lumOff val="40000"/>
            </a:schemeClr>
          </a:solidFill>
          <a:ln w="19050">
            <a:solidFill>
              <a:schemeClr val="accent3">
                <a:lumMod val="75000"/>
              </a:schemeClr>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HR"/>
          </a:p>
        </p:txBody>
      </p:sp>
      <p:sp>
        <p:nvSpPr>
          <p:cNvPr id="10" name="TextBox 9"/>
          <p:cNvSpPr txBox="1"/>
          <p:nvPr/>
        </p:nvSpPr>
        <p:spPr>
          <a:xfrm>
            <a:off x="438151" y="1428750"/>
            <a:ext cx="8429624" cy="523220"/>
          </a:xfrm>
          <a:prstGeom prst="rect">
            <a:avLst/>
          </a:prstGeom>
          <a:noFill/>
        </p:spPr>
        <p:txBody>
          <a:bodyPr wrap="square" rtlCol="0">
            <a:spAutoFit/>
          </a:bodyPr>
          <a:lstStyle/>
          <a:p>
            <a:pPr algn="ctr"/>
            <a:r>
              <a:rPr lang="hr-HR" sz="2800" b="1" dirty="0">
                <a:solidFill>
                  <a:schemeClr val="tx2">
                    <a:lumMod val="75000"/>
                  </a:schemeClr>
                </a:solidFill>
              </a:rPr>
              <a:t> B. </a:t>
            </a:r>
            <a:r>
              <a:rPr lang="hr-HR" sz="2800" b="1" dirty="0" err="1">
                <a:solidFill>
                  <a:schemeClr val="tx2">
                    <a:lumMod val="75000"/>
                  </a:schemeClr>
                </a:solidFill>
              </a:rPr>
              <a:t>Implementation</a:t>
            </a:r>
            <a:r>
              <a:rPr lang="hr-HR" sz="2800" b="1" dirty="0">
                <a:solidFill>
                  <a:schemeClr val="tx2">
                    <a:lumMod val="75000"/>
                  </a:schemeClr>
                </a:solidFill>
              </a:rPr>
              <a:t> </a:t>
            </a:r>
            <a:r>
              <a:rPr lang="hr-HR" sz="2800" b="1" dirty="0" err="1">
                <a:solidFill>
                  <a:schemeClr val="tx2">
                    <a:lumMod val="75000"/>
                  </a:schemeClr>
                </a:solidFill>
              </a:rPr>
              <a:t>of</a:t>
            </a:r>
            <a:r>
              <a:rPr lang="hr-HR" sz="2800" b="1" dirty="0">
                <a:solidFill>
                  <a:schemeClr val="tx2">
                    <a:lumMod val="75000"/>
                  </a:schemeClr>
                </a:solidFill>
              </a:rPr>
              <a:t> </a:t>
            </a:r>
            <a:r>
              <a:rPr lang="hr-HR" sz="2800" b="1" dirty="0" err="1">
                <a:solidFill>
                  <a:schemeClr val="tx2">
                    <a:lumMod val="75000"/>
                  </a:schemeClr>
                </a:solidFill>
              </a:rPr>
              <a:t>inspection</a:t>
            </a:r>
            <a:r>
              <a:rPr lang="hr-HR" sz="2800" b="1" dirty="0">
                <a:solidFill>
                  <a:schemeClr val="tx2">
                    <a:lumMod val="75000"/>
                  </a:schemeClr>
                </a:solidFill>
              </a:rPr>
              <a:t> </a:t>
            </a:r>
            <a:r>
              <a:rPr lang="hr-HR" sz="2800" b="1" dirty="0" err="1">
                <a:solidFill>
                  <a:schemeClr val="tx2">
                    <a:lumMod val="75000"/>
                  </a:schemeClr>
                </a:solidFill>
              </a:rPr>
              <a:t>monitoring</a:t>
            </a:r>
            <a:r>
              <a:rPr lang="hr-HR" sz="2800" b="1" dirty="0">
                <a:solidFill>
                  <a:schemeClr val="tx2">
                    <a:lumMod val="75000"/>
                  </a:schemeClr>
                </a:solidFill>
              </a:rPr>
              <a:t> - </a:t>
            </a:r>
            <a:r>
              <a:rPr lang="hr-HR" sz="2800" b="1" dirty="0" err="1">
                <a:solidFill>
                  <a:schemeClr val="tx2">
                    <a:lumMod val="75000"/>
                  </a:schemeClr>
                </a:solidFill>
              </a:rPr>
              <a:t>steps</a:t>
            </a:r>
            <a:endParaRPr lang="hr-HR" sz="2800" b="1" dirty="0">
              <a:solidFill>
                <a:schemeClr val="tx2">
                  <a:lumMod val="75000"/>
                </a:schemeClr>
              </a:solidFill>
            </a:endParaRPr>
          </a:p>
        </p:txBody>
      </p:sp>
      <p:sp>
        <p:nvSpPr>
          <p:cNvPr id="14" name="Rectangle 13"/>
          <p:cNvSpPr/>
          <p:nvPr/>
        </p:nvSpPr>
        <p:spPr>
          <a:xfrm>
            <a:off x="428625" y="2171701"/>
            <a:ext cx="704850" cy="1647824"/>
          </a:xfrm>
          <a:prstGeom prst="rect">
            <a:avLst/>
          </a:prstGeom>
          <a:solidFill>
            <a:schemeClr val="accent3">
              <a:lumMod val="60000"/>
              <a:lumOff val="40000"/>
            </a:schemeClr>
          </a:solidFill>
          <a:ln>
            <a:solidFill>
              <a:schemeClr val="accent3">
                <a:lumMod val="75000"/>
              </a:schemeClr>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sz="2800" b="1" dirty="0">
                <a:solidFill>
                  <a:schemeClr val="tx2">
                    <a:lumMod val="75000"/>
                  </a:schemeClr>
                </a:solidFill>
              </a:rPr>
              <a:t>5.</a:t>
            </a:r>
          </a:p>
        </p:txBody>
      </p:sp>
      <p:sp>
        <p:nvSpPr>
          <p:cNvPr id="15" name="Rectangle 14"/>
          <p:cNvSpPr/>
          <p:nvPr/>
        </p:nvSpPr>
        <p:spPr>
          <a:xfrm>
            <a:off x="1209674" y="3876675"/>
            <a:ext cx="7667625" cy="2028826"/>
          </a:xfrm>
          <a:prstGeom prst="rect">
            <a:avLst/>
          </a:prstGeom>
          <a:solidFill>
            <a:schemeClr val="accent3">
              <a:lumMod val="40000"/>
              <a:lumOff val="60000"/>
            </a:schemeClr>
          </a:solidFill>
          <a:ln w="19050">
            <a:solidFill>
              <a:schemeClr val="accent3">
                <a:lumMod val="75000"/>
              </a:schemeClr>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hr-HR" sz="2000" b="1" dirty="0">
              <a:solidFill>
                <a:schemeClr val="tx2">
                  <a:lumMod val="75000"/>
                </a:schemeClr>
              </a:solidFill>
            </a:endParaRPr>
          </a:p>
        </p:txBody>
      </p:sp>
      <p:sp>
        <p:nvSpPr>
          <p:cNvPr id="16" name="Rectangle 15"/>
          <p:cNvSpPr/>
          <p:nvPr/>
        </p:nvSpPr>
        <p:spPr>
          <a:xfrm>
            <a:off x="428625" y="3886200"/>
            <a:ext cx="704850" cy="2038350"/>
          </a:xfrm>
          <a:prstGeom prst="rect">
            <a:avLst/>
          </a:prstGeom>
          <a:solidFill>
            <a:schemeClr val="accent3">
              <a:lumMod val="60000"/>
              <a:lumOff val="40000"/>
            </a:schemeClr>
          </a:solidFill>
          <a:ln>
            <a:solidFill>
              <a:schemeClr val="accent3">
                <a:lumMod val="75000"/>
              </a:schemeClr>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sz="2800" b="1" dirty="0">
                <a:solidFill>
                  <a:schemeClr val="tx2">
                    <a:lumMod val="75000"/>
                  </a:schemeClr>
                </a:solidFill>
              </a:rPr>
              <a:t>6.</a:t>
            </a:r>
          </a:p>
        </p:txBody>
      </p:sp>
      <p:sp>
        <p:nvSpPr>
          <p:cNvPr id="17" name="Down Arrow 16"/>
          <p:cNvSpPr/>
          <p:nvPr/>
        </p:nvSpPr>
        <p:spPr>
          <a:xfrm>
            <a:off x="228599" y="5924550"/>
            <a:ext cx="1095375" cy="276225"/>
          </a:xfrm>
          <a:prstGeom prst="downArrow">
            <a:avLst>
              <a:gd name="adj1" fmla="val 64286"/>
              <a:gd name="adj2" fmla="val 50000"/>
            </a:avLst>
          </a:prstGeom>
          <a:solidFill>
            <a:schemeClr val="accent3">
              <a:lumMod val="60000"/>
              <a:lumOff val="40000"/>
            </a:schemeClr>
          </a:solidFill>
          <a:ln>
            <a:solidFill>
              <a:schemeClr val="accent3">
                <a:lumMod val="75000"/>
              </a:schemeClr>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HR"/>
          </a:p>
        </p:txBody>
      </p:sp>
      <p:sp>
        <p:nvSpPr>
          <p:cNvPr id="39940" name="Rectangle 4"/>
          <p:cNvSpPr>
            <a:spLocks noChangeArrowheads="1"/>
          </p:cNvSpPr>
          <p:nvPr/>
        </p:nvSpPr>
        <p:spPr bwMode="auto">
          <a:xfrm>
            <a:off x="1238250" y="3926355"/>
            <a:ext cx="7515225" cy="193899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just"/>
            <a:r>
              <a:rPr kumimoji="0" lang="hr-BA" altLang="ja-JP" sz="2000" b="1" i="0" u="none" strike="noStrike" cap="none" normalizeH="0" baseline="0" dirty="0" err="1">
                <a:ln>
                  <a:noFill/>
                </a:ln>
                <a:solidFill>
                  <a:schemeClr val="tx2">
                    <a:lumMod val="75000"/>
                  </a:schemeClr>
                </a:solidFill>
                <a:effectLst/>
                <a:latin typeface="+mn-lt"/>
                <a:ea typeface="MS Mincho" pitchFamily="49" charset="-128"/>
                <a:cs typeface="Times New Roman" pitchFamily="18" charset="0"/>
              </a:rPr>
              <a:t>Verify</a:t>
            </a:r>
            <a:r>
              <a:rPr kumimoji="0" lang="hr-BA" altLang="ja-JP" sz="2000" b="1" i="0" u="none" strike="noStrike" cap="none" normalizeH="0" baseline="0" dirty="0">
                <a:ln>
                  <a:noFill/>
                </a:ln>
                <a:solidFill>
                  <a:schemeClr val="tx2">
                    <a:lumMod val="75000"/>
                  </a:schemeClr>
                </a:solidFill>
                <a:effectLst/>
                <a:latin typeface="+mn-lt"/>
                <a:ea typeface="MS Mincho" pitchFamily="49" charset="-128"/>
                <a:cs typeface="Times New Roman" pitchFamily="18" charset="0"/>
              </a:rPr>
              <a:t> </a:t>
            </a:r>
            <a:r>
              <a:rPr kumimoji="0" lang="hr-BA" altLang="ja-JP" sz="2000" b="1" i="0" u="none" strike="noStrike" cap="none" normalizeH="0" baseline="0" dirty="0" err="1">
                <a:ln>
                  <a:noFill/>
                </a:ln>
                <a:solidFill>
                  <a:schemeClr val="tx2">
                    <a:lumMod val="75000"/>
                  </a:schemeClr>
                </a:solidFill>
                <a:effectLst/>
                <a:latin typeface="+mn-lt"/>
                <a:ea typeface="MS Mincho" pitchFamily="49" charset="-128"/>
                <a:cs typeface="Times New Roman" pitchFamily="18" charset="0"/>
              </a:rPr>
              <a:t>whether</a:t>
            </a:r>
            <a:r>
              <a:rPr kumimoji="0" lang="hr-BA" altLang="ja-JP" sz="2000" b="1" i="0" u="none" strike="noStrike" cap="none" normalizeH="0" baseline="0" dirty="0">
                <a:ln>
                  <a:noFill/>
                </a:ln>
                <a:solidFill>
                  <a:schemeClr val="tx2">
                    <a:lumMod val="75000"/>
                  </a:schemeClr>
                </a:solidFill>
                <a:effectLst/>
                <a:latin typeface="+mn-lt"/>
                <a:ea typeface="MS Mincho" pitchFamily="49" charset="-128"/>
                <a:cs typeface="Times New Roman" pitchFamily="18" charset="0"/>
              </a:rPr>
              <a:t> </a:t>
            </a:r>
            <a:r>
              <a:rPr kumimoji="0" lang="hr-BA" altLang="ja-JP" sz="2000" b="1" i="0" u="none" strike="noStrike" cap="none" normalizeH="0" baseline="0" dirty="0" err="1">
                <a:ln>
                  <a:noFill/>
                </a:ln>
                <a:solidFill>
                  <a:schemeClr val="tx2">
                    <a:lumMod val="75000"/>
                  </a:schemeClr>
                </a:solidFill>
                <a:effectLst/>
                <a:latin typeface="+mn-lt"/>
                <a:ea typeface="MS Mincho" pitchFamily="49" charset="-128"/>
                <a:cs typeface="Times New Roman" pitchFamily="18" charset="0"/>
              </a:rPr>
              <a:t>the</a:t>
            </a:r>
            <a:r>
              <a:rPr kumimoji="0" lang="hr-BA" altLang="ja-JP" sz="2000" b="1" i="0" u="none" strike="noStrike" cap="none" normalizeH="0" baseline="0" dirty="0">
                <a:ln>
                  <a:noFill/>
                </a:ln>
                <a:solidFill>
                  <a:schemeClr val="tx2">
                    <a:lumMod val="75000"/>
                  </a:schemeClr>
                </a:solidFill>
                <a:effectLst/>
                <a:latin typeface="+mn-lt"/>
                <a:ea typeface="MS Mincho" pitchFamily="49" charset="-128"/>
                <a:cs typeface="Times New Roman" pitchFamily="18" charset="0"/>
              </a:rPr>
              <a:t> </a:t>
            </a:r>
            <a:r>
              <a:rPr kumimoji="0" lang="hr-BA" altLang="ja-JP" sz="2000" b="1" i="0" u="sng" strike="noStrike" cap="none" normalizeH="0" baseline="0" dirty="0" err="1">
                <a:ln>
                  <a:noFill/>
                </a:ln>
                <a:solidFill>
                  <a:schemeClr val="tx2">
                    <a:lumMod val="75000"/>
                  </a:schemeClr>
                </a:solidFill>
                <a:effectLst/>
                <a:latin typeface="+mn-lt"/>
                <a:ea typeface="MS Mincho" pitchFamily="49" charset="-128"/>
                <a:cs typeface="Times New Roman" pitchFamily="18" charset="0"/>
              </a:rPr>
              <a:t>reports</a:t>
            </a:r>
            <a:r>
              <a:rPr kumimoji="0" lang="hr-BA" altLang="ja-JP" sz="2000" b="1" i="0" u="sng" strike="noStrike" cap="none" normalizeH="0" baseline="0" dirty="0">
                <a:ln>
                  <a:noFill/>
                </a:ln>
                <a:solidFill>
                  <a:schemeClr val="tx2">
                    <a:lumMod val="75000"/>
                  </a:schemeClr>
                </a:solidFill>
                <a:effectLst/>
                <a:latin typeface="+mn-lt"/>
                <a:ea typeface="MS Mincho" pitchFamily="49" charset="-128"/>
                <a:cs typeface="Times New Roman" pitchFamily="18" charset="0"/>
              </a:rPr>
              <a:t> on </a:t>
            </a:r>
            <a:r>
              <a:rPr kumimoji="0" lang="hr-BA" altLang="ja-JP" sz="2000" b="1" i="0" u="sng" strike="noStrike" cap="none" normalizeH="0" baseline="0" dirty="0" err="1">
                <a:ln>
                  <a:noFill/>
                </a:ln>
                <a:solidFill>
                  <a:schemeClr val="tx2">
                    <a:lumMod val="75000"/>
                  </a:schemeClr>
                </a:solidFill>
                <a:effectLst/>
                <a:latin typeface="+mn-lt"/>
                <a:ea typeface="MS Mincho" pitchFamily="49" charset="-128"/>
                <a:cs typeface="Times New Roman" pitchFamily="18" charset="0"/>
              </a:rPr>
              <a:t>air</a:t>
            </a:r>
            <a:r>
              <a:rPr kumimoji="0" lang="hr-BA" altLang="ja-JP" sz="2000" b="1" i="0" u="sng" strike="noStrike" cap="none" normalizeH="0" baseline="0" dirty="0">
                <a:ln>
                  <a:noFill/>
                </a:ln>
                <a:solidFill>
                  <a:schemeClr val="tx2">
                    <a:lumMod val="75000"/>
                  </a:schemeClr>
                </a:solidFill>
                <a:effectLst/>
                <a:latin typeface="+mn-lt"/>
                <a:ea typeface="MS Mincho" pitchFamily="49" charset="-128"/>
                <a:cs typeface="Times New Roman" pitchFamily="18" charset="0"/>
              </a:rPr>
              <a:t> </a:t>
            </a:r>
            <a:r>
              <a:rPr kumimoji="0" lang="hr-BA" altLang="ja-JP" sz="2000" b="1" i="0" u="sng" strike="noStrike" cap="none" normalizeH="0" baseline="0" dirty="0" err="1">
                <a:ln>
                  <a:noFill/>
                </a:ln>
                <a:solidFill>
                  <a:schemeClr val="tx2">
                    <a:lumMod val="75000"/>
                  </a:schemeClr>
                </a:solidFill>
                <a:effectLst/>
                <a:latin typeface="+mn-lt"/>
                <a:ea typeface="MS Mincho" pitchFamily="49" charset="-128"/>
                <a:cs typeface="Times New Roman" pitchFamily="18" charset="0"/>
              </a:rPr>
              <a:t>quality</a:t>
            </a:r>
            <a:r>
              <a:rPr kumimoji="0" lang="hr-BA" altLang="ja-JP" sz="2000" b="1" i="0" u="sng" strike="noStrike" cap="none" normalizeH="0" baseline="0" dirty="0">
                <a:ln>
                  <a:noFill/>
                </a:ln>
                <a:solidFill>
                  <a:schemeClr val="tx2">
                    <a:lumMod val="75000"/>
                  </a:schemeClr>
                </a:solidFill>
                <a:effectLst/>
                <a:latin typeface="+mn-lt"/>
                <a:ea typeface="MS Mincho" pitchFamily="49" charset="-128"/>
                <a:cs typeface="Times New Roman" pitchFamily="18" charset="0"/>
              </a:rPr>
              <a:t> monitoring </a:t>
            </a:r>
            <a:r>
              <a:rPr kumimoji="0" lang="hr-BA" altLang="ja-JP" sz="2000" b="1" i="0" u="none" strike="noStrike" cap="none" normalizeH="0" baseline="0" dirty="0" err="1">
                <a:ln>
                  <a:noFill/>
                </a:ln>
                <a:solidFill>
                  <a:schemeClr val="tx2">
                    <a:lumMod val="75000"/>
                  </a:schemeClr>
                </a:solidFill>
                <a:effectLst/>
                <a:latin typeface="+mn-lt"/>
                <a:ea typeface="MS Mincho" pitchFamily="49" charset="-128"/>
                <a:cs typeface="Times New Roman" pitchFamily="18" charset="0"/>
              </a:rPr>
              <a:t>contain</a:t>
            </a:r>
            <a:r>
              <a:rPr kumimoji="0" lang="hr-BA" altLang="ja-JP" sz="2000" b="1" i="0" u="none" strike="noStrike" cap="none" normalizeH="0" baseline="0" dirty="0">
                <a:ln>
                  <a:noFill/>
                </a:ln>
                <a:solidFill>
                  <a:schemeClr val="tx2">
                    <a:lumMod val="75000"/>
                  </a:schemeClr>
                </a:solidFill>
                <a:effectLst/>
                <a:latin typeface="+mn-lt"/>
                <a:ea typeface="MS Mincho" pitchFamily="49" charset="-128"/>
                <a:cs typeface="Times New Roman" pitchFamily="18" charset="0"/>
              </a:rPr>
              <a:t> data on (</a:t>
            </a:r>
            <a:r>
              <a:rPr kumimoji="0" lang="hr-BA" altLang="ja-JP" sz="2000" b="1" i="0" u="none" strike="noStrike" cap="none" normalizeH="0" baseline="0" dirty="0">
                <a:ln>
                  <a:noFill/>
                </a:ln>
                <a:solidFill>
                  <a:schemeClr val="tx2">
                    <a:lumMod val="60000"/>
                    <a:lumOff val="40000"/>
                  </a:schemeClr>
                </a:solidFill>
                <a:effectLst/>
                <a:latin typeface="+mn-lt"/>
                <a:ea typeface="MS Mincho" pitchFamily="49" charset="-128"/>
                <a:cs typeface="Times New Roman" pitchFamily="18" charset="0"/>
              </a:rPr>
              <a:t>Cl. 22 </a:t>
            </a:r>
            <a:r>
              <a:rPr lang="hr-HR" sz="2000" b="1" dirty="0">
                <a:solidFill>
                  <a:schemeClr val="tx2">
                    <a:lumMod val="60000"/>
                    <a:lumOff val="40000"/>
                  </a:schemeClr>
                </a:solidFill>
              </a:rPr>
              <a:t>OAQM</a:t>
            </a:r>
            <a:r>
              <a:rPr kumimoji="0" lang="hr-BA" altLang="ja-JP" sz="2000" b="1" i="0" u="none" strike="noStrike" cap="none" normalizeH="0" baseline="0" dirty="0">
                <a:ln>
                  <a:noFill/>
                </a:ln>
                <a:solidFill>
                  <a:schemeClr val="tx2">
                    <a:lumMod val="75000"/>
                  </a:schemeClr>
                </a:solidFill>
                <a:effectLst/>
                <a:latin typeface="+mn-lt"/>
                <a:ea typeface="MS Mincho" pitchFamily="49" charset="-128"/>
                <a:cs typeface="Times New Roman" pitchFamily="18" charset="0"/>
              </a:rPr>
              <a:t>):</a:t>
            </a:r>
            <a:endParaRPr kumimoji="0" lang="hr-HR" altLang="ja-JP" sz="2000" b="1" i="0" u="none" strike="noStrike" cap="none" normalizeH="0" baseline="0" dirty="0">
              <a:ln>
                <a:noFill/>
              </a:ln>
              <a:solidFill>
                <a:schemeClr val="tx2">
                  <a:lumMod val="75000"/>
                </a:schemeClr>
              </a:solidFill>
              <a:effectLst/>
              <a:latin typeface="+mn-lt"/>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hr-BA" altLang="ja-JP" sz="2000" b="1" i="0" u="none" strike="noStrike" cap="none" normalizeH="0" baseline="0" dirty="0">
                <a:ln>
                  <a:noFill/>
                </a:ln>
                <a:solidFill>
                  <a:schemeClr val="tx2">
                    <a:lumMod val="75000"/>
                  </a:schemeClr>
                </a:solidFill>
                <a:effectLst/>
                <a:latin typeface="+mn-lt"/>
                <a:ea typeface="MS Mincho" pitchFamily="49" charset="-128"/>
                <a:cs typeface="Times New Roman" pitchFamily="18" charset="0"/>
              </a:rPr>
              <a:t>– </a:t>
            </a:r>
            <a:r>
              <a:rPr kumimoji="0" lang="hr-BA" altLang="ja-JP" sz="2000" b="1" i="0" u="none" strike="noStrike" cap="none" normalizeH="0" baseline="0" dirty="0" err="1">
                <a:ln>
                  <a:noFill/>
                </a:ln>
                <a:solidFill>
                  <a:schemeClr val="tx2">
                    <a:lumMod val="75000"/>
                  </a:schemeClr>
                </a:solidFill>
                <a:effectLst/>
                <a:latin typeface="+mn-lt"/>
                <a:ea typeface="MS Mincho" pitchFamily="49" charset="-128"/>
                <a:cs typeface="Times New Roman" pitchFamily="18" charset="0"/>
              </a:rPr>
              <a:t>legal</a:t>
            </a:r>
            <a:r>
              <a:rPr kumimoji="0" lang="hr-BA" altLang="ja-JP" sz="2000" b="1" i="0" u="none" strike="noStrike" cap="none" normalizeH="0" baseline="0" dirty="0">
                <a:ln>
                  <a:noFill/>
                </a:ln>
                <a:solidFill>
                  <a:schemeClr val="tx2">
                    <a:lumMod val="75000"/>
                  </a:schemeClr>
                </a:solidFill>
                <a:effectLst/>
                <a:latin typeface="+mn-lt"/>
                <a:ea typeface="MS Mincho" pitchFamily="49" charset="-128"/>
                <a:cs typeface="Times New Roman" pitchFamily="18" charset="0"/>
              </a:rPr>
              <a:t> </a:t>
            </a:r>
            <a:r>
              <a:rPr kumimoji="0" lang="hr-BA" altLang="ja-JP" sz="2000" b="1" i="0" u="none" strike="noStrike" cap="none" normalizeH="0" baseline="0" dirty="0" err="1">
                <a:ln>
                  <a:noFill/>
                </a:ln>
                <a:solidFill>
                  <a:schemeClr val="tx2">
                    <a:lumMod val="75000"/>
                  </a:schemeClr>
                </a:solidFill>
                <a:effectLst/>
                <a:latin typeface="+mn-lt"/>
                <a:ea typeface="MS Mincho" pitchFamily="49" charset="-128"/>
                <a:cs typeface="Times New Roman" pitchFamily="18" charset="0"/>
              </a:rPr>
              <a:t>person</a:t>
            </a:r>
            <a:r>
              <a:rPr kumimoji="0" lang="hr-BA" altLang="ja-JP" sz="2000" b="1" i="0" u="none" strike="noStrike" cap="none" normalizeH="0" baseline="0" dirty="0">
                <a:ln>
                  <a:noFill/>
                </a:ln>
                <a:solidFill>
                  <a:schemeClr val="tx2">
                    <a:lumMod val="75000"/>
                  </a:schemeClr>
                </a:solidFill>
                <a:effectLst/>
                <a:latin typeface="+mn-lt"/>
                <a:ea typeface="MS Mincho" pitchFamily="49" charset="-128"/>
                <a:cs typeface="Times New Roman" pitchFamily="18" charset="0"/>
              </a:rPr>
              <a:t> – </a:t>
            </a:r>
            <a:r>
              <a:rPr kumimoji="0" lang="hr-BA" altLang="ja-JP" sz="2000" b="1" i="0" u="none" strike="noStrike" cap="none" normalizeH="0" baseline="0" dirty="0" err="1">
                <a:ln>
                  <a:noFill/>
                </a:ln>
                <a:solidFill>
                  <a:schemeClr val="tx2">
                    <a:lumMod val="75000"/>
                  </a:schemeClr>
                </a:solidFill>
                <a:effectLst/>
                <a:latin typeface="+mn-lt"/>
                <a:ea typeface="MS Mincho" pitchFamily="49" charset="-128"/>
                <a:cs typeface="Times New Roman" pitchFamily="18" charset="0"/>
              </a:rPr>
              <a:t>testing</a:t>
            </a:r>
            <a:r>
              <a:rPr kumimoji="0" lang="hr-BA" altLang="ja-JP" sz="2000" b="1" i="0" u="none" strike="noStrike" cap="none" normalizeH="0" baseline="0" dirty="0">
                <a:ln>
                  <a:noFill/>
                </a:ln>
                <a:solidFill>
                  <a:schemeClr val="tx2">
                    <a:lumMod val="75000"/>
                  </a:schemeClr>
                </a:solidFill>
                <a:effectLst/>
                <a:latin typeface="+mn-lt"/>
                <a:ea typeface="MS Mincho" pitchFamily="49" charset="-128"/>
                <a:cs typeface="Times New Roman" pitchFamily="18" charset="0"/>
              </a:rPr>
              <a:t> </a:t>
            </a:r>
            <a:r>
              <a:rPr kumimoji="0" lang="hr-BA" altLang="ja-JP" sz="2000" b="1" i="0" u="none" strike="noStrike" cap="none" normalizeH="0" baseline="0" dirty="0" err="1">
                <a:ln>
                  <a:noFill/>
                </a:ln>
                <a:solidFill>
                  <a:schemeClr val="tx2">
                    <a:lumMod val="75000"/>
                  </a:schemeClr>
                </a:solidFill>
                <a:effectLst/>
                <a:latin typeface="+mn-lt"/>
                <a:ea typeface="MS Mincho" pitchFamily="49" charset="-128"/>
                <a:cs typeface="Times New Roman" pitchFamily="18" charset="0"/>
              </a:rPr>
              <a:t>laboratory</a:t>
            </a:r>
            <a:r>
              <a:rPr kumimoji="0" lang="hr-BA" altLang="ja-JP" sz="2000" b="1" i="0" u="none" strike="noStrike" cap="none" normalizeH="0" baseline="0" dirty="0">
                <a:ln>
                  <a:noFill/>
                </a:ln>
                <a:solidFill>
                  <a:schemeClr val="tx2">
                    <a:lumMod val="75000"/>
                  </a:schemeClr>
                </a:solidFill>
                <a:effectLst/>
                <a:latin typeface="+mn-lt"/>
                <a:ea typeface="MS Mincho" pitchFamily="49" charset="-128"/>
                <a:cs typeface="Times New Roman" pitchFamily="18" charset="0"/>
              </a:rPr>
              <a:t> or reference </a:t>
            </a:r>
            <a:r>
              <a:rPr kumimoji="0" lang="hr-BA" altLang="ja-JP" sz="2000" b="1" i="0" u="none" strike="noStrike" cap="none" normalizeH="0" baseline="0" dirty="0" err="1">
                <a:ln>
                  <a:noFill/>
                </a:ln>
                <a:solidFill>
                  <a:schemeClr val="tx2">
                    <a:lumMod val="75000"/>
                  </a:schemeClr>
                </a:solidFill>
                <a:effectLst/>
                <a:latin typeface="+mn-lt"/>
                <a:ea typeface="MS Mincho" pitchFamily="49" charset="-128"/>
                <a:cs typeface="Times New Roman" pitchFamily="18" charset="0"/>
              </a:rPr>
              <a:t>laboratory</a:t>
            </a:r>
            <a:r>
              <a:rPr kumimoji="0" lang="hr-BA" altLang="ja-JP" sz="2000" b="1" i="0" u="none" strike="noStrike" cap="none" normalizeH="0" baseline="0" dirty="0">
                <a:ln>
                  <a:noFill/>
                </a:ln>
                <a:solidFill>
                  <a:schemeClr val="tx2">
                    <a:lumMod val="75000"/>
                  </a:schemeClr>
                </a:solidFill>
                <a:effectLst/>
                <a:latin typeface="+mn-lt"/>
                <a:ea typeface="MS Mincho" pitchFamily="49" charset="-128"/>
                <a:cs typeface="Times New Roman" pitchFamily="18" charset="0"/>
              </a:rPr>
              <a:t> </a:t>
            </a:r>
            <a:r>
              <a:rPr kumimoji="0" lang="hr-BA" altLang="ja-JP" sz="2000" b="1" i="0" u="none" strike="noStrike" cap="none" normalizeH="0" baseline="0" dirty="0" err="1">
                <a:ln>
                  <a:noFill/>
                </a:ln>
                <a:solidFill>
                  <a:schemeClr val="tx2">
                    <a:lumMod val="75000"/>
                  </a:schemeClr>
                </a:solidFill>
                <a:effectLst/>
                <a:latin typeface="+mn-lt"/>
                <a:ea typeface="MS Mincho" pitchFamily="49" charset="-128"/>
                <a:cs typeface="Times New Roman" pitchFamily="18" charset="0"/>
              </a:rPr>
              <a:t>carrying</a:t>
            </a:r>
            <a:r>
              <a:rPr kumimoji="0" lang="hr-BA" altLang="ja-JP" sz="2000" b="1" i="0" u="none" strike="noStrike" cap="none" normalizeH="0" baseline="0" dirty="0">
                <a:ln>
                  <a:noFill/>
                </a:ln>
                <a:solidFill>
                  <a:schemeClr val="tx2">
                    <a:lumMod val="75000"/>
                  </a:schemeClr>
                </a:solidFill>
                <a:effectLst/>
                <a:latin typeface="+mn-lt"/>
                <a:ea typeface="MS Mincho" pitchFamily="49" charset="-128"/>
                <a:cs typeface="Times New Roman" pitchFamily="18" charset="0"/>
              </a:rPr>
              <a:t> </a:t>
            </a:r>
            <a:r>
              <a:rPr kumimoji="0" lang="hr-BA" altLang="ja-JP" sz="2000" b="1" i="0" u="none" strike="noStrike" cap="none" normalizeH="0" baseline="0" dirty="0" err="1">
                <a:ln>
                  <a:noFill/>
                </a:ln>
                <a:solidFill>
                  <a:schemeClr val="tx2">
                    <a:lumMod val="75000"/>
                  </a:schemeClr>
                </a:solidFill>
                <a:effectLst/>
                <a:latin typeface="+mn-lt"/>
                <a:ea typeface="MS Mincho" pitchFamily="49" charset="-128"/>
                <a:cs typeface="Times New Roman" pitchFamily="18" charset="0"/>
              </a:rPr>
              <a:t>out</a:t>
            </a:r>
            <a:r>
              <a:rPr kumimoji="0" lang="hr-BA" altLang="ja-JP" sz="2000" b="1" i="0" u="none" strike="noStrike" cap="none" normalizeH="0" baseline="0" dirty="0">
                <a:ln>
                  <a:noFill/>
                </a:ln>
                <a:solidFill>
                  <a:schemeClr val="tx2">
                    <a:lumMod val="75000"/>
                  </a:schemeClr>
                </a:solidFill>
                <a:effectLst/>
                <a:latin typeface="+mn-lt"/>
                <a:ea typeface="MS Mincho" pitchFamily="49" charset="-128"/>
                <a:cs typeface="Times New Roman" pitchFamily="18" charset="0"/>
              </a:rPr>
              <a:t> </a:t>
            </a:r>
            <a:r>
              <a:rPr kumimoji="0" lang="hr-BA" altLang="ja-JP" sz="2000" b="1" i="0" u="none" strike="noStrike" cap="none" normalizeH="0" baseline="0" dirty="0" err="1">
                <a:ln>
                  <a:noFill/>
                </a:ln>
                <a:solidFill>
                  <a:schemeClr val="tx2">
                    <a:lumMod val="75000"/>
                  </a:schemeClr>
                </a:solidFill>
                <a:effectLst/>
                <a:latin typeface="+mn-lt"/>
                <a:ea typeface="MS Mincho" pitchFamily="49" charset="-128"/>
                <a:cs typeface="Times New Roman" pitchFamily="18" charset="0"/>
              </a:rPr>
              <a:t>the</a:t>
            </a:r>
            <a:r>
              <a:rPr kumimoji="0" lang="hr-BA" altLang="ja-JP" sz="2000" b="1" i="0" u="none" strike="noStrike" cap="none" normalizeH="0" baseline="0" dirty="0">
                <a:ln>
                  <a:noFill/>
                </a:ln>
                <a:solidFill>
                  <a:schemeClr val="tx2">
                    <a:lumMod val="75000"/>
                  </a:schemeClr>
                </a:solidFill>
                <a:effectLst/>
                <a:latin typeface="+mn-lt"/>
                <a:ea typeface="MS Mincho" pitchFamily="49" charset="-128"/>
                <a:cs typeface="Times New Roman" pitchFamily="18" charset="0"/>
              </a:rPr>
              <a:t> </a:t>
            </a:r>
            <a:r>
              <a:rPr kumimoji="0" lang="hr-BA" altLang="ja-JP" sz="2000" b="1" i="0" u="none" strike="noStrike" cap="none" normalizeH="0" baseline="0" dirty="0" err="1">
                <a:ln>
                  <a:noFill/>
                </a:ln>
                <a:solidFill>
                  <a:schemeClr val="tx2">
                    <a:lumMod val="75000"/>
                  </a:schemeClr>
                </a:solidFill>
                <a:effectLst/>
                <a:latin typeface="+mn-lt"/>
                <a:ea typeface="MS Mincho" pitchFamily="49" charset="-128"/>
                <a:cs typeface="Times New Roman" pitchFamily="18" charset="0"/>
              </a:rPr>
              <a:t>air</a:t>
            </a:r>
            <a:r>
              <a:rPr kumimoji="0" lang="hr-BA" altLang="ja-JP" sz="2000" b="1" i="0" u="none" strike="noStrike" cap="none" normalizeH="0" baseline="0" dirty="0">
                <a:ln>
                  <a:noFill/>
                </a:ln>
                <a:solidFill>
                  <a:schemeClr val="tx2">
                    <a:lumMod val="75000"/>
                  </a:schemeClr>
                </a:solidFill>
                <a:effectLst/>
                <a:latin typeface="+mn-lt"/>
                <a:ea typeface="MS Mincho" pitchFamily="49" charset="-128"/>
                <a:cs typeface="Times New Roman" pitchFamily="18" charset="0"/>
              </a:rPr>
              <a:t> </a:t>
            </a:r>
            <a:r>
              <a:rPr kumimoji="0" lang="hr-BA" altLang="ja-JP" sz="2000" b="1" i="0" u="none" strike="noStrike" cap="none" normalizeH="0" baseline="0" dirty="0" err="1">
                <a:ln>
                  <a:noFill/>
                </a:ln>
                <a:solidFill>
                  <a:schemeClr val="tx2">
                    <a:lumMod val="75000"/>
                  </a:schemeClr>
                </a:solidFill>
                <a:effectLst/>
                <a:latin typeface="+mn-lt"/>
                <a:ea typeface="MS Mincho" pitchFamily="49" charset="-128"/>
                <a:cs typeface="Times New Roman" pitchFamily="18" charset="0"/>
              </a:rPr>
              <a:t>quality</a:t>
            </a:r>
            <a:r>
              <a:rPr kumimoji="0" lang="hr-BA" altLang="ja-JP" sz="2000" b="1" i="0" u="none" strike="noStrike" cap="none" normalizeH="0" baseline="0" dirty="0">
                <a:ln>
                  <a:noFill/>
                </a:ln>
                <a:solidFill>
                  <a:schemeClr val="tx2">
                    <a:lumMod val="75000"/>
                  </a:schemeClr>
                </a:solidFill>
                <a:effectLst/>
                <a:latin typeface="+mn-lt"/>
                <a:ea typeface="MS Mincho" pitchFamily="49" charset="-128"/>
                <a:cs typeface="Times New Roman" pitchFamily="18" charset="0"/>
              </a:rPr>
              <a:t> </a:t>
            </a:r>
            <a:r>
              <a:rPr kumimoji="0" lang="hr-BA" altLang="ja-JP" sz="2000" b="1" i="0" u="none" strike="noStrike" cap="none" normalizeH="0" baseline="0" dirty="0" err="1">
                <a:ln>
                  <a:noFill/>
                </a:ln>
                <a:solidFill>
                  <a:schemeClr val="tx2">
                    <a:lumMod val="75000"/>
                  </a:schemeClr>
                </a:solidFill>
                <a:effectLst/>
                <a:latin typeface="+mn-lt"/>
                <a:ea typeface="MS Mincho" pitchFamily="49" charset="-128"/>
                <a:cs typeface="Times New Roman" pitchFamily="18" charset="0"/>
              </a:rPr>
              <a:t>monitoring</a:t>
            </a:r>
            <a:endParaRPr kumimoji="0" lang="hr-HR" altLang="ja-JP" sz="2000" b="1" i="0" u="none" strike="noStrike" cap="none" normalizeH="0" baseline="0" dirty="0">
              <a:ln>
                <a:noFill/>
              </a:ln>
              <a:solidFill>
                <a:schemeClr val="tx2">
                  <a:lumMod val="75000"/>
                </a:schemeClr>
              </a:solidFill>
              <a:effectLst/>
              <a:latin typeface="+mn-lt"/>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hr-BA" altLang="ja-JP" sz="2000" b="1" i="0" u="none" strike="noStrike" cap="none" normalizeH="0" baseline="0" dirty="0">
                <a:ln>
                  <a:noFill/>
                </a:ln>
                <a:solidFill>
                  <a:schemeClr val="tx2">
                    <a:lumMod val="75000"/>
                  </a:schemeClr>
                </a:solidFill>
                <a:effectLst/>
                <a:latin typeface="+mn-lt"/>
                <a:ea typeface="MS Mincho" pitchFamily="49" charset="-128"/>
                <a:cs typeface="Times New Roman" pitchFamily="18" charset="0"/>
              </a:rPr>
              <a:t>– </a:t>
            </a:r>
            <a:r>
              <a:rPr kumimoji="0" lang="hr-BA" altLang="ja-JP" sz="2000" b="1" i="0" u="none" strike="noStrike" cap="none" normalizeH="0" baseline="0" dirty="0" err="1">
                <a:ln>
                  <a:noFill/>
                </a:ln>
                <a:solidFill>
                  <a:schemeClr val="tx2">
                    <a:lumMod val="75000"/>
                  </a:schemeClr>
                </a:solidFill>
                <a:effectLst/>
                <a:latin typeface="+mn-lt"/>
                <a:ea typeface="MS Mincho" pitchFamily="49" charset="-128"/>
                <a:cs typeface="Times New Roman" pitchFamily="18" charset="0"/>
              </a:rPr>
              <a:t>metering</a:t>
            </a:r>
            <a:r>
              <a:rPr kumimoji="0" lang="hr-BA" altLang="ja-JP" sz="2000" b="1" i="0" u="none" strike="noStrike" cap="none" normalizeH="0" baseline="0" dirty="0">
                <a:ln>
                  <a:noFill/>
                </a:ln>
                <a:solidFill>
                  <a:schemeClr val="tx2">
                    <a:lumMod val="75000"/>
                  </a:schemeClr>
                </a:solidFill>
                <a:effectLst/>
                <a:latin typeface="+mn-lt"/>
                <a:ea typeface="MS Mincho" pitchFamily="49" charset="-128"/>
                <a:cs typeface="Times New Roman" pitchFamily="18" charset="0"/>
              </a:rPr>
              <a:t> </a:t>
            </a:r>
            <a:r>
              <a:rPr kumimoji="0" lang="hr-BA" altLang="ja-JP" sz="2000" b="1" i="0" u="none" strike="noStrike" cap="none" normalizeH="0" baseline="0" dirty="0" err="1">
                <a:ln>
                  <a:noFill/>
                </a:ln>
                <a:solidFill>
                  <a:schemeClr val="tx2">
                    <a:lumMod val="75000"/>
                  </a:schemeClr>
                </a:solidFill>
                <a:effectLst/>
                <a:latin typeface="+mn-lt"/>
                <a:ea typeface="MS Mincho" pitchFamily="49" charset="-128"/>
                <a:cs typeface="Times New Roman" pitchFamily="18" charset="0"/>
              </a:rPr>
              <a:t>points</a:t>
            </a:r>
            <a:r>
              <a:rPr kumimoji="0" lang="hr-BA" altLang="ja-JP" sz="2000" b="1" i="0" u="none" strike="noStrike" cap="none" normalizeH="0" baseline="0" dirty="0">
                <a:ln>
                  <a:noFill/>
                </a:ln>
                <a:solidFill>
                  <a:schemeClr val="tx2">
                    <a:lumMod val="75000"/>
                  </a:schemeClr>
                </a:solidFill>
                <a:effectLst/>
                <a:latin typeface="+mn-lt"/>
                <a:ea typeface="MS Mincho" pitchFamily="49" charset="-128"/>
                <a:cs typeface="Times New Roman" pitchFamily="18" charset="0"/>
              </a:rPr>
              <a:t> </a:t>
            </a:r>
            <a:r>
              <a:rPr kumimoji="0" lang="hr-BA" altLang="ja-JP" sz="2000" b="1" i="0" u="none" strike="noStrike" cap="none" normalizeH="0" baseline="0" dirty="0" err="1">
                <a:ln>
                  <a:noFill/>
                </a:ln>
                <a:solidFill>
                  <a:schemeClr val="tx2">
                    <a:lumMod val="75000"/>
                  </a:schemeClr>
                </a:solidFill>
                <a:effectLst/>
                <a:latin typeface="+mn-lt"/>
                <a:ea typeface="MS Mincho" pitchFamily="49" charset="-128"/>
                <a:cs typeface="Times New Roman" pitchFamily="18" charset="0"/>
              </a:rPr>
              <a:t>of</a:t>
            </a:r>
            <a:r>
              <a:rPr kumimoji="0" lang="hr-BA" altLang="ja-JP" sz="2000" b="1" i="0" u="none" strike="noStrike" cap="none" normalizeH="0" baseline="0" dirty="0">
                <a:ln>
                  <a:noFill/>
                </a:ln>
                <a:solidFill>
                  <a:schemeClr val="tx2">
                    <a:lumMod val="75000"/>
                  </a:schemeClr>
                </a:solidFill>
                <a:effectLst/>
                <a:latin typeface="+mn-lt"/>
                <a:ea typeface="MS Mincho" pitchFamily="49" charset="-128"/>
                <a:cs typeface="Times New Roman" pitchFamily="18" charset="0"/>
              </a:rPr>
              <a:t> </a:t>
            </a:r>
            <a:r>
              <a:rPr kumimoji="0" lang="hr-BA" altLang="ja-JP" sz="2000" b="1" i="0" u="none" strike="noStrike" cap="none" normalizeH="0" baseline="0" dirty="0" err="1">
                <a:ln>
                  <a:noFill/>
                </a:ln>
                <a:solidFill>
                  <a:schemeClr val="tx2">
                    <a:lumMod val="75000"/>
                  </a:schemeClr>
                </a:solidFill>
                <a:effectLst/>
                <a:latin typeface="+mn-lt"/>
                <a:ea typeface="MS Mincho" pitchFamily="49" charset="-128"/>
                <a:cs typeface="Times New Roman" pitchFamily="18" charset="0"/>
              </a:rPr>
              <a:t>sampling</a:t>
            </a:r>
            <a:r>
              <a:rPr kumimoji="0" lang="hr-BA" altLang="ja-JP" sz="2000" b="1" i="0" u="none" strike="noStrike" cap="none" normalizeH="0" baseline="0" dirty="0">
                <a:ln>
                  <a:noFill/>
                </a:ln>
                <a:solidFill>
                  <a:schemeClr val="tx2">
                    <a:lumMod val="75000"/>
                  </a:schemeClr>
                </a:solidFill>
                <a:effectLst/>
                <a:latin typeface="+mn-lt"/>
                <a:ea typeface="MS Mincho" pitchFamily="49" charset="-128"/>
                <a:cs typeface="Times New Roman" pitchFamily="18" charset="0"/>
              </a:rPr>
              <a:t> </a:t>
            </a:r>
            <a:r>
              <a:rPr kumimoji="0" lang="hr-BA" altLang="ja-JP" sz="2000" b="1" i="0" u="none" strike="noStrike" cap="none" normalizeH="0" baseline="0" dirty="0" err="1">
                <a:ln>
                  <a:noFill/>
                </a:ln>
                <a:solidFill>
                  <a:schemeClr val="tx2">
                    <a:lumMod val="75000"/>
                  </a:schemeClr>
                </a:solidFill>
                <a:effectLst/>
                <a:latin typeface="+mn-lt"/>
                <a:ea typeface="MS Mincho" pitchFamily="49" charset="-128"/>
                <a:cs typeface="Times New Roman" pitchFamily="18" charset="0"/>
              </a:rPr>
              <a:t>and</a:t>
            </a:r>
            <a:r>
              <a:rPr kumimoji="0" lang="hr-BA" altLang="ja-JP" sz="2000" b="1" i="0" u="none" strike="noStrike" cap="none" normalizeH="0" baseline="0" dirty="0">
                <a:ln>
                  <a:noFill/>
                </a:ln>
                <a:solidFill>
                  <a:schemeClr val="tx2">
                    <a:lumMod val="75000"/>
                  </a:schemeClr>
                </a:solidFill>
                <a:effectLst/>
                <a:latin typeface="+mn-lt"/>
                <a:ea typeface="MS Mincho" pitchFamily="49" charset="-128"/>
                <a:cs typeface="Times New Roman" pitchFamily="18" charset="0"/>
              </a:rPr>
              <a:t> </a:t>
            </a:r>
            <a:r>
              <a:rPr kumimoji="0" lang="hr-BA" altLang="ja-JP" sz="2000" b="1" i="0" u="none" strike="noStrike" cap="none" normalizeH="0" baseline="0" dirty="0" err="1">
                <a:ln>
                  <a:noFill/>
                </a:ln>
                <a:solidFill>
                  <a:schemeClr val="tx2">
                    <a:lumMod val="75000"/>
                  </a:schemeClr>
                </a:solidFill>
                <a:effectLst/>
                <a:latin typeface="+mn-lt"/>
                <a:ea typeface="MS Mincho" pitchFamily="49" charset="-128"/>
                <a:cs typeface="Times New Roman" pitchFamily="18" charset="0"/>
              </a:rPr>
              <a:t>monitoring</a:t>
            </a:r>
            <a:r>
              <a:rPr kumimoji="0" lang="hr-BA" altLang="ja-JP" sz="2000" b="1" i="0" u="none" strike="noStrike" cap="none" normalizeH="0" baseline="0" dirty="0">
                <a:ln>
                  <a:noFill/>
                </a:ln>
                <a:solidFill>
                  <a:schemeClr val="tx2">
                    <a:lumMod val="75000"/>
                  </a:schemeClr>
                </a:solidFill>
                <a:effectLst/>
                <a:latin typeface="+mn-lt"/>
                <a:ea typeface="MS Mincho" pitchFamily="49" charset="-128"/>
                <a:cs typeface="Times New Roman" pitchFamily="18" charset="0"/>
              </a:rPr>
              <a:t> </a:t>
            </a:r>
            <a:r>
              <a:rPr kumimoji="0" lang="hr-BA" altLang="ja-JP" sz="2000" b="1" i="0" u="none" strike="noStrike" cap="none" normalizeH="0" baseline="0" dirty="0" err="1">
                <a:ln>
                  <a:noFill/>
                </a:ln>
                <a:solidFill>
                  <a:schemeClr val="tx2">
                    <a:lumMod val="75000"/>
                  </a:schemeClr>
                </a:solidFill>
                <a:effectLst/>
                <a:latin typeface="+mn-lt"/>
                <a:ea typeface="MS Mincho" pitchFamily="49" charset="-128"/>
                <a:cs typeface="Times New Roman" pitchFamily="18" charset="0"/>
              </a:rPr>
              <a:t>scope</a:t>
            </a:r>
            <a:endParaRPr kumimoji="0" lang="hr-BA" altLang="ja-JP" sz="2000" b="1" i="0" u="none" strike="noStrike" cap="none" normalizeH="0" baseline="0" dirty="0">
              <a:ln>
                <a:noFill/>
              </a:ln>
              <a:solidFill>
                <a:schemeClr val="tx2">
                  <a:lumMod val="75000"/>
                </a:schemeClr>
              </a:solidFill>
              <a:effectLst/>
              <a:latin typeface="+mn-lt"/>
              <a:ea typeface="MS Mincho" pitchFamily="49" charset="-128"/>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hr-BA" altLang="ja-JP" sz="2000" b="1" i="0" u="none" strike="noStrike" cap="none" normalizeH="0" baseline="0" dirty="0">
                <a:ln>
                  <a:noFill/>
                </a:ln>
                <a:solidFill>
                  <a:schemeClr val="tx2">
                    <a:lumMod val="75000"/>
                  </a:schemeClr>
                </a:solidFill>
                <a:effectLst/>
                <a:latin typeface="+mn-lt"/>
                <a:ea typeface="MS Mincho" pitchFamily="49" charset="-128"/>
                <a:cs typeface="Times New Roman" pitchFamily="18" charset="0"/>
              </a:rPr>
              <a:t>– time </a:t>
            </a:r>
            <a:r>
              <a:rPr kumimoji="0" lang="hr-BA" altLang="ja-JP" sz="2000" b="1" i="0" u="none" strike="noStrike" cap="none" normalizeH="0" baseline="0" dirty="0" err="1">
                <a:ln>
                  <a:noFill/>
                </a:ln>
                <a:solidFill>
                  <a:schemeClr val="tx2">
                    <a:lumMod val="75000"/>
                  </a:schemeClr>
                </a:solidFill>
                <a:effectLst/>
                <a:latin typeface="+mn-lt"/>
                <a:ea typeface="MS Mincho" pitchFamily="49" charset="-128"/>
                <a:cs typeface="Times New Roman" pitchFamily="18" charset="0"/>
              </a:rPr>
              <a:t>and</a:t>
            </a:r>
            <a:r>
              <a:rPr kumimoji="0" lang="hr-BA" altLang="ja-JP" sz="2000" b="1" i="0" u="none" strike="noStrike" cap="none" normalizeH="0" baseline="0" dirty="0">
                <a:ln>
                  <a:noFill/>
                </a:ln>
                <a:solidFill>
                  <a:schemeClr val="tx2">
                    <a:lumMod val="75000"/>
                  </a:schemeClr>
                </a:solidFill>
                <a:effectLst/>
                <a:latin typeface="+mn-lt"/>
                <a:ea typeface="MS Mincho" pitchFamily="49" charset="-128"/>
                <a:cs typeface="Times New Roman" pitchFamily="18" charset="0"/>
              </a:rPr>
              <a:t> </a:t>
            </a:r>
            <a:r>
              <a:rPr kumimoji="0" lang="hr-BA" altLang="ja-JP" sz="2000" b="1" i="0" u="none" strike="noStrike" cap="none" normalizeH="0" baseline="0" dirty="0" err="1">
                <a:ln>
                  <a:noFill/>
                </a:ln>
                <a:solidFill>
                  <a:schemeClr val="tx2">
                    <a:lumMod val="75000"/>
                  </a:schemeClr>
                </a:solidFill>
                <a:effectLst/>
                <a:latin typeface="+mn-lt"/>
                <a:ea typeface="MS Mincho" pitchFamily="49" charset="-128"/>
                <a:cs typeface="Times New Roman" pitchFamily="18" charset="0"/>
              </a:rPr>
              <a:t>method</a:t>
            </a:r>
            <a:r>
              <a:rPr kumimoji="0" lang="hr-BA" altLang="ja-JP" sz="2000" b="1" i="0" u="none" strike="noStrike" cap="none" normalizeH="0" baseline="0" dirty="0">
                <a:ln>
                  <a:noFill/>
                </a:ln>
                <a:solidFill>
                  <a:schemeClr val="tx2">
                    <a:lumMod val="75000"/>
                  </a:schemeClr>
                </a:solidFill>
                <a:effectLst/>
                <a:latin typeface="+mn-lt"/>
                <a:ea typeface="MS Mincho" pitchFamily="49" charset="-128"/>
                <a:cs typeface="Times New Roman" pitchFamily="18" charset="0"/>
              </a:rPr>
              <a:t> </a:t>
            </a:r>
            <a:r>
              <a:rPr kumimoji="0" lang="hr-BA" altLang="ja-JP" sz="2000" b="1" i="0" u="none" strike="noStrike" cap="none" normalizeH="0" baseline="0" dirty="0" err="1">
                <a:ln>
                  <a:noFill/>
                </a:ln>
                <a:solidFill>
                  <a:schemeClr val="tx2">
                    <a:lumMod val="75000"/>
                  </a:schemeClr>
                </a:solidFill>
                <a:effectLst/>
                <a:latin typeface="+mn-lt"/>
                <a:ea typeface="MS Mincho" pitchFamily="49" charset="-128"/>
                <a:cs typeface="Times New Roman" pitchFamily="18" charset="0"/>
              </a:rPr>
              <a:t>of</a:t>
            </a:r>
            <a:r>
              <a:rPr kumimoji="0" lang="hr-BA" altLang="ja-JP" sz="2000" b="1" i="0" u="none" strike="noStrike" cap="none" normalizeH="0" baseline="0" dirty="0">
                <a:ln>
                  <a:noFill/>
                </a:ln>
                <a:solidFill>
                  <a:schemeClr val="tx2">
                    <a:lumMod val="75000"/>
                  </a:schemeClr>
                </a:solidFill>
                <a:effectLst/>
                <a:latin typeface="+mn-lt"/>
                <a:ea typeface="MS Mincho" pitchFamily="49" charset="-128"/>
                <a:cs typeface="Times New Roman" pitchFamily="18" charset="0"/>
              </a:rPr>
              <a:t> </a:t>
            </a:r>
            <a:r>
              <a:rPr kumimoji="0" lang="hr-BA" altLang="ja-JP" sz="2000" b="1" i="0" u="none" strike="noStrike" cap="none" normalizeH="0" baseline="0" dirty="0" err="1">
                <a:ln>
                  <a:noFill/>
                </a:ln>
                <a:solidFill>
                  <a:schemeClr val="tx2">
                    <a:lumMod val="75000"/>
                  </a:schemeClr>
                </a:solidFill>
                <a:effectLst/>
                <a:latin typeface="+mn-lt"/>
                <a:ea typeface="MS Mincho" pitchFamily="49" charset="-128"/>
                <a:cs typeface="Times New Roman" pitchFamily="18" charset="0"/>
              </a:rPr>
              <a:t>sampling</a:t>
            </a:r>
            <a:endParaRPr kumimoji="0" lang="hr-BA" altLang="ja-JP" sz="2000" b="1" i="0" u="none" strike="noStrike" cap="none" normalizeH="0" baseline="0" dirty="0">
              <a:ln>
                <a:noFill/>
              </a:ln>
              <a:solidFill>
                <a:schemeClr val="tx2">
                  <a:lumMod val="75000"/>
                </a:schemeClr>
              </a:solidFill>
              <a:effectLst/>
              <a:latin typeface="+mn-lt"/>
              <a:cs typeface="Arial" pitchFamily="34" charset="0"/>
            </a:endParaRPr>
          </a:p>
        </p:txBody>
      </p:sp>
      <p:sp>
        <p:nvSpPr>
          <p:cNvPr id="18" name="Rectangle 17"/>
          <p:cNvSpPr/>
          <p:nvPr/>
        </p:nvSpPr>
        <p:spPr>
          <a:xfrm>
            <a:off x="1219199" y="2162174"/>
            <a:ext cx="7667625" cy="1657351"/>
          </a:xfrm>
          <a:prstGeom prst="rect">
            <a:avLst/>
          </a:prstGeom>
          <a:solidFill>
            <a:schemeClr val="accent3">
              <a:lumMod val="40000"/>
              <a:lumOff val="60000"/>
            </a:schemeClr>
          </a:solidFill>
          <a:ln w="19050">
            <a:solidFill>
              <a:schemeClr val="accent3">
                <a:lumMod val="75000"/>
              </a:schemeClr>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hr-HR" sz="2000" b="1" dirty="0" err="1">
                <a:solidFill>
                  <a:schemeClr val="tx2">
                    <a:lumMod val="75000"/>
                  </a:schemeClr>
                </a:solidFill>
              </a:rPr>
              <a:t>Review</a:t>
            </a:r>
            <a:r>
              <a:rPr lang="hr-HR" sz="2000" b="1" dirty="0">
                <a:solidFill>
                  <a:schemeClr val="tx2">
                    <a:lumMod val="75000"/>
                  </a:schemeClr>
                </a:solidFill>
              </a:rPr>
              <a:t> </a:t>
            </a:r>
            <a:r>
              <a:rPr lang="hr-HR" sz="2000" b="1" dirty="0" err="1">
                <a:solidFill>
                  <a:schemeClr val="tx2">
                    <a:lumMod val="75000"/>
                  </a:schemeClr>
                </a:solidFill>
              </a:rPr>
              <a:t>in</a:t>
            </a:r>
            <a:r>
              <a:rPr lang="hr-HR" sz="2000" b="1" dirty="0">
                <a:solidFill>
                  <a:schemeClr val="tx2">
                    <a:lumMod val="75000"/>
                  </a:schemeClr>
                </a:solidFill>
              </a:rPr>
              <a:t> </a:t>
            </a:r>
            <a:r>
              <a:rPr lang="hr-HR" sz="2000" b="1" dirty="0" err="1">
                <a:solidFill>
                  <a:schemeClr val="tx2">
                    <a:lumMod val="75000"/>
                  </a:schemeClr>
                </a:solidFill>
              </a:rPr>
              <a:t>random</a:t>
            </a:r>
            <a:r>
              <a:rPr lang="hr-HR" sz="2000" b="1" dirty="0">
                <a:solidFill>
                  <a:schemeClr val="tx2">
                    <a:lumMod val="75000"/>
                  </a:schemeClr>
                </a:solidFill>
              </a:rPr>
              <a:t> </a:t>
            </a:r>
            <a:r>
              <a:rPr lang="hr-HR" sz="2000" b="1" dirty="0" err="1">
                <a:solidFill>
                  <a:schemeClr val="tx2">
                    <a:lumMod val="75000"/>
                  </a:schemeClr>
                </a:solidFill>
              </a:rPr>
              <a:t>few</a:t>
            </a:r>
            <a:r>
              <a:rPr lang="hr-HR" sz="2000" b="1" dirty="0">
                <a:solidFill>
                  <a:schemeClr val="tx2">
                    <a:lumMod val="75000"/>
                  </a:schemeClr>
                </a:solidFill>
              </a:rPr>
              <a:t> </a:t>
            </a:r>
            <a:r>
              <a:rPr lang="hr-HR" sz="2000" b="1" dirty="0" err="1">
                <a:solidFill>
                  <a:schemeClr val="tx2">
                    <a:lumMod val="75000"/>
                  </a:schemeClr>
                </a:solidFill>
              </a:rPr>
              <a:t>annual</a:t>
            </a:r>
            <a:r>
              <a:rPr lang="hr-HR" sz="2000" b="1" dirty="0">
                <a:solidFill>
                  <a:schemeClr val="tx2">
                    <a:lumMod val="75000"/>
                  </a:schemeClr>
                </a:solidFill>
              </a:rPr>
              <a:t> </a:t>
            </a:r>
            <a:r>
              <a:rPr lang="hr-HR" sz="2000" b="1" dirty="0" err="1">
                <a:solidFill>
                  <a:schemeClr val="tx2">
                    <a:lumMod val="75000"/>
                  </a:schemeClr>
                </a:solidFill>
              </a:rPr>
              <a:t>reports</a:t>
            </a:r>
            <a:r>
              <a:rPr lang="hr-HR" sz="2000" b="1" dirty="0">
                <a:solidFill>
                  <a:schemeClr val="tx2">
                    <a:lumMod val="75000"/>
                  </a:schemeClr>
                </a:solidFill>
              </a:rPr>
              <a:t> on </a:t>
            </a:r>
            <a:r>
              <a:rPr lang="hr-HR" sz="2000" b="1" dirty="0" err="1">
                <a:solidFill>
                  <a:schemeClr val="tx2">
                    <a:lumMod val="75000"/>
                  </a:schemeClr>
                </a:solidFill>
              </a:rPr>
              <a:t>air</a:t>
            </a:r>
            <a:r>
              <a:rPr lang="hr-HR" sz="2000" b="1" dirty="0">
                <a:solidFill>
                  <a:schemeClr val="tx2">
                    <a:lumMod val="75000"/>
                  </a:schemeClr>
                </a:solidFill>
              </a:rPr>
              <a:t> </a:t>
            </a:r>
            <a:r>
              <a:rPr lang="hr-HR" sz="2000" b="1" dirty="0" err="1">
                <a:solidFill>
                  <a:schemeClr val="tx2">
                    <a:lumMod val="75000"/>
                  </a:schemeClr>
                </a:solidFill>
              </a:rPr>
              <a:t>quality</a:t>
            </a:r>
            <a:r>
              <a:rPr lang="hr-HR" sz="2000" b="1" dirty="0">
                <a:solidFill>
                  <a:schemeClr val="tx2">
                    <a:lumMod val="75000"/>
                  </a:schemeClr>
                </a:solidFill>
              </a:rPr>
              <a:t> </a:t>
            </a:r>
            <a:r>
              <a:rPr lang="hr-HR" sz="2000" b="1" dirty="0" err="1">
                <a:solidFill>
                  <a:schemeClr val="tx2">
                    <a:lumMod val="75000"/>
                  </a:schemeClr>
                </a:solidFill>
              </a:rPr>
              <a:t>monitoring</a:t>
            </a:r>
            <a:r>
              <a:rPr lang="hr-HR" sz="2000" b="1" dirty="0">
                <a:solidFill>
                  <a:schemeClr val="tx2">
                    <a:lumMod val="75000"/>
                  </a:schemeClr>
                </a:solidFill>
              </a:rPr>
              <a:t> </a:t>
            </a:r>
            <a:r>
              <a:rPr lang="hr-HR" sz="2000" b="1" dirty="0" err="1">
                <a:solidFill>
                  <a:schemeClr val="tx2">
                    <a:lumMod val="75000"/>
                  </a:schemeClr>
                </a:solidFill>
              </a:rPr>
              <a:t>and</a:t>
            </a:r>
            <a:r>
              <a:rPr lang="hr-HR" sz="2000" b="1" dirty="0">
                <a:solidFill>
                  <a:schemeClr val="tx2">
                    <a:lumMod val="75000"/>
                  </a:schemeClr>
                </a:solidFill>
              </a:rPr>
              <a:t> </a:t>
            </a:r>
            <a:r>
              <a:rPr lang="hr-HR" sz="2000" b="1" dirty="0" err="1">
                <a:solidFill>
                  <a:schemeClr val="tx2">
                    <a:lumMod val="75000"/>
                  </a:schemeClr>
                </a:solidFill>
              </a:rPr>
              <a:t>further</a:t>
            </a:r>
            <a:r>
              <a:rPr lang="hr-HR" sz="2000" b="1" dirty="0">
                <a:solidFill>
                  <a:schemeClr val="tx2">
                    <a:lumMod val="75000"/>
                  </a:schemeClr>
                </a:solidFill>
              </a:rPr>
              <a:t> </a:t>
            </a:r>
            <a:r>
              <a:rPr lang="hr-HR" sz="2000" b="1" dirty="0" err="1">
                <a:solidFill>
                  <a:schemeClr val="tx2">
                    <a:lumMod val="75000"/>
                  </a:schemeClr>
                </a:solidFill>
              </a:rPr>
              <a:t>inspection</a:t>
            </a:r>
            <a:r>
              <a:rPr lang="hr-HR" sz="2000" b="1" dirty="0">
                <a:solidFill>
                  <a:schemeClr val="tx2">
                    <a:lumMod val="75000"/>
                  </a:schemeClr>
                </a:solidFill>
              </a:rPr>
              <a:t> </a:t>
            </a:r>
            <a:r>
              <a:rPr lang="hr-HR" sz="2000" b="1" dirty="0" err="1">
                <a:solidFill>
                  <a:schemeClr val="tx2">
                    <a:lumMod val="75000"/>
                  </a:schemeClr>
                </a:solidFill>
              </a:rPr>
              <a:t>steps</a:t>
            </a:r>
            <a:r>
              <a:rPr lang="hr-HR" sz="2000" b="1" dirty="0">
                <a:solidFill>
                  <a:schemeClr val="tx2">
                    <a:lumMod val="75000"/>
                  </a:schemeClr>
                </a:solidFill>
              </a:rPr>
              <a:t> </a:t>
            </a:r>
            <a:r>
              <a:rPr lang="hr-HR" sz="2000" b="1" dirty="0" err="1">
                <a:solidFill>
                  <a:schemeClr val="tx2">
                    <a:lumMod val="75000"/>
                  </a:schemeClr>
                </a:solidFill>
              </a:rPr>
              <a:t>adjust</a:t>
            </a:r>
            <a:r>
              <a:rPr lang="hr-HR" sz="2000" b="1" dirty="0">
                <a:solidFill>
                  <a:schemeClr val="tx2">
                    <a:lumMod val="75000"/>
                  </a:schemeClr>
                </a:solidFill>
              </a:rPr>
              <a:t> to </a:t>
            </a:r>
            <a:r>
              <a:rPr lang="hr-HR" sz="2000" b="1" dirty="0" err="1">
                <a:solidFill>
                  <a:schemeClr val="tx2">
                    <a:lumMod val="75000"/>
                  </a:schemeClr>
                </a:solidFill>
              </a:rPr>
              <a:t>the</a:t>
            </a:r>
            <a:r>
              <a:rPr lang="hr-HR" sz="2000" b="1" dirty="0">
                <a:solidFill>
                  <a:schemeClr val="tx2">
                    <a:lumMod val="75000"/>
                  </a:schemeClr>
                </a:solidFill>
              </a:rPr>
              <a:t> </a:t>
            </a:r>
            <a:r>
              <a:rPr lang="hr-HR" sz="2000" b="1" dirty="0" err="1">
                <a:solidFill>
                  <a:schemeClr val="tx2">
                    <a:lumMod val="75000"/>
                  </a:schemeClr>
                </a:solidFill>
              </a:rPr>
              <a:t>year</a:t>
            </a:r>
            <a:r>
              <a:rPr lang="hr-HR" sz="2000" b="1" dirty="0">
                <a:solidFill>
                  <a:schemeClr val="tx2">
                    <a:lumMod val="75000"/>
                  </a:schemeClr>
                </a:solidFill>
              </a:rPr>
              <a:t> </a:t>
            </a:r>
            <a:r>
              <a:rPr lang="hr-HR" sz="2000" b="1" dirty="0" err="1">
                <a:solidFill>
                  <a:schemeClr val="tx2">
                    <a:lumMod val="75000"/>
                  </a:schemeClr>
                </a:solidFill>
              </a:rPr>
              <a:t>of</a:t>
            </a:r>
            <a:r>
              <a:rPr lang="hr-HR" sz="2000" b="1" dirty="0">
                <a:solidFill>
                  <a:schemeClr val="tx2">
                    <a:lumMod val="75000"/>
                  </a:schemeClr>
                </a:solidFill>
              </a:rPr>
              <a:t> </a:t>
            </a:r>
            <a:r>
              <a:rPr lang="hr-HR" sz="2000" b="1" dirty="0" err="1">
                <a:solidFill>
                  <a:schemeClr val="tx2">
                    <a:lumMod val="75000"/>
                  </a:schemeClr>
                </a:solidFill>
              </a:rPr>
              <a:t>report</a:t>
            </a:r>
            <a:r>
              <a:rPr lang="hr-HR" sz="2000" b="1" dirty="0">
                <a:solidFill>
                  <a:schemeClr val="tx2">
                    <a:lumMod val="75000"/>
                  </a:schemeClr>
                </a:solidFill>
              </a:rPr>
              <a:t> </a:t>
            </a:r>
            <a:r>
              <a:rPr lang="hr-HR" sz="2000" b="1" dirty="0" err="1">
                <a:solidFill>
                  <a:schemeClr val="tx2">
                    <a:lumMod val="75000"/>
                  </a:schemeClr>
                </a:solidFill>
              </a:rPr>
              <a:t>issuance</a:t>
            </a:r>
            <a:r>
              <a:rPr lang="hr-HR" sz="2000" b="1" dirty="0">
                <a:solidFill>
                  <a:schemeClr val="tx2">
                    <a:lumMod val="75000"/>
                  </a:schemeClr>
                </a:solidFill>
              </a:rPr>
              <a:t> or </a:t>
            </a:r>
            <a:r>
              <a:rPr lang="hr-HR" sz="2000" b="1" dirty="0" err="1">
                <a:solidFill>
                  <a:schemeClr val="tx2">
                    <a:lumMod val="75000"/>
                  </a:schemeClr>
                </a:solidFill>
              </a:rPr>
              <a:t>inspect</a:t>
            </a:r>
            <a:r>
              <a:rPr lang="hr-HR" sz="2000" b="1" dirty="0">
                <a:solidFill>
                  <a:schemeClr val="tx2">
                    <a:lumMod val="75000"/>
                  </a:schemeClr>
                </a:solidFill>
              </a:rPr>
              <a:t> </a:t>
            </a:r>
            <a:r>
              <a:rPr lang="hr-HR" sz="2000" b="1" dirty="0" err="1">
                <a:solidFill>
                  <a:schemeClr val="tx2">
                    <a:lumMod val="75000"/>
                  </a:schemeClr>
                </a:solidFill>
              </a:rPr>
              <a:t>the</a:t>
            </a:r>
            <a:r>
              <a:rPr lang="hr-HR" sz="2000" b="1" dirty="0">
                <a:solidFill>
                  <a:schemeClr val="tx2">
                    <a:lumMod val="75000"/>
                  </a:schemeClr>
                </a:solidFill>
              </a:rPr>
              <a:t> most </a:t>
            </a:r>
            <a:r>
              <a:rPr lang="hr-HR" sz="2000" b="1" dirty="0" err="1">
                <a:solidFill>
                  <a:schemeClr val="tx2">
                    <a:lumMod val="75000"/>
                  </a:schemeClr>
                </a:solidFill>
              </a:rPr>
              <a:t>recent</a:t>
            </a:r>
            <a:r>
              <a:rPr lang="hr-HR" sz="2000" b="1" dirty="0">
                <a:solidFill>
                  <a:schemeClr val="tx2">
                    <a:lumMod val="75000"/>
                  </a:schemeClr>
                </a:solidFill>
              </a:rPr>
              <a:t> </a:t>
            </a:r>
            <a:r>
              <a:rPr lang="hr-HR" sz="2000" b="1" dirty="0" err="1">
                <a:solidFill>
                  <a:schemeClr val="tx2">
                    <a:lumMod val="75000"/>
                  </a:schemeClr>
                </a:solidFill>
              </a:rPr>
              <a:t>reports</a:t>
            </a:r>
            <a:r>
              <a:rPr lang="hr-HR" sz="2000" b="1" dirty="0">
                <a:solidFill>
                  <a:schemeClr val="tx2">
                    <a:lumMod val="75000"/>
                  </a:schemeClr>
                </a:solidFill>
              </a:rPr>
              <a:t> </a:t>
            </a:r>
            <a:r>
              <a:rPr lang="hr-HR" sz="2000" b="1" dirty="0" err="1">
                <a:solidFill>
                  <a:schemeClr val="tx2">
                    <a:lumMod val="75000"/>
                  </a:schemeClr>
                </a:solidFill>
              </a:rPr>
              <a:t>from</a:t>
            </a:r>
            <a:r>
              <a:rPr lang="hr-HR" sz="2000" b="1" dirty="0">
                <a:solidFill>
                  <a:schemeClr val="tx2">
                    <a:lumMod val="75000"/>
                  </a:schemeClr>
                </a:solidFill>
              </a:rPr>
              <a:t> A2.</a:t>
            </a:r>
          </a:p>
        </p:txBody>
      </p:sp>
      <p:sp>
        <p:nvSpPr>
          <p:cNvPr id="19"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grpSp>
        <p:nvGrpSpPr>
          <p:cNvPr id="20" name="Group 3"/>
          <p:cNvGrpSpPr>
            <a:grpSpLocks noChangeAspect="1"/>
          </p:cNvGrpSpPr>
          <p:nvPr/>
        </p:nvGrpSpPr>
        <p:grpSpPr bwMode="auto">
          <a:xfrm>
            <a:off x="442354" y="6362429"/>
            <a:ext cx="4500798" cy="411137"/>
            <a:chOff x="14858" y="6031800"/>
            <a:chExt cx="7310482" cy="703818"/>
          </a:xfrm>
        </p:grpSpPr>
        <p:pic>
          <p:nvPicPr>
            <p:cNvPr id="21"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Rectangle 21"/>
            <p:cNvSpPr/>
            <p:nvPr/>
          </p:nvSpPr>
          <p:spPr>
            <a:xfrm>
              <a:off x="1911728" y="6031800"/>
              <a:ext cx="5413612" cy="474190"/>
            </a:xfrm>
            <a:prstGeom prst="rect">
              <a:avLst/>
            </a:prstGeom>
          </p:spPr>
          <p:txBody>
            <a:bodyPr wrap="none">
              <a:spAutoFit/>
            </a:bodyPr>
            <a:lstStyle/>
            <a:p>
              <a:pPr fontAlgn="auto">
                <a:spcBef>
                  <a:spcPts val="0"/>
                </a:spcBef>
                <a:spcAft>
                  <a:spcPts val="0"/>
                </a:spcAft>
                <a:defRPr/>
              </a:pPr>
              <a:r>
                <a:rPr lang="en-US" sz="1200" dirty="0" smtClean="0">
                  <a:latin typeface="Arial Narrow" pitchFamily="34" charset="0"/>
                  <a:cs typeface="+mn-cs"/>
                </a:rPr>
                <a:t>Energy Research and Environmental Protection Institute</a:t>
              </a:r>
              <a:endParaRPr lang="en-US" sz="1200" dirty="0">
                <a:latin typeface="Arial Narrow" pitchFamily="34" charset="0"/>
                <a:cs typeface="+mn-cs"/>
              </a:endParaRPr>
            </a:p>
          </p:txBody>
        </p:sp>
      </p:grpSp>
    </p:spTree>
    <p:extLst>
      <p:ext uri="{BB962C8B-B14F-4D97-AF65-F5344CB8AC3E}">
        <p14:creationId xmlns:p14="http://schemas.microsoft.com/office/powerpoint/2010/main" val="3098972235"/>
      </p:ext>
    </p:extLst>
  </p:cSld>
  <p:clrMapOvr>
    <a:masterClrMapping/>
  </p:clrMapOvr>
  <p:transition spd="med">
    <p:fade thruBlk="1"/>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190500" y="400051"/>
            <a:ext cx="8686800" cy="666749"/>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marL="895350" indent="-895350" algn="l" eaLnBrk="1" hangingPunct="1"/>
            <a:r>
              <a:rPr lang="hr-HR" sz="2800" b="1" dirty="0" err="1">
                <a:solidFill>
                  <a:schemeClr val="tx2"/>
                </a:solidFill>
                <a:effectLst>
                  <a:glow>
                    <a:srgbClr val="7F7F7F">
                      <a:alpha val="35000"/>
                    </a:srgbClr>
                  </a:glow>
                </a:effectLst>
              </a:rPr>
              <a:t>Control</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of</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regulations</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implementation</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per</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phases</a:t>
            </a:r>
            <a:endParaRPr lang="hr-HR" sz="2800" b="1" dirty="0">
              <a:solidFill>
                <a:schemeClr val="tx2"/>
              </a:solidFill>
              <a:effectLst>
                <a:glow>
                  <a:srgbClr val="7F7F7F">
                    <a:alpha val="35000"/>
                  </a:srgbClr>
                </a:glow>
              </a:effectLst>
            </a:endParaRPr>
          </a:p>
        </p:txBody>
      </p:sp>
      <p:grpSp>
        <p:nvGrpSpPr>
          <p:cNvPr id="2" name="Group 5"/>
          <p:cNvGrpSpPr/>
          <p:nvPr/>
        </p:nvGrpSpPr>
        <p:grpSpPr>
          <a:xfrm>
            <a:off x="376239" y="6334443"/>
            <a:ext cx="3493723" cy="439123"/>
            <a:chOff x="71999" y="6334443"/>
            <a:chExt cx="3493723" cy="439123"/>
          </a:xfrm>
        </p:grpSpPr>
        <p:grpSp>
          <p:nvGrpSpPr>
            <p:cNvPr id="3"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zaštitu 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12" name="Rectangle 11"/>
          <p:cNvSpPr/>
          <p:nvPr/>
        </p:nvSpPr>
        <p:spPr>
          <a:xfrm>
            <a:off x="438150" y="1238249"/>
            <a:ext cx="8439150" cy="847726"/>
          </a:xfrm>
          <a:prstGeom prst="rect">
            <a:avLst/>
          </a:prstGeom>
          <a:solidFill>
            <a:schemeClr val="accent3">
              <a:lumMod val="60000"/>
              <a:lumOff val="40000"/>
            </a:schemeClr>
          </a:solidFill>
          <a:ln w="19050">
            <a:solidFill>
              <a:schemeClr val="accent3">
                <a:lumMod val="75000"/>
              </a:schemeClr>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HR"/>
          </a:p>
        </p:txBody>
      </p:sp>
      <p:sp>
        <p:nvSpPr>
          <p:cNvPr id="10" name="TextBox 9"/>
          <p:cNvSpPr txBox="1"/>
          <p:nvPr/>
        </p:nvSpPr>
        <p:spPr>
          <a:xfrm>
            <a:off x="438151" y="1428750"/>
            <a:ext cx="8429624" cy="523220"/>
          </a:xfrm>
          <a:prstGeom prst="rect">
            <a:avLst/>
          </a:prstGeom>
          <a:noFill/>
        </p:spPr>
        <p:txBody>
          <a:bodyPr wrap="square" rtlCol="0">
            <a:spAutoFit/>
          </a:bodyPr>
          <a:lstStyle/>
          <a:p>
            <a:pPr algn="ctr"/>
            <a:r>
              <a:rPr lang="hr-HR" sz="2800" b="1" dirty="0">
                <a:solidFill>
                  <a:schemeClr val="tx2">
                    <a:lumMod val="75000"/>
                  </a:schemeClr>
                </a:solidFill>
              </a:rPr>
              <a:t> B. </a:t>
            </a:r>
            <a:r>
              <a:rPr lang="hr-HR" sz="2800" b="1" dirty="0" err="1">
                <a:solidFill>
                  <a:schemeClr val="tx2">
                    <a:lumMod val="75000"/>
                  </a:schemeClr>
                </a:solidFill>
              </a:rPr>
              <a:t>Implementation</a:t>
            </a:r>
            <a:r>
              <a:rPr lang="hr-HR" sz="2800" b="1" dirty="0">
                <a:solidFill>
                  <a:schemeClr val="tx2">
                    <a:lumMod val="75000"/>
                  </a:schemeClr>
                </a:solidFill>
              </a:rPr>
              <a:t> </a:t>
            </a:r>
            <a:r>
              <a:rPr lang="hr-HR" sz="2800" b="1" dirty="0" err="1">
                <a:solidFill>
                  <a:schemeClr val="tx2">
                    <a:lumMod val="75000"/>
                  </a:schemeClr>
                </a:solidFill>
              </a:rPr>
              <a:t>of</a:t>
            </a:r>
            <a:r>
              <a:rPr lang="hr-HR" sz="2800" b="1" dirty="0">
                <a:solidFill>
                  <a:schemeClr val="tx2">
                    <a:lumMod val="75000"/>
                  </a:schemeClr>
                </a:solidFill>
              </a:rPr>
              <a:t> </a:t>
            </a:r>
            <a:r>
              <a:rPr lang="hr-HR" sz="2800" b="1" dirty="0" err="1">
                <a:solidFill>
                  <a:schemeClr val="tx2">
                    <a:lumMod val="75000"/>
                  </a:schemeClr>
                </a:solidFill>
              </a:rPr>
              <a:t>inspection</a:t>
            </a:r>
            <a:r>
              <a:rPr lang="hr-HR" sz="2800" b="1" dirty="0">
                <a:solidFill>
                  <a:schemeClr val="tx2">
                    <a:lumMod val="75000"/>
                  </a:schemeClr>
                </a:solidFill>
              </a:rPr>
              <a:t> </a:t>
            </a:r>
            <a:r>
              <a:rPr lang="hr-HR" sz="2800" b="1" dirty="0" err="1">
                <a:solidFill>
                  <a:schemeClr val="tx2">
                    <a:lumMod val="75000"/>
                  </a:schemeClr>
                </a:solidFill>
              </a:rPr>
              <a:t>monitoring</a:t>
            </a:r>
            <a:r>
              <a:rPr lang="hr-HR" sz="2800" b="1" dirty="0">
                <a:solidFill>
                  <a:schemeClr val="tx2">
                    <a:lumMod val="75000"/>
                  </a:schemeClr>
                </a:solidFill>
              </a:rPr>
              <a:t> - </a:t>
            </a:r>
            <a:r>
              <a:rPr lang="hr-HR" sz="2800" b="1" dirty="0" err="1">
                <a:solidFill>
                  <a:schemeClr val="tx2">
                    <a:lumMod val="75000"/>
                  </a:schemeClr>
                </a:solidFill>
              </a:rPr>
              <a:t>steps</a:t>
            </a:r>
            <a:endParaRPr lang="hr-HR" sz="2800" b="1" dirty="0">
              <a:solidFill>
                <a:schemeClr val="tx2">
                  <a:lumMod val="75000"/>
                </a:schemeClr>
              </a:solidFill>
            </a:endParaRPr>
          </a:p>
        </p:txBody>
      </p:sp>
      <p:sp>
        <p:nvSpPr>
          <p:cNvPr id="13" name="Rectangle 12"/>
          <p:cNvSpPr/>
          <p:nvPr/>
        </p:nvSpPr>
        <p:spPr>
          <a:xfrm>
            <a:off x="1219199" y="2152649"/>
            <a:ext cx="7667625" cy="3743326"/>
          </a:xfrm>
          <a:prstGeom prst="rect">
            <a:avLst/>
          </a:prstGeom>
          <a:solidFill>
            <a:schemeClr val="accent3">
              <a:lumMod val="40000"/>
              <a:lumOff val="60000"/>
            </a:schemeClr>
          </a:solidFill>
          <a:ln w="19050">
            <a:solidFill>
              <a:schemeClr val="accent3">
                <a:lumMod val="75000"/>
              </a:schemeClr>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hr-HR" sz="2000" b="1" dirty="0">
              <a:solidFill>
                <a:schemeClr val="tx2">
                  <a:lumMod val="75000"/>
                </a:schemeClr>
              </a:solidFill>
            </a:endParaRPr>
          </a:p>
        </p:txBody>
      </p:sp>
      <p:sp>
        <p:nvSpPr>
          <p:cNvPr id="14" name="Rectangle 13"/>
          <p:cNvSpPr/>
          <p:nvPr/>
        </p:nvSpPr>
        <p:spPr>
          <a:xfrm>
            <a:off x="428625" y="2171701"/>
            <a:ext cx="704850" cy="3724274"/>
          </a:xfrm>
          <a:prstGeom prst="rect">
            <a:avLst/>
          </a:prstGeom>
          <a:solidFill>
            <a:schemeClr val="accent3">
              <a:lumMod val="60000"/>
              <a:lumOff val="40000"/>
            </a:schemeClr>
          </a:solidFill>
          <a:ln>
            <a:solidFill>
              <a:schemeClr val="accent3">
                <a:lumMod val="75000"/>
              </a:schemeClr>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sz="2800" b="1" dirty="0">
                <a:solidFill>
                  <a:schemeClr val="tx2">
                    <a:lumMod val="75000"/>
                  </a:schemeClr>
                </a:solidFill>
              </a:rPr>
              <a:t>6.</a:t>
            </a:r>
          </a:p>
        </p:txBody>
      </p:sp>
      <p:sp>
        <p:nvSpPr>
          <p:cNvPr id="17" name="Down Arrow 16"/>
          <p:cNvSpPr/>
          <p:nvPr/>
        </p:nvSpPr>
        <p:spPr>
          <a:xfrm>
            <a:off x="228599" y="5924550"/>
            <a:ext cx="1095375" cy="276225"/>
          </a:xfrm>
          <a:prstGeom prst="downArrow">
            <a:avLst>
              <a:gd name="adj1" fmla="val 64286"/>
              <a:gd name="adj2" fmla="val 50000"/>
            </a:avLst>
          </a:prstGeom>
          <a:solidFill>
            <a:schemeClr val="accent3">
              <a:lumMod val="60000"/>
              <a:lumOff val="40000"/>
            </a:schemeClr>
          </a:solidFill>
          <a:ln>
            <a:solidFill>
              <a:schemeClr val="accent3">
                <a:lumMod val="75000"/>
              </a:schemeClr>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HR"/>
          </a:p>
        </p:txBody>
      </p:sp>
      <p:sp>
        <p:nvSpPr>
          <p:cNvPr id="45057" name="Rectangle 1"/>
          <p:cNvSpPr>
            <a:spLocks noChangeArrowheads="1"/>
          </p:cNvSpPr>
          <p:nvPr/>
        </p:nvSpPr>
        <p:spPr bwMode="auto">
          <a:xfrm>
            <a:off x="1257301" y="2318714"/>
            <a:ext cx="7562850" cy="34778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hr-BA" altLang="ja-JP" sz="2000" b="1" i="0" u="none" strike="noStrike" cap="none" normalizeH="0" baseline="0" dirty="0">
                <a:ln>
                  <a:noFill/>
                </a:ln>
                <a:solidFill>
                  <a:schemeClr val="tx2">
                    <a:lumMod val="75000"/>
                  </a:schemeClr>
                </a:solidFill>
                <a:effectLst/>
                <a:latin typeface="+mn-lt"/>
                <a:ea typeface="MS Mincho" pitchFamily="49" charset="-128"/>
                <a:cs typeface="Times New Roman" pitchFamily="18" charset="0"/>
              </a:rPr>
              <a:t>– </a:t>
            </a:r>
            <a:r>
              <a:rPr kumimoji="0" lang="hr-BA" altLang="ja-JP" sz="2000" b="1" i="0" u="none" strike="noStrike" cap="none" normalizeH="0" baseline="0" dirty="0" err="1">
                <a:ln>
                  <a:noFill/>
                </a:ln>
                <a:solidFill>
                  <a:schemeClr val="tx2">
                    <a:lumMod val="75000"/>
                  </a:schemeClr>
                </a:solidFill>
                <a:effectLst/>
                <a:latin typeface="+mn-lt"/>
                <a:ea typeface="MS Mincho" pitchFamily="49" charset="-128"/>
                <a:cs typeface="Times New Roman" pitchFamily="18" charset="0"/>
              </a:rPr>
              <a:t>used</a:t>
            </a:r>
            <a:r>
              <a:rPr kumimoji="0" lang="hr-BA" altLang="ja-JP" sz="2000" b="1" i="0" u="none" strike="noStrike" cap="none" normalizeH="0" baseline="0" dirty="0">
                <a:ln>
                  <a:noFill/>
                </a:ln>
                <a:solidFill>
                  <a:schemeClr val="tx2">
                    <a:lumMod val="75000"/>
                  </a:schemeClr>
                </a:solidFill>
                <a:effectLst/>
                <a:latin typeface="+mn-lt"/>
                <a:ea typeface="MS Mincho" pitchFamily="49" charset="-128"/>
                <a:cs typeface="Times New Roman" pitchFamily="18" charset="0"/>
              </a:rPr>
              <a:t> </a:t>
            </a:r>
            <a:r>
              <a:rPr kumimoji="0" lang="hr-BA" altLang="ja-JP" sz="2000" b="1" i="0" u="none" strike="noStrike" cap="none" normalizeH="0" baseline="0" dirty="0" err="1">
                <a:ln>
                  <a:noFill/>
                </a:ln>
                <a:solidFill>
                  <a:schemeClr val="tx2">
                    <a:lumMod val="75000"/>
                  </a:schemeClr>
                </a:solidFill>
                <a:effectLst/>
                <a:latin typeface="+mn-lt"/>
                <a:ea typeface="MS Mincho" pitchFamily="49" charset="-128"/>
                <a:cs typeface="Times New Roman" pitchFamily="18" charset="0"/>
              </a:rPr>
              <a:t>monitoring</a:t>
            </a:r>
            <a:r>
              <a:rPr kumimoji="0" lang="hr-BA" altLang="ja-JP" sz="2000" b="1" i="0" u="none" strike="noStrike" cap="none" normalizeH="0" baseline="0" dirty="0">
                <a:ln>
                  <a:noFill/>
                </a:ln>
                <a:solidFill>
                  <a:schemeClr val="tx2">
                    <a:lumMod val="75000"/>
                  </a:schemeClr>
                </a:solidFill>
                <a:effectLst/>
                <a:latin typeface="+mn-lt"/>
                <a:ea typeface="MS Mincho" pitchFamily="49" charset="-128"/>
                <a:cs typeface="Times New Roman" pitchFamily="18" charset="0"/>
              </a:rPr>
              <a:t> </a:t>
            </a:r>
            <a:r>
              <a:rPr kumimoji="0" lang="hr-BA" altLang="ja-JP" sz="2000" b="1" i="0" u="none" strike="noStrike" cap="none" normalizeH="0" baseline="0" dirty="0" err="1">
                <a:ln>
                  <a:noFill/>
                </a:ln>
                <a:solidFill>
                  <a:schemeClr val="tx2">
                    <a:lumMod val="75000"/>
                  </a:schemeClr>
                </a:solidFill>
                <a:effectLst/>
                <a:latin typeface="+mn-lt"/>
                <a:ea typeface="MS Mincho" pitchFamily="49" charset="-128"/>
                <a:cs typeface="Times New Roman" pitchFamily="18" charset="0"/>
              </a:rPr>
              <a:t>methods</a:t>
            </a:r>
            <a:r>
              <a:rPr kumimoji="0" lang="hr-BA" altLang="ja-JP" sz="2000" b="1" i="0" u="none" strike="noStrike" cap="none" normalizeH="0" baseline="0" dirty="0">
                <a:ln>
                  <a:noFill/>
                </a:ln>
                <a:solidFill>
                  <a:schemeClr val="tx2">
                    <a:lumMod val="75000"/>
                  </a:schemeClr>
                </a:solidFill>
                <a:effectLst/>
                <a:latin typeface="+mn-lt"/>
                <a:ea typeface="MS Mincho" pitchFamily="49" charset="-128"/>
                <a:cs typeface="Times New Roman" pitchFamily="18" charset="0"/>
              </a:rPr>
              <a:t> </a:t>
            </a:r>
            <a:r>
              <a:rPr kumimoji="0" lang="hr-BA" altLang="ja-JP" sz="2000" b="1" i="0" u="none" strike="noStrike" cap="none" normalizeH="0" baseline="0" dirty="0" err="1">
                <a:ln>
                  <a:noFill/>
                </a:ln>
                <a:solidFill>
                  <a:schemeClr val="tx2">
                    <a:lumMod val="75000"/>
                  </a:schemeClr>
                </a:solidFill>
                <a:effectLst/>
                <a:latin typeface="+mn-lt"/>
                <a:ea typeface="MS Mincho" pitchFamily="49" charset="-128"/>
                <a:cs typeface="Times New Roman" pitchFamily="18" charset="0"/>
              </a:rPr>
              <a:t>and</a:t>
            </a:r>
            <a:r>
              <a:rPr kumimoji="0" lang="hr-BA" altLang="ja-JP" sz="2000" b="1" i="0" u="none" strike="noStrike" cap="none" normalizeH="0" baseline="0" dirty="0">
                <a:ln>
                  <a:noFill/>
                </a:ln>
                <a:solidFill>
                  <a:schemeClr val="tx2">
                    <a:lumMod val="75000"/>
                  </a:schemeClr>
                </a:solidFill>
                <a:effectLst/>
                <a:latin typeface="+mn-lt"/>
                <a:ea typeface="MS Mincho" pitchFamily="49" charset="-128"/>
                <a:cs typeface="Times New Roman" pitchFamily="18" charset="0"/>
              </a:rPr>
              <a:t> </a:t>
            </a:r>
            <a:r>
              <a:rPr kumimoji="0" lang="hr-BA" altLang="ja-JP" sz="2000" b="1" i="0" u="none" strike="noStrike" cap="none" normalizeH="0" baseline="0" dirty="0" err="1">
                <a:ln>
                  <a:noFill/>
                </a:ln>
                <a:solidFill>
                  <a:schemeClr val="tx2">
                    <a:lumMod val="75000"/>
                  </a:schemeClr>
                </a:solidFill>
                <a:effectLst/>
                <a:latin typeface="+mn-lt"/>
                <a:ea typeface="MS Mincho" pitchFamily="49" charset="-128"/>
                <a:cs typeface="Times New Roman" pitchFamily="18" charset="0"/>
              </a:rPr>
              <a:t>equipment</a:t>
            </a:r>
            <a:endParaRPr kumimoji="0" lang="hr-HR" altLang="ja-JP" sz="2000" b="1" i="0" u="none" strike="noStrike" cap="none" normalizeH="0" baseline="0" dirty="0">
              <a:ln>
                <a:noFill/>
              </a:ln>
              <a:solidFill>
                <a:schemeClr val="tx2">
                  <a:lumMod val="75000"/>
                </a:schemeClr>
              </a:solidFill>
              <a:effectLst/>
              <a:latin typeface="+mn-lt"/>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hr-BA" altLang="ja-JP" sz="2000" b="1" i="0" u="none" strike="noStrike" cap="none" normalizeH="0" baseline="0" dirty="0">
                <a:ln>
                  <a:noFill/>
                </a:ln>
                <a:solidFill>
                  <a:schemeClr val="tx2">
                    <a:lumMod val="75000"/>
                  </a:schemeClr>
                </a:solidFill>
                <a:effectLst/>
                <a:latin typeface="+mn-lt"/>
                <a:ea typeface="MS Mincho" pitchFamily="49" charset="-128"/>
                <a:cs typeface="Times New Roman" pitchFamily="18" charset="0"/>
              </a:rPr>
              <a:t>– </a:t>
            </a:r>
            <a:r>
              <a:rPr kumimoji="0" lang="hr-BA" altLang="ja-JP" sz="2000" b="1" i="0" u="none" strike="noStrike" cap="none" normalizeH="0" baseline="0" dirty="0" err="1">
                <a:ln>
                  <a:noFill/>
                </a:ln>
                <a:solidFill>
                  <a:schemeClr val="tx2">
                    <a:lumMod val="75000"/>
                  </a:schemeClr>
                </a:solidFill>
                <a:effectLst/>
                <a:latin typeface="+mn-lt"/>
                <a:ea typeface="MS Mincho" pitchFamily="49" charset="-128"/>
                <a:cs typeface="Times New Roman" pitchFamily="18" charset="0"/>
              </a:rPr>
              <a:t>data</a:t>
            </a:r>
            <a:r>
              <a:rPr kumimoji="0" lang="hr-BA" altLang="ja-JP" sz="2000" b="1" i="0" u="none" strike="noStrike" cap="none" normalizeH="0" baseline="0" dirty="0">
                <a:ln>
                  <a:noFill/>
                </a:ln>
                <a:solidFill>
                  <a:schemeClr val="tx2">
                    <a:lumMod val="75000"/>
                  </a:schemeClr>
                </a:solidFill>
                <a:effectLst/>
                <a:latin typeface="+mn-lt"/>
                <a:ea typeface="MS Mincho" pitchFamily="49" charset="-128"/>
                <a:cs typeface="Times New Roman" pitchFamily="18" charset="0"/>
              </a:rPr>
              <a:t> </a:t>
            </a:r>
            <a:r>
              <a:rPr kumimoji="0" lang="hr-BA" altLang="ja-JP" sz="2000" b="1" i="0" u="none" strike="noStrike" cap="none" normalizeH="0" baseline="0" dirty="0" err="1">
                <a:ln>
                  <a:noFill/>
                </a:ln>
                <a:solidFill>
                  <a:schemeClr val="tx2">
                    <a:lumMod val="75000"/>
                  </a:schemeClr>
                </a:solidFill>
                <a:effectLst/>
                <a:latin typeface="+mn-lt"/>
                <a:ea typeface="MS Mincho" pitchFamily="49" charset="-128"/>
                <a:cs typeface="Times New Roman" pitchFamily="18" charset="0"/>
              </a:rPr>
              <a:t>quality</a:t>
            </a:r>
            <a:r>
              <a:rPr kumimoji="0" lang="hr-BA" altLang="ja-JP" sz="2000" b="1" i="0" u="none" strike="noStrike" cap="none" normalizeH="0" baseline="0" dirty="0">
                <a:ln>
                  <a:noFill/>
                </a:ln>
                <a:solidFill>
                  <a:schemeClr val="tx2">
                    <a:lumMod val="75000"/>
                  </a:schemeClr>
                </a:solidFill>
                <a:effectLst/>
                <a:latin typeface="+mn-lt"/>
                <a:ea typeface="MS Mincho" pitchFamily="49" charset="-128"/>
                <a:cs typeface="Times New Roman" pitchFamily="18" charset="0"/>
              </a:rPr>
              <a:t> </a:t>
            </a:r>
            <a:r>
              <a:rPr kumimoji="0" lang="hr-BA" altLang="ja-JP" sz="2000" b="1" i="0" u="none" strike="noStrike" cap="none" normalizeH="0" baseline="0" dirty="0" err="1">
                <a:ln>
                  <a:noFill/>
                </a:ln>
                <a:solidFill>
                  <a:schemeClr val="tx2">
                    <a:lumMod val="75000"/>
                  </a:schemeClr>
                </a:solidFill>
                <a:effectLst/>
                <a:latin typeface="+mn-lt"/>
                <a:ea typeface="MS Mincho" pitchFamily="49" charset="-128"/>
                <a:cs typeface="Times New Roman" pitchFamily="18" charset="0"/>
              </a:rPr>
              <a:t>assurance</a:t>
            </a:r>
            <a:r>
              <a:rPr kumimoji="0" lang="hr-BA" altLang="ja-JP" sz="2000" b="1" i="0" u="none" strike="noStrike" cap="none" normalizeH="0" baseline="0" dirty="0">
                <a:ln>
                  <a:noFill/>
                </a:ln>
                <a:solidFill>
                  <a:schemeClr val="tx2">
                    <a:lumMod val="75000"/>
                  </a:schemeClr>
                </a:solidFill>
                <a:effectLst/>
                <a:latin typeface="+mn-lt"/>
                <a:ea typeface="MS Mincho" pitchFamily="49" charset="-128"/>
                <a:cs typeface="Times New Roman" pitchFamily="18" charset="0"/>
              </a:rPr>
              <a:t> </a:t>
            </a:r>
            <a:r>
              <a:rPr kumimoji="0" lang="hr-BA" altLang="ja-JP" sz="2000" b="1" i="0" u="none" strike="noStrike" cap="none" normalizeH="0" baseline="0" dirty="0" err="1">
                <a:ln>
                  <a:noFill/>
                </a:ln>
                <a:solidFill>
                  <a:schemeClr val="tx2">
                    <a:lumMod val="75000"/>
                  </a:schemeClr>
                </a:solidFill>
                <a:effectLst/>
                <a:latin typeface="+mn-lt"/>
                <a:ea typeface="MS Mincho" pitchFamily="49" charset="-128"/>
                <a:cs typeface="Times New Roman" pitchFamily="18" charset="0"/>
              </a:rPr>
              <a:t>according</a:t>
            </a:r>
            <a:r>
              <a:rPr kumimoji="0" lang="hr-BA" altLang="ja-JP" sz="2000" b="1" i="0" u="none" strike="noStrike" cap="none" normalizeH="0" baseline="0" dirty="0">
                <a:ln>
                  <a:noFill/>
                </a:ln>
                <a:solidFill>
                  <a:schemeClr val="tx2">
                    <a:lumMod val="75000"/>
                  </a:schemeClr>
                </a:solidFill>
                <a:effectLst/>
                <a:latin typeface="+mn-lt"/>
                <a:ea typeface="MS Mincho" pitchFamily="49" charset="-128"/>
                <a:cs typeface="Times New Roman" pitchFamily="18" charset="0"/>
              </a:rPr>
              <a:t> to </a:t>
            </a:r>
            <a:r>
              <a:rPr kumimoji="0" lang="hr-BA" altLang="ja-JP" sz="2000" b="1" i="0" u="none" strike="noStrike" cap="none" normalizeH="0" baseline="0" dirty="0" err="1">
                <a:ln>
                  <a:noFill/>
                </a:ln>
                <a:solidFill>
                  <a:schemeClr val="tx2">
                    <a:lumMod val="75000"/>
                  </a:schemeClr>
                </a:solidFill>
                <a:effectLst/>
                <a:latin typeface="+mn-lt"/>
                <a:ea typeface="MS Mincho" pitchFamily="49" charset="-128"/>
                <a:cs typeface="Times New Roman" pitchFamily="18" charset="0"/>
              </a:rPr>
              <a:t>the</a:t>
            </a:r>
            <a:r>
              <a:rPr kumimoji="0" lang="hr-BA" altLang="ja-JP" sz="2000" b="1" i="0" u="none" strike="noStrike" cap="none" normalizeH="0" baseline="0" dirty="0">
                <a:ln>
                  <a:noFill/>
                </a:ln>
                <a:solidFill>
                  <a:schemeClr val="tx2">
                    <a:lumMod val="75000"/>
                  </a:schemeClr>
                </a:solidFill>
                <a:effectLst/>
                <a:latin typeface="+mn-lt"/>
                <a:ea typeface="MS Mincho" pitchFamily="49" charset="-128"/>
                <a:cs typeface="Times New Roman" pitchFamily="18" charset="0"/>
              </a:rPr>
              <a:t> </a:t>
            </a:r>
            <a:r>
              <a:rPr kumimoji="0" lang="hr-BA" altLang="ja-JP" sz="2000" b="1" i="0" u="none" strike="noStrike" cap="none" normalizeH="0" baseline="0" dirty="0" err="1">
                <a:ln>
                  <a:noFill/>
                </a:ln>
                <a:solidFill>
                  <a:schemeClr val="tx2">
                    <a:lumMod val="75000"/>
                  </a:schemeClr>
                </a:solidFill>
                <a:effectLst/>
                <a:latin typeface="+mn-lt"/>
                <a:ea typeface="MS Mincho" pitchFamily="49" charset="-128"/>
                <a:cs typeface="Times New Roman" pitchFamily="18" charset="0"/>
              </a:rPr>
              <a:t>requirements</a:t>
            </a:r>
            <a:r>
              <a:rPr kumimoji="0" lang="hr-BA" altLang="ja-JP" sz="2000" b="1" i="0" u="none" strike="noStrike" cap="none" normalizeH="0" baseline="0" dirty="0">
                <a:ln>
                  <a:noFill/>
                </a:ln>
                <a:solidFill>
                  <a:schemeClr val="tx2">
                    <a:lumMod val="75000"/>
                  </a:schemeClr>
                </a:solidFill>
                <a:effectLst/>
                <a:latin typeface="+mn-lt"/>
                <a:ea typeface="MS Mincho" pitchFamily="49" charset="-128"/>
                <a:cs typeface="Times New Roman" pitchFamily="18" charset="0"/>
              </a:rPr>
              <a:t> </a:t>
            </a:r>
            <a:r>
              <a:rPr kumimoji="0" lang="hr-BA" altLang="ja-JP" sz="2000" b="1" i="0" u="none" strike="noStrike" cap="none" normalizeH="0" baseline="0" dirty="0" err="1">
                <a:ln>
                  <a:noFill/>
                </a:ln>
                <a:solidFill>
                  <a:schemeClr val="tx2">
                    <a:lumMod val="75000"/>
                  </a:schemeClr>
                </a:solidFill>
                <a:effectLst/>
                <a:latin typeface="+mn-lt"/>
                <a:ea typeface="MS Mincho" pitchFamily="49" charset="-128"/>
                <a:cs typeface="Times New Roman" pitchFamily="18" charset="0"/>
              </a:rPr>
              <a:t>of</a:t>
            </a:r>
            <a:r>
              <a:rPr kumimoji="0" lang="hr-BA" altLang="ja-JP" sz="2000" b="1" i="0" u="none" strike="noStrike" cap="none" normalizeH="0" baseline="0" dirty="0">
                <a:ln>
                  <a:noFill/>
                </a:ln>
                <a:solidFill>
                  <a:schemeClr val="tx2">
                    <a:lumMod val="75000"/>
                  </a:schemeClr>
                </a:solidFill>
                <a:effectLst/>
                <a:latin typeface="+mn-lt"/>
                <a:ea typeface="MS Mincho" pitchFamily="49" charset="-128"/>
                <a:cs typeface="Times New Roman" pitchFamily="18" charset="0"/>
              </a:rPr>
              <a:t> </a:t>
            </a:r>
            <a:r>
              <a:rPr kumimoji="0" lang="hr-BA" altLang="ja-JP" sz="2000" b="1" i="0" u="none" strike="noStrike" cap="none" normalizeH="0" baseline="0" dirty="0" err="1">
                <a:ln>
                  <a:noFill/>
                </a:ln>
                <a:solidFill>
                  <a:schemeClr val="tx2">
                    <a:lumMod val="75000"/>
                  </a:schemeClr>
                </a:solidFill>
                <a:effectLst/>
                <a:latin typeface="+mn-lt"/>
                <a:ea typeface="MS Mincho" pitchFamily="49" charset="-128"/>
                <a:cs typeface="Times New Roman" pitchFamily="18" charset="0"/>
              </a:rPr>
              <a:t>complied</a:t>
            </a:r>
            <a:r>
              <a:rPr kumimoji="0" lang="hr-BA" altLang="ja-JP" sz="2000" b="1" i="0" u="none" strike="noStrike" cap="none" normalizeH="0" dirty="0">
                <a:ln>
                  <a:noFill/>
                </a:ln>
                <a:solidFill>
                  <a:schemeClr val="tx2">
                    <a:lumMod val="75000"/>
                  </a:schemeClr>
                </a:solidFill>
                <a:effectLst/>
                <a:latin typeface="+mn-lt"/>
                <a:ea typeface="MS Mincho" pitchFamily="49" charset="-128"/>
                <a:cs typeface="Times New Roman" pitchFamily="18" charset="0"/>
              </a:rPr>
              <a:t> standard for </a:t>
            </a:r>
            <a:r>
              <a:rPr kumimoji="0" lang="hr-BA" altLang="ja-JP" sz="2000" b="1" i="0" u="none" strike="noStrike" cap="none" normalizeH="0" dirty="0" err="1">
                <a:ln>
                  <a:noFill/>
                </a:ln>
                <a:solidFill>
                  <a:schemeClr val="tx2">
                    <a:lumMod val="75000"/>
                  </a:schemeClr>
                </a:solidFill>
                <a:effectLst/>
                <a:latin typeface="+mn-lt"/>
                <a:ea typeface="MS Mincho" pitchFamily="49" charset="-128"/>
                <a:cs typeface="Times New Roman" pitchFamily="18" charset="0"/>
              </a:rPr>
              <a:t>testing</a:t>
            </a:r>
            <a:r>
              <a:rPr kumimoji="0" lang="hr-BA" altLang="ja-JP" sz="2000" b="1" i="0" u="none" strike="noStrike" cap="none" normalizeH="0" dirty="0">
                <a:ln>
                  <a:noFill/>
                </a:ln>
                <a:solidFill>
                  <a:schemeClr val="tx2">
                    <a:lumMod val="75000"/>
                  </a:schemeClr>
                </a:solidFill>
                <a:effectLst/>
                <a:latin typeface="+mn-lt"/>
                <a:ea typeface="MS Mincho" pitchFamily="49" charset="-128"/>
                <a:cs typeface="Times New Roman" pitchFamily="18" charset="0"/>
              </a:rPr>
              <a:t> </a:t>
            </a:r>
            <a:r>
              <a:rPr kumimoji="0" lang="hr-BA" altLang="ja-JP" sz="2000" b="1" i="0" u="none" strike="noStrike" cap="none" normalizeH="0" dirty="0" err="1">
                <a:ln>
                  <a:noFill/>
                </a:ln>
                <a:solidFill>
                  <a:schemeClr val="tx2">
                    <a:lumMod val="75000"/>
                  </a:schemeClr>
                </a:solidFill>
                <a:effectLst/>
                <a:latin typeface="+mn-lt"/>
                <a:ea typeface="MS Mincho" pitchFamily="49" charset="-128"/>
                <a:cs typeface="Times New Roman" pitchFamily="18" charset="0"/>
              </a:rPr>
              <a:t>and</a:t>
            </a:r>
            <a:r>
              <a:rPr kumimoji="0" lang="hr-BA" altLang="ja-JP" sz="2000" b="1" i="0" u="none" strike="noStrike" cap="none" normalizeH="0" dirty="0">
                <a:ln>
                  <a:noFill/>
                </a:ln>
                <a:solidFill>
                  <a:schemeClr val="tx2">
                    <a:lumMod val="75000"/>
                  </a:schemeClr>
                </a:solidFill>
                <a:effectLst/>
                <a:latin typeface="+mn-lt"/>
                <a:ea typeface="MS Mincho" pitchFamily="49" charset="-128"/>
                <a:cs typeface="Times New Roman" pitchFamily="18" charset="0"/>
              </a:rPr>
              <a:t> </a:t>
            </a:r>
            <a:r>
              <a:rPr kumimoji="0" lang="hr-BA" altLang="ja-JP" sz="2000" b="1" i="0" u="none" strike="noStrike" cap="none" normalizeH="0" dirty="0" err="1">
                <a:ln>
                  <a:noFill/>
                </a:ln>
                <a:solidFill>
                  <a:schemeClr val="tx2">
                    <a:lumMod val="75000"/>
                  </a:schemeClr>
                </a:solidFill>
                <a:effectLst/>
                <a:latin typeface="+mn-lt"/>
                <a:ea typeface="MS Mincho" pitchFamily="49" charset="-128"/>
                <a:cs typeface="Times New Roman" pitchFamily="18" charset="0"/>
              </a:rPr>
              <a:t>calibration</a:t>
            </a:r>
            <a:r>
              <a:rPr kumimoji="0" lang="hr-BA" altLang="ja-JP" sz="2000" b="1" i="0" u="none" strike="noStrike" cap="none" normalizeH="0" dirty="0">
                <a:ln>
                  <a:noFill/>
                </a:ln>
                <a:solidFill>
                  <a:schemeClr val="tx2">
                    <a:lumMod val="75000"/>
                  </a:schemeClr>
                </a:solidFill>
                <a:effectLst/>
                <a:latin typeface="+mn-lt"/>
                <a:ea typeface="MS Mincho" pitchFamily="49" charset="-128"/>
                <a:cs typeface="Times New Roman" pitchFamily="18" charset="0"/>
              </a:rPr>
              <a:t> </a:t>
            </a:r>
            <a:r>
              <a:rPr kumimoji="0" lang="hr-BA" altLang="ja-JP" sz="2000" b="1" i="0" u="none" strike="noStrike" cap="none" normalizeH="0" dirty="0" err="1">
                <a:ln>
                  <a:noFill/>
                </a:ln>
                <a:solidFill>
                  <a:schemeClr val="tx2">
                    <a:lumMod val="75000"/>
                  </a:schemeClr>
                </a:solidFill>
                <a:effectLst/>
                <a:latin typeface="+mn-lt"/>
                <a:ea typeface="MS Mincho" pitchFamily="49" charset="-128"/>
                <a:cs typeface="Times New Roman" pitchFamily="18" charset="0"/>
              </a:rPr>
              <a:t>laboratories</a:t>
            </a:r>
            <a:endParaRPr kumimoji="0" lang="hr-BA" altLang="ja-JP" sz="2000" b="1" i="0" u="none" strike="noStrike" cap="none" normalizeH="0" dirty="0">
              <a:ln>
                <a:noFill/>
              </a:ln>
              <a:solidFill>
                <a:schemeClr val="tx2">
                  <a:lumMod val="75000"/>
                </a:schemeClr>
              </a:solidFill>
              <a:effectLst/>
              <a:latin typeface="+mn-lt"/>
              <a:ea typeface="MS Mincho" pitchFamily="49" charset="-128"/>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hr-BA" altLang="ja-JP" sz="2000" b="1" i="0" u="none" strike="noStrike" cap="none" normalizeH="0" baseline="0" dirty="0">
                <a:ln>
                  <a:noFill/>
                </a:ln>
                <a:solidFill>
                  <a:schemeClr val="tx2">
                    <a:lumMod val="75000"/>
                  </a:schemeClr>
                </a:solidFill>
                <a:effectLst/>
                <a:latin typeface="+mn-lt"/>
                <a:ea typeface="MS Mincho" pitchFamily="49" charset="-128"/>
                <a:cs typeface="Times New Roman" pitchFamily="18" charset="0"/>
              </a:rPr>
              <a:t>– </a:t>
            </a:r>
            <a:r>
              <a:rPr kumimoji="0" lang="hr-BA" altLang="ja-JP" sz="2000" b="1" i="0" u="none" strike="noStrike" cap="none" normalizeH="0" baseline="0" dirty="0" err="1">
                <a:ln>
                  <a:noFill/>
                </a:ln>
                <a:solidFill>
                  <a:schemeClr val="tx2">
                    <a:lumMod val="75000"/>
                  </a:schemeClr>
                </a:solidFill>
                <a:effectLst/>
                <a:latin typeface="+mn-lt"/>
                <a:ea typeface="MS Mincho" pitchFamily="49" charset="-128"/>
                <a:cs typeface="Times New Roman" pitchFamily="18" charset="0"/>
              </a:rPr>
              <a:t>other</a:t>
            </a:r>
            <a:r>
              <a:rPr kumimoji="0" lang="hr-BA" altLang="ja-JP" sz="2000" b="1" i="0" u="none" strike="noStrike" cap="none" normalizeH="0" baseline="0" dirty="0">
                <a:ln>
                  <a:noFill/>
                </a:ln>
                <a:solidFill>
                  <a:schemeClr val="tx2">
                    <a:lumMod val="75000"/>
                  </a:schemeClr>
                </a:solidFill>
                <a:effectLst/>
                <a:latin typeface="+mn-lt"/>
                <a:ea typeface="MS Mincho" pitchFamily="49" charset="-128"/>
                <a:cs typeface="Times New Roman" pitchFamily="18" charset="0"/>
              </a:rPr>
              <a:t> </a:t>
            </a:r>
            <a:r>
              <a:rPr kumimoji="0" lang="hr-BA" altLang="ja-JP" sz="2000" b="1" i="0" u="none" strike="noStrike" cap="none" normalizeH="0" baseline="0" dirty="0" err="1">
                <a:ln>
                  <a:noFill/>
                </a:ln>
                <a:solidFill>
                  <a:schemeClr val="tx2">
                    <a:lumMod val="75000"/>
                  </a:schemeClr>
                </a:solidFill>
                <a:effectLst/>
                <a:latin typeface="+mn-lt"/>
                <a:ea typeface="MS Mincho" pitchFamily="49" charset="-128"/>
                <a:cs typeface="Times New Roman" pitchFamily="18" charset="0"/>
              </a:rPr>
              <a:t>data</a:t>
            </a:r>
            <a:r>
              <a:rPr kumimoji="0" lang="hr-BA" altLang="ja-JP" sz="2000" b="1" i="0" u="none" strike="noStrike" cap="none" normalizeH="0" baseline="0" dirty="0">
                <a:ln>
                  <a:noFill/>
                </a:ln>
                <a:solidFill>
                  <a:schemeClr val="tx2">
                    <a:lumMod val="75000"/>
                  </a:schemeClr>
                </a:solidFill>
                <a:effectLst/>
                <a:latin typeface="+mn-lt"/>
                <a:ea typeface="MS Mincho" pitchFamily="49" charset="-128"/>
                <a:cs typeface="Times New Roman" pitchFamily="18" charset="0"/>
              </a:rPr>
              <a:t> </a:t>
            </a:r>
            <a:r>
              <a:rPr kumimoji="0" lang="hr-BA" altLang="ja-JP" sz="2000" b="1" i="0" u="none" strike="noStrike" cap="none" normalizeH="0" baseline="0" dirty="0" err="1">
                <a:ln>
                  <a:noFill/>
                </a:ln>
                <a:solidFill>
                  <a:schemeClr val="tx2">
                    <a:lumMod val="75000"/>
                  </a:schemeClr>
                </a:solidFill>
                <a:effectLst/>
                <a:latin typeface="+mn-lt"/>
                <a:ea typeface="MS Mincho" pitchFamily="49" charset="-128"/>
                <a:cs typeface="Times New Roman" pitchFamily="18" charset="0"/>
              </a:rPr>
              <a:t>in</a:t>
            </a:r>
            <a:r>
              <a:rPr kumimoji="0" lang="hr-BA" altLang="ja-JP" sz="2000" b="1" i="0" u="none" strike="noStrike" cap="none" normalizeH="0" baseline="0" dirty="0">
                <a:ln>
                  <a:noFill/>
                </a:ln>
                <a:solidFill>
                  <a:schemeClr val="tx2">
                    <a:lumMod val="75000"/>
                  </a:schemeClr>
                </a:solidFill>
                <a:effectLst/>
                <a:latin typeface="+mn-lt"/>
                <a:ea typeface="MS Mincho" pitchFamily="49" charset="-128"/>
                <a:cs typeface="Times New Roman" pitchFamily="18" charset="0"/>
              </a:rPr>
              <a:t> </a:t>
            </a:r>
            <a:r>
              <a:rPr kumimoji="0" lang="hr-BA" altLang="ja-JP" sz="2000" b="1" i="0" u="none" strike="noStrike" cap="none" normalizeH="0" baseline="0" dirty="0" err="1">
                <a:ln>
                  <a:noFill/>
                </a:ln>
                <a:solidFill>
                  <a:schemeClr val="tx2">
                    <a:lumMod val="75000"/>
                  </a:schemeClr>
                </a:solidFill>
                <a:effectLst/>
                <a:latin typeface="+mn-lt"/>
                <a:ea typeface="MS Mincho" pitchFamily="49" charset="-128"/>
                <a:cs typeface="Times New Roman" pitchFamily="18" charset="0"/>
              </a:rPr>
              <a:t>the</a:t>
            </a:r>
            <a:r>
              <a:rPr kumimoji="0" lang="hr-BA" altLang="ja-JP" sz="2000" b="1" i="0" u="none" strike="noStrike" cap="none" normalizeH="0" baseline="0" dirty="0">
                <a:ln>
                  <a:noFill/>
                </a:ln>
                <a:solidFill>
                  <a:schemeClr val="tx2">
                    <a:lumMod val="75000"/>
                  </a:schemeClr>
                </a:solidFill>
                <a:effectLst/>
                <a:latin typeface="+mn-lt"/>
                <a:ea typeface="MS Mincho" pitchFamily="49" charset="-128"/>
                <a:cs typeface="Times New Roman" pitchFamily="18" charset="0"/>
              </a:rPr>
              <a:t> </a:t>
            </a:r>
            <a:r>
              <a:rPr kumimoji="0" lang="hr-BA" altLang="ja-JP" sz="2000" b="1" i="0" u="none" strike="noStrike" cap="none" normalizeH="0" baseline="0" dirty="0" err="1">
                <a:ln>
                  <a:noFill/>
                </a:ln>
                <a:solidFill>
                  <a:schemeClr val="tx2">
                    <a:lumMod val="75000"/>
                  </a:schemeClr>
                </a:solidFill>
                <a:effectLst/>
                <a:latin typeface="+mn-lt"/>
                <a:ea typeface="MS Mincho" pitchFamily="49" charset="-128"/>
                <a:cs typeface="Times New Roman" pitchFamily="18" charset="0"/>
              </a:rPr>
              <a:t>field</a:t>
            </a:r>
            <a:r>
              <a:rPr kumimoji="0" lang="hr-BA" altLang="ja-JP" sz="2000" b="1" i="0" u="none" strike="noStrike" cap="none" normalizeH="0" baseline="0" dirty="0">
                <a:ln>
                  <a:noFill/>
                </a:ln>
                <a:solidFill>
                  <a:schemeClr val="tx2">
                    <a:lumMod val="75000"/>
                  </a:schemeClr>
                </a:solidFill>
                <a:effectLst/>
                <a:latin typeface="+mn-lt"/>
                <a:ea typeface="MS Mincho" pitchFamily="49" charset="-128"/>
                <a:cs typeface="Times New Roman" pitchFamily="18" charset="0"/>
              </a:rPr>
              <a:t> </a:t>
            </a:r>
            <a:r>
              <a:rPr kumimoji="0" lang="hr-BA" altLang="ja-JP" sz="2000" b="1" i="0" u="none" strike="noStrike" cap="none" normalizeH="0" baseline="0" dirty="0" err="1">
                <a:ln>
                  <a:noFill/>
                </a:ln>
                <a:solidFill>
                  <a:schemeClr val="tx2">
                    <a:lumMod val="75000"/>
                  </a:schemeClr>
                </a:solidFill>
                <a:effectLst/>
                <a:latin typeface="+mn-lt"/>
                <a:ea typeface="MS Mincho" pitchFamily="49" charset="-128"/>
                <a:cs typeface="Times New Roman" pitchFamily="18" charset="0"/>
              </a:rPr>
              <a:t>of</a:t>
            </a:r>
            <a:r>
              <a:rPr kumimoji="0" lang="hr-BA" altLang="ja-JP" sz="2000" b="1" i="0" u="none" strike="noStrike" cap="none" normalizeH="0" baseline="0" dirty="0">
                <a:ln>
                  <a:noFill/>
                </a:ln>
                <a:solidFill>
                  <a:schemeClr val="tx2">
                    <a:lumMod val="75000"/>
                  </a:schemeClr>
                </a:solidFill>
                <a:effectLst/>
                <a:latin typeface="+mn-lt"/>
                <a:ea typeface="MS Mincho" pitchFamily="49" charset="-128"/>
                <a:cs typeface="Times New Roman" pitchFamily="18" charset="0"/>
              </a:rPr>
              <a:t> </a:t>
            </a:r>
            <a:r>
              <a:rPr kumimoji="0" lang="hr-BA" altLang="ja-JP" sz="2000" b="1" i="0" u="none" strike="noStrike" cap="none" normalizeH="0" baseline="0" dirty="0" err="1">
                <a:ln>
                  <a:noFill/>
                </a:ln>
                <a:solidFill>
                  <a:schemeClr val="tx2">
                    <a:lumMod val="75000"/>
                  </a:schemeClr>
                </a:solidFill>
                <a:effectLst/>
                <a:latin typeface="+mn-lt"/>
                <a:ea typeface="MS Mincho" pitchFamily="49" charset="-128"/>
                <a:cs typeface="Times New Roman" pitchFamily="18" charset="0"/>
              </a:rPr>
              <a:t>quality</a:t>
            </a:r>
            <a:r>
              <a:rPr kumimoji="0" lang="hr-BA" altLang="ja-JP" sz="2000" b="1" i="0" u="none" strike="noStrike" cap="none" normalizeH="0" baseline="0" dirty="0">
                <a:ln>
                  <a:noFill/>
                </a:ln>
                <a:solidFill>
                  <a:schemeClr val="tx2">
                    <a:lumMod val="75000"/>
                  </a:schemeClr>
                </a:solidFill>
                <a:effectLst/>
                <a:latin typeface="+mn-lt"/>
                <a:ea typeface="MS Mincho" pitchFamily="49" charset="-128"/>
                <a:cs typeface="Times New Roman" pitchFamily="18" charset="0"/>
              </a:rPr>
              <a:t> </a:t>
            </a:r>
            <a:r>
              <a:rPr kumimoji="0" lang="hr-BA" altLang="ja-JP" sz="2000" b="1" i="0" u="none" strike="noStrike" cap="none" normalizeH="0" baseline="0" dirty="0" err="1">
                <a:ln>
                  <a:noFill/>
                </a:ln>
                <a:solidFill>
                  <a:schemeClr val="tx2">
                    <a:lumMod val="75000"/>
                  </a:schemeClr>
                </a:solidFill>
                <a:effectLst/>
                <a:latin typeface="+mn-lt"/>
                <a:ea typeface="MS Mincho" pitchFamily="49" charset="-128"/>
                <a:cs typeface="Times New Roman" pitchFamily="18" charset="0"/>
              </a:rPr>
              <a:t>assurance</a:t>
            </a:r>
            <a:r>
              <a:rPr kumimoji="0" lang="hr-BA" altLang="ja-JP" sz="2000" b="1" i="0" u="none" strike="noStrike" cap="none" normalizeH="0" baseline="0" dirty="0">
                <a:ln>
                  <a:noFill/>
                </a:ln>
                <a:solidFill>
                  <a:schemeClr val="tx2">
                    <a:lumMod val="75000"/>
                  </a:schemeClr>
                </a:solidFill>
                <a:effectLst/>
                <a:latin typeface="+mn-lt"/>
                <a:ea typeface="MS Mincho" pitchFamily="49" charset="-128"/>
                <a:cs typeface="Times New Roman" pitchFamily="18" charset="0"/>
              </a:rPr>
              <a:t>, </a:t>
            </a:r>
            <a:r>
              <a:rPr kumimoji="0" lang="hr-BA" altLang="ja-JP" sz="2000" b="1" i="0" u="none" strike="noStrike" cap="none" normalizeH="0" baseline="0" dirty="0" err="1">
                <a:ln>
                  <a:noFill/>
                </a:ln>
                <a:solidFill>
                  <a:schemeClr val="tx2">
                    <a:lumMod val="75000"/>
                  </a:schemeClr>
                </a:solidFill>
                <a:effectLst/>
                <a:latin typeface="+mn-lt"/>
                <a:ea typeface="MS Mincho" pitchFamily="49" charset="-128"/>
                <a:cs typeface="Times New Roman" pitchFamily="18" charset="0"/>
              </a:rPr>
              <a:t>such</a:t>
            </a:r>
            <a:r>
              <a:rPr kumimoji="0" lang="hr-BA" altLang="ja-JP" sz="2000" b="1" i="0" u="none" strike="noStrike" cap="none" normalizeH="0" dirty="0">
                <a:ln>
                  <a:noFill/>
                </a:ln>
                <a:solidFill>
                  <a:schemeClr val="tx2">
                    <a:lumMod val="75000"/>
                  </a:schemeClr>
                </a:solidFill>
                <a:effectLst/>
                <a:latin typeface="+mn-lt"/>
                <a:ea typeface="MS Mincho" pitchFamily="49" charset="-128"/>
                <a:cs typeface="Times New Roman" pitchFamily="18" charset="0"/>
              </a:rPr>
              <a:t> as </a:t>
            </a:r>
            <a:r>
              <a:rPr kumimoji="0" lang="hr-BA" altLang="ja-JP" sz="2000" b="1" i="0" u="none" strike="noStrike" cap="none" normalizeH="0" dirty="0" err="1">
                <a:ln>
                  <a:noFill/>
                </a:ln>
                <a:solidFill>
                  <a:schemeClr val="tx2">
                    <a:lumMod val="75000"/>
                  </a:schemeClr>
                </a:solidFill>
                <a:effectLst/>
                <a:latin typeface="+mn-lt"/>
                <a:ea typeface="MS Mincho" pitchFamily="49" charset="-128"/>
                <a:cs typeface="Times New Roman" pitchFamily="18" charset="0"/>
              </a:rPr>
              <a:t>continuity</a:t>
            </a:r>
            <a:r>
              <a:rPr kumimoji="0" lang="hr-BA" altLang="ja-JP" sz="2000" b="1" i="0" u="none" strike="noStrike" cap="none" normalizeH="0" dirty="0">
                <a:ln>
                  <a:noFill/>
                </a:ln>
                <a:solidFill>
                  <a:schemeClr val="tx2">
                    <a:lumMod val="75000"/>
                  </a:schemeClr>
                </a:solidFill>
                <a:effectLst/>
                <a:latin typeface="+mn-lt"/>
                <a:ea typeface="MS Mincho" pitchFamily="49" charset="-128"/>
                <a:cs typeface="Times New Roman" pitchFamily="18" charset="0"/>
              </a:rPr>
              <a:t> </a:t>
            </a:r>
            <a:r>
              <a:rPr kumimoji="0" lang="hr-BA" altLang="ja-JP" sz="2000" b="1" i="0" u="none" strike="noStrike" cap="none" normalizeH="0" dirty="0" err="1">
                <a:ln>
                  <a:noFill/>
                </a:ln>
                <a:solidFill>
                  <a:schemeClr val="tx2">
                    <a:lumMod val="75000"/>
                  </a:schemeClr>
                </a:solidFill>
                <a:effectLst/>
                <a:latin typeface="+mn-lt"/>
                <a:ea typeface="MS Mincho" pitchFamily="49" charset="-128"/>
                <a:cs typeface="Times New Roman" pitchFamily="18" charset="0"/>
              </a:rPr>
              <a:t>assurance</a:t>
            </a:r>
            <a:r>
              <a:rPr kumimoji="0" lang="hr-BA" altLang="ja-JP" sz="2000" b="1" i="0" u="none" strike="noStrike" cap="none" normalizeH="0" dirty="0">
                <a:ln>
                  <a:noFill/>
                </a:ln>
                <a:solidFill>
                  <a:schemeClr val="tx2">
                    <a:lumMod val="75000"/>
                  </a:schemeClr>
                </a:solidFill>
                <a:effectLst/>
                <a:latin typeface="+mn-lt"/>
                <a:ea typeface="MS Mincho" pitchFamily="49" charset="-128"/>
                <a:cs typeface="Times New Roman" pitchFamily="18" charset="0"/>
              </a:rPr>
              <a:t>, </a:t>
            </a:r>
            <a:r>
              <a:rPr kumimoji="0" lang="hr-BA" altLang="ja-JP" sz="2000" b="1" i="0" u="none" strike="noStrike" cap="none" normalizeH="0" dirty="0" err="1">
                <a:ln>
                  <a:noFill/>
                </a:ln>
                <a:solidFill>
                  <a:schemeClr val="tx2">
                    <a:lumMod val="75000"/>
                  </a:schemeClr>
                </a:solidFill>
                <a:effectLst/>
                <a:latin typeface="+mn-lt"/>
                <a:ea typeface="MS Mincho" pitchFamily="49" charset="-128"/>
                <a:cs typeface="Times New Roman" pitchFamily="18" charset="0"/>
              </a:rPr>
              <a:t>participation</a:t>
            </a:r>
            <a:r>
              <a:rPr kumimoji="0" lang="hr-BA" altLang="ja-JP" sz="2000" b="1" i="0" u="none" strike="noStrike" cap="none" normalizeH="0" dirty="0">
                <a:ln>
                  <a:noFill/>
                </a:ln>
                <a:solidFill>
                  <a:schemeClr val="tx2">
                    <a:lumMod val="75000"/>
                  </a:schemeClr>
                </a:solidFill>
                <a:effectLst/>
                <a:latin typeface="+mn-lt"/>
                <a:ea typeface="MS Mincho" pitchFamily="49" charset="-128"/>
                <a:cs typeface="Times New Roman" pitchFamily="18" charset="0"/>
              </a:rPr>
              <a:t> </a:t>
            </a:r>
            <a:r>
              <a:rPr kumimoji="0" lang="hr-BA" altLang="ja-JP" sz="2000" b="1" i="0" u="none" strike="noStrike" cap="none" normalizeH="0" dirty="0" err="1">
                <a:ln>
                  <a:noFill/>
                </a:ln>
                <a:solidFill>
                  <a:schemeClr val="tx2">
                    <a:lumMod val="75000"/>
                  </a:schemeClr>
                </a:solidFill>
                <a:effectLst/>
                <a:latin typeface="+mn-lt"/>
                <a:ea typeface="MS Mincho" pitchFamily="49" charset="-128"/>
                <a:cs typeface="Times New Roman" pitchFamily="18" charset="0"/>
              </a:rPr>
              <a:t>in</a:t>
            </a:r>
            <a:r>
              <a:rPr kumimoji="0" lang="hr-BA" altLang="ja-JP" sz="2000" b="1" i="0" u="none" strike="noStrike" cap="none" normalizeH="0" dirty="0">
                <a:ln>
                  <a:noFill/>
                </a:ln>
                <a:solidFill>
                  <a:schemeClr val="tx2">
                    <a:lumMod val="75000"/>
                  </a:schemeClr>
                </a:solidFill>
                <a:effectLst/>
                <a:latin typeface="+mn-lt"/>
                <a:ea typeface="MS Mincho" pitchFamily="49" charset="-128"/>
                <a:cs typeface="Times New Roman" pitchFamily="18" charset="0"/>
              </a:rPr>
              <a:t> </a:t>
            </a:r>
            <a:r>
              <a:rPr kumimoji="0" lang="hr-BA" altLang="ja-JP" sz="2000" b="1" i="0" u="none" strike="noStrike" cap="none" normalizeH="0" dirty="0" err="1">
                <a:ln>
                  <a:noFill/>
                </a:ln>
                <a:solidFill>
                  <a:schemeClr val="tx2">
                    <a:lumMod val="75000"/>
                  </a:schemeClr>
                </a:solidFill>
                <a:effectLst/>
                <a:latin typeface="+mn-lt"/>
                <a:ea typeface="MS Mincho" pitchFamily="49" charset="-128"/>
                <a:cs typeface="Times New Roman" pitchFamily="18" charset="0"/>
              </a:rPr>
              <a:t>comparative</a:t>
            </a:r>
            <a:r>
              <a:rPr kumimoji="0" lang="hr-BA" altLang="ja-JP" sz="2000" b="1" i="0" u="none" strike="noStrike" cap="none" normalizeH="0" dirty="0">
                <a:ln>
                  <a:noFill/>
                </a:ln>
                <a:solidFill>
                  <a:schemeClr val="tx2">
                    <a:lumMod val="75000"/>
                  </a:schemeClr>
                </a:solidFill>
                <a:effectLst/>
                <a:latin typeface="+mn-lt"/>
                <a:ea typeface="MS Mincho" pitchFamily="49" charset="-128"/>
                <a:cs typeface="Times New Roman" pitchFamily="18" charset="0"/>
              </a:rPr>
              <a:t> </a:t>
            </a:r>
            <a:r>
              <a:rPr kumimoji="0" lang="hr-BA" altLang="ja-JP" sz="2000" b="1" i="0" u="none" strike="noStrike" cap="none" normalizeH="0" dirty="0" err="1">
                <a:ln>
                  <a:noFill/>
                </a:ln>
                <a:solidFill>
                  <a:schemeClr val="tx2">
                    <a:lumMod val="75000"/>
                  </a:schemeClr>
                </a:solidFill>
                <a:effectLst/>
                <a:latin typeface="+mn-lt"/>
                <a:ea typeface="MS Mincho" pitchFamily="49" charset="-128"/>
                <a:cs typeface="Times New Roman" pitchFamily="18" charset="0"/>
              </a:rPr>
              <a:t>monitoring</a:t>
            </a:r>
            <a:r>
              <a:rPr kumimoji="0" lang="hr-BA" altLang="ja-JP" sz="2000" b="1" i="0" u="none" strike="noStrike" cap="none" normalizeH="0" dirty="0">
                <a:ln>
                  <a:noFill/>
                </a:ln>
                <a:solidFill>
                  <a:schemeClr val="tx2">
                    <a:lumMod val="75000"/>
                  </a:schemeClr>
                </a:solidFill>
                <a:effectLst/>
                <a:latin typeface="+mn-lt"/>
                <a:ea typeface="MS Mincho" pitchFamily="49" charset="-128"/>
                <a:cs typeface="Times New Roman" pitchFamily="18" charset="0"/>
              </a:rPr>
              <a:t>, </a:t>
            </a:r>
            <a:r>
              <a:rPr kumimoji="0" lang="hr-BA" altLang="ja-JP" sz="2000" b="1" i="0" u="none" strike="noStrike" cap="none" normalizeH="0" dirty="0" err="1">
                <a:ln>
                  <a:noFill/>
                </a:ln>
                <a:solidFill>
                  <a:schemeClr val="tx2">
                    <a:lumMod val="75000"/>
                  </a:schemeClr>
                </a:solidFill>
                <a:effectLst/>
                <a:latin typeface="+mn-lt"/>
                <a:ea typeface="MS Mincho" pitchFamily="49" charset="-128"/>
                <a:cs typeface="Times New Roman" pitchFamily="18" charset="0"/>
              </a:rPr>
              <a:t>deviations</a:t>
            </a:r>
            <a:r>
              <a:rPr kumimoji="0" lang="hr-BA" altLang="ja-JP" sz="2000" b="1" i="0" u="none" strike="noStrike" cap="none" normalizeH="0" dirty="0">
                <a:ln>
                  <a:noFill/>
                </a:ln>
                <a:solidFill>
                  <a:schemeClr val="tx2">
                    <a:lumMod val="75000"/>
                  </a:schemeClr>
                </a:solidFill>
                <a:effectLst/>
                <a:latin typeface="+mn-lt"/>
                <a:ea typeface="MS Mincho" pitchFamily="49" charset="-128"/>
                <a:cs typeface="Times New Roman" pitchFamily="18" charset="0"/>
              </a:rPr>
              <a:t> </a:t>
            </a:r>
            <a:r>
              <a:rPr kumimoji="0" lang="hr-BA" altLang="ja-JP" sz="2000" b="1" i="0" u="none" strike="noStrike" cap="none" normalizeH="0" dirty="0" err="1">
                <a:ln>
                  <a:noFill/>
                </a:ln>
                <a:solidFill>
                  <a:schemeClr val="tx2">
                    <a:lumMod val="75000"/>
                  </a:schemeClr>
                </a:solidFill>
                <a:effectLst/>
                <a:latin typeface="+mn-lt"/>
                <a:ea typeface="MS Mincho" pitchFamily="49" charset="-128"/>
                <a:cs typeface="Times New Roman" pitchFamily="18" charset="0"/>
              </a:rPr>
              <a:t>from</a:t>
            </a:r>
            <a:r>
              <a:rPr kumimoji="0" lang="hr-BA" altLang="ja-JP" sz="2000" b="1" i="0" u="none" strike="noStrike" cap="none" normalizeH="0" dirty="0">
                <a:ln>
                  <a:noFill/>
                </a:ln>
                <a:solidFill>
                  <a:schemeClr val="tx2">
                    <a:lumMod val="75000"/>
                  </a:schemeClr>
                </a:solidFill>
                <a:effectLst/>
                <a:latin typeface="+mn-lt"/>
                <a:ea typeface="MS Mincho" pitchFamily="49" charset="-128"/>
                <a:cs typeface="Times New Roman" pitchFamily="18" charset="0"/>
              </a:rPr>
              <a:t> </a:t>
            </a:r>
            <a:r>
              <a:rPr kumimoji="0" lang="hr-BA" altLang="ja-JP" sz="2000" b="1" i="0" u="none" strike="noStrike" cap="none" normalizeH="0" dirty="0" err="1">
                <a:ln>
                  <a:noFill/>
                </a:ln>
                <a:solidFill>
                  <a:schemeClr val="tx2">
                    <a:lumMod val="75000"/>
                  </a:schemeClr>
                </a:solidFill>
                <a:effectLst/>
                <a:latin typeface="+mn-lt"/>
                <a:ea typeface="MS Mincho" pitchFamily="49" charset="-128"/>
                <a:cs typeface="Times New Roman" pitchFamily="18" charset="0"/>
              </a:rPr>
              <a:t>prescribed</a:t>
            </a:r>
            <a:r>
              <a:rPr kumimoji="0" lang="hr-BA" altLang="ja-JP" sz="2000" b="1" i="0" u="none" strike="noStrike" cap="none" normalizeH="0" dirty="0">
                <a:ln>
                  <a:noFill/>
                </a:ln>
                <a:solidFill>
                  <a:schemeClr val="tx2">
                    <a:lumMod val="75000"/>
                  </a:schemeClr>
                </a:solidFill>
                <a:effectLst/>
                <a:latin typeface="+mn-lt"/>
                <a:ea typeface="MS Mincho" pitchFamily="49" charset="-128"/>
                <a:cs typeface="Times New Roman" pitchFamily="18" charset="0"/>
              </a:rPr>
              <a:t> </a:t>
            </a:r>
            <a:r>
              <a:rPr kumimoji="0" lang="hr-BA" altLang="ja-JP" sz="2000" b="1" i="0" u="none" strike="noStrike" cap="none" normalizeH="0" dirty="0" err="1">
                <a:ln>
                  <a:noFill/>
                </a:ln>
                <a:solidFill>
                  <a:schemeClr val="tx2">
                    <a:lumMod val="75000"/>
                  </a:schemeClr>
                </a:solidFill>
                <a:effectLst/>
                <a:latin typeface="+mn-lt"/>
                <a:ea typeface="MS Mincho" pitchFamily="49" charset="-128"/>
                <a:cs typeface="Times New Roman" pitchFamily="18" charset="0"/>
              </a:rPr>
              <a:t>methodology</a:t>
            </a:r>
            <a:r>
              <a:rPr kumimoji="0" lang="hr-BA" altLang="ja-JP" sz="2000" b="1" i="0" u="none" strike="noStrike" cap="none" normalizeH="0" dirty="0">
                <a:ln>
                  <a:noFill/>
                </a:ln>
                <a:solidFill>
                  <a:schemeClr val="tx2">
                    <a:lumMod val="75000"/>
                  </a:schemeClr>
                </a:solidFill>
                <a:effectLst/>
                <a:latin typeface="+mn-lt"/>
                <a:ea typeface="MS Mincho" pitchFamily="49" charset="-128"/>
                <a:cs typeface="Times New Roman" pitchFamily="18" charset="0"/>
              </a:rPr>
              <a:t> </a:t>
            </a:r>
            <a:r>
              <a:rPr kumimoji="0" lang="hr-BA" altLang="ja-JP" sz="2000" b="1" i="0" u="none" strike="noStrike" cap="none" normalizeH="0" dirty="0" err="1">
                <a:ln>
                  <a:noFill/>
                </a:ln>
                <a:solidFill>
                  <a:schemeClr val="tx2">
                    <a:lumMod val="75000"/>
                  </a:schemeClr>
                </a:solidFill>
                <a:effectLst/>
                <a:latin typeface="+mn-lt"/>
                <a:ea typeface="MS Mincho" pitchFamily="49" charset="-128"/>
                <a:cs typeface="Times New Roman" pitchFamily="18" charset="0"/>
              </a:rPr>
              <a:t>and</a:t>
            </a:r>
            <a:r>
              <a:rPr kumimoji="0" lang="hr-BA" altLang="ja-JP" sz="2000" b="1" i="0" u="none" strike="noStrike" cap="none" normalizeH="0" dirty="0">
                <a:ln>
                  <a:noFill/>
                </a:ln>
                <a:solidFill>
                  <a:schemeClr val="tx2">
                    <a:lumMod val="75000"/>
                  </a:schemeClr>
                </a:solidFill>
                <a:effectLst/>
                <a:latin typeface="+mn-lt"/>
                <a:ea typeface="MS Mincho" pitchFamily="49" charset="-128"/>
                <a:cs typeface="Times New Roman" pitchFamily="18" charset="0"/>
              </a:rPr>
              <a:t> </a:t>
            </a:r>
            <a:r>
              <a:rPr kumimoji="0" lang="hr-BA" altLang="ja-JP" sz="2000" b="1" i="0" u="none" strike="noStrike" cap="none" normalizeH="0" dirty="0" err="1">
                <a:ln>
                  <a:noFill/>
                </a:ln>
                <a:solidFill>
                  <a:schemeClr val="tx2">
                    <a:lumMod val="75000"/>
                  </a:schemeClr>
                </a:solidFill>
                <a:effectLst/>
                <a:latin typeface="+mn-lt"/>
                <a:ea typeface="MS Mincho" pitchFamily="49" charset="-128"/>
                <a:cs typeface="Times New Roman" pitchFamily="18" charset="0"/>
              </a:rPr>
              <a:t>reasons</a:t>
            </a:r>
            <a:endParaRPr kumimoji="0" lang="hr-HR" altLang="ja-JP" sz="2000" b="1" i="0" u="none" strike="noStrike" cap="none" normalizeH="0" baseline="0" dirty="0">
              <a:ln>
                <a:noFill/>
              </a:ln>
              <a:solidFill>
                <a:schemeClr val="tx2">
                  <a:lumMod val="75000"/>
                </a:schemeClr>
              </a:solidFill>
              <a:effectLst/>
              <a:latin typeface="+mn-lt"/>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hr-BA" altLang="ja-JP" sz="2000" b="1" i="0" u="none" strike="noStrike" cap="none" normalizeH="0" baseline="0" dirty="0">
                <a:ln>
                  <a:noFill/>
                </a:ln>
                <a:solidFill>
                  <a:schemeClr val="tx2">
                    <a:lumMod val="75000"/>
                  </a:schemeClr>
                </a:solidFill>
                <a:effectLst/>
                <a:latin typeface="+mn-lt"/>
                <a:ea typeface="MS Mincho" pitchFamily="49" charset="-128"/>
                <a:cs typeface="Times New Roman" pitchFamily="18" charset="0"/>
              </a:rPr>
              <a:t>– on </a:t>
            </a:r>
            <a:r>
              <a:rPr kumimoji="0" lang="hr-BA" altLang="ja-JP" sz="2000" b="1" i="0" u="none" strike="noStrike" cap="none" normalizeH="0" baseline="0" dirty="0" err="1">
                <a:ln>
                  <a:noFill/>
                </a:ln>
                <a:solidFill>
                  <a:schemeClr val="tx2">
                    <a:lumMod val="75000"/>
                  </a:schemeClr>
                </a:solidFill>
                <a:effectLst/>
                <a:latin typeface="+mn-lt"/>
                <a:ea typeface="MS Mincho" pitchFamily="49" charset="-128"/>
                <a:cs typeface="Times New Roman" pitchFamily="18" charset="0"/>
              </a:rPr>
              <a:t>the</a:t>
            </a:r>
            <a:r>
              <a:rPr kumimoji="0" lang="hr-BA" altLang="ja-JP" sz="2000" b="1" i="0" u="none" strike="noStrike" cap="none" normalizeH="0" baseline="0" dirty="0">
                <a:ln>
                  <a:noFill/>
                </a:ln>
                <a:solidFill>
                  <a:schemeClr val="tx2">
                    <a:lumMod val="75000"/>
                  </a:schemeClr>
                </a:solidFill>
                <a:effectLst/>
                <a:latin typeface="+mn-lt"/>
                <a:ea typeface="MS Mincho" pitchFamily="49" charset="-128"/>
                <a:cs typeface="Times New Roman" pitchFamily="18" charset="0"/>
              </a:rPr>
              <a:t> </a:t>
            </a:r>
            <a:r>
              <a:rPr kumimoji="0" lang="hr-BA" altLang="ja-JP" sz="2000" b="1" i="0" u="none" strike="noStrike" cap="none" normalizeH="0" baseline="0" dirty="0" err="1">
                <a:ln>
                  <a:noFill/>
                </a:ln>
                <a:solidFill>
                  <a:schemeClr val="tx2">
                    <a:lumMod val="75000"/>
                  </a:schemeClr>
                </a:solidFill>
                <a:effectLst/>
                <a:latin typeface="+mn-lt"/>
                <a:ea typeface="MS Mincho" pitchFamily="49" charset="-128"/>
                <a:cs typeface="Times New Roman" pitchFamily="18" charset="0"/>
              </a:rPr>
              <a:t>level</a:t>
            </a:r>
            <a:r>
              <a:rPr kumimoji="0" lang="hr-BA" altLang="ja-JP" sz="2000" b="1" i="0" u="none" strike="noStrike" cap="none" normalizeH="0" baseline="0" dirty="0">
                <a:ln>
                  <a:noFill/>
                </a:ln>
                <a:solidFill>
                  <a:schemeClr val="tx2">
                    <a:lumMod val="75000"/>
                  </a:schemeClr>
                </a:solidFill>
                <a:effectLst/>
                <a:latin typeface="+mn-lt"/>
                <a:ea typeface="MS Mincho" pitchFamily="49" charset="-128"/>
                <a:cs typeface="Times New Roman" pitchFamily="18" charset="0"/>
              </a:rPr>
              <a:t> </a:t>
            </a:r>
            <a:r>
              <a:rPr kumimoji="0" lang="hr-BA" altLang="ja-JP" sz="2000" b="1" i="0" u="none" strike="noStrike" cap="none" normalizeH="0" baseline="0" dirty="0" err="1">
                <a:ln>
                  <a:noFill/>
                </a:ln>
                <a:solidFill>
                  <a:schemeClr val="tx2">
                    <a:lumMod val="75000"/>
                  </a:schemeClr>
                </a:solidFill>
                <a:effectLst/>
                <a:latin typeface="+mn-lt"/>
                <a:ea typeface="MS Mincho" pitchFamily="49" charset="-128"/>
                <a:cs typeface="Times New Roman" pitchFamily="18" charset="0"/>
              </a:rPr>
              <a:t>of</a:t>
            </a:r>
            <a:r>
              <a:rPr kumimoji="0" lang="hr-BA" altLang="ja-JP" sz="2000" b="1" i="0" u="none" strike="noStrike" cap="none" normalizeH="0" baseline="0" dirty="0">
                <a:ln>
                  <a:noFill/>
                </a:ln>
                <a:solidFill>
                  <a:schemeClr val="tx2">
                    <a:lumMod val="75000"/>
                  </a:schemeClr>
                </a:solidFill>
                <a:effectLst/>
                <a:latin typeface="+mn-lt"/>
                <a:ea typeface="MS Mincho" pitchFamily="49" charset="-128"/>
                <a:cs typeface="Times New Roman" pitchFamily="18" charset="0"/>
              </a:rPr>
              <a:t> </a:t>
            </a:r>
            <a:r>
              <a:rPr kumimoji="0" lang="hr-BA" altLang="ja-JP" sz="2000" b="1" i="0" u="none" strike="noStrike" cap="none" normalizeH="0" baseline="0" dirty="0" err="1">
                <a:ln>
                  <a:noFill/>
                </a:ln>
                <a:solidFill>
                  <a:schemeClr val="tx2">
                    <a:lumMod val="75000"/>
                  </a:schemeClr>
                </a:solidFill>
                <a:effectLst/>
                <a:latin typeface="+mn-lt"/>
                <a:ea typeface="MS Mincho" pitchFamily="49" charset="-128"/>
                <a:cs typeface="Times New Roman" pitchFamily="18" charset="0"/>
              </a:rPr>
              <a:t>air</a:t>
            </a:r>
            <a:r>
              <a:rPr kumimoji="0" lang="hr-BA" altLang="ja-JP" sz="2000" b="1" i="0" u="none" strike="noStrike" cap="none" normalizeH="0" baseline="0" dirty="0">
                <a:ln>
                  <a:noFill/>
                </a:ln>
                <a:solidFill>
                  <a:schemeClr val="tx2">
                    <a:lumMod val="75000"/>
                  </a:schemeClr>
                </a:solidFill>
                <a:effectLst/>
                <a:latin typeface="+mn-lt"/>
                <a:ea typeface="MS Mincho" pitchFamily="49" charset="-128"/>
                <a:cs typeface="Times New Roman" pitchFamily="18" charset="0"/>
              </a:rPr>
              <a:t> </a:t>
            </a:r>
            <a:r>
              <a:rPr kumimoji="0" lang="hr-BA" altLang="ja-JP" sz="2000" b="1" i="0" u="none" strike="noStrike" cap="none" normalizeH="0" baseline="0" dirty="0" err="1">
                <a:ln>
                  <a:noFill/>
                </a:ln>
                <a:solidFill>
                  <a:schemeClr val="tx2">
                    <a:lumMod val="75000"/>
                  </a:schemeClr>
                </a:solidFill>
                <a:effectLst/>
                <a:latin typeface="+mn-lt"/>
                <a:ea typeface="MS Mincho" pitchFamily="49" charset="-128"/>
                <a:cs typeface="Times New Roman" pitchFamily="18" charset="0"/>
              </a:rPr>
              <a:t>pollution</a:t>
            </a:r>
            <a:r>
              <a:rPr kumimoji="0" lang="hr-BA" altLang="ja-JP" sz="2000" b="1" i="0" u="none" strike="noStrike" cap="none" normalizeH="0" baseline="0" dirty="0">
                <a:ln>
                  <a:noFill/>
                </a:ln>
                <a:solidFill>
                  <a:schemeClr val="tx2">
                    <a:lumMod val="75000"/>
                  </a:schemeClr>
                </a:solidFill>
                <a:effectLst/>
                <a:latin typeface="+mn-lt"/>
                <a:ea typeface="MS Mincho" pitchFamily="49" charset="-128"/>
                <a:cs typeface="Times New Roman" pitchFamily="18" charset="0"/>
              </a:rPr>
              <a:t> </a:t>
            </a:r>
            <a:r>
              <a:rPr kumimoji="0" lang="hr-BA" altLang="ja-JP" sz="2000" b="1" i="0" u="none" strike="noStrike" cap="none" normalizeH="0" baseline="0" dirty="0" err="1">
                <a:ln>
                  <a:noFill/>
                </a:ln>
                <a:solidFill>
                  <a:schemeClr val="tx2">
                    <a:lumMod val="75000"/>
                  </a:schemeClr>
                </a:solidFill>
                <a:effectLst/>
                <a:latin typeface="+mn-lt"/>
                <a:ea typeface="MS Mincho" pitchFamily="49" charset="-128"/>
                <a:cs typeface="Times New Roman" pitchFamily="18" charset="0"/>
              </a:rPr>
              <a:t>and</a:t>
            </a:r>
            <a:r>
              <a:rPr kumimoji="0" lang="hr-BA" altLang="ja-JP" sz="2000" b="1" i="0" u="none" strike="noStrike" cap="none" normalizeH="0" baseline="0" dirty="0">
                <a:ln>
                  <a:noFill/>
                </a:ln>
                <a:solidFill>
                  <a:schemeClr val="tx2">
                    <a:lumMod val="75000"/>
                  </a:schemeClr>
                </a:solidFill>
                <a:effectLst/>
                <a:latin typeface="+mn-lt"/>
                <a:ea typeface="MS Mincho" pitchFamily="49" charset="-128"/>
                <a:cs typeface="Times New Roman" pitchFamily="18" charset="0"/>
              </a:rPr>
              <a:t> </a:t>
            </a:r>
            <a:r>
              <a:rPr kumimoji="0" lang="hr-BA" altLang="ja-JP" sz="2000" b="1" i="0" u="none" strike="noStrike" cap="none" normalizeH="0" baseline="0" dirty="0" err="1">
                <a:ln>
                  <a:noFill/>
                </a:ln>
                <a:solidFill>
                  <a:schemeClr val="tx2">
                    <a:lumMod val="75000"/>
                  </a:schemeClr>
                </a:solidFill>
                <a:effectLst/>
                <a:latin typeface="+mn-lt"/>
                <a:ea typeface="MS Mincho" pitchFamily="49" charset="-128"/>
                <a:cs typeface="Times New Roman" pitchFamily="18" charset="0"/>
              </a:rPr>
              <a:t>dates</a:t>
            </a:r>
            <a:r>
              <a:rPr kumimoji="0" lang="hr-BA" altLang="ja-JP" sz="2000" b="1" i="0" u="none" strike="noStrike" cap="none" normalizeH="0" baseline="0" dirty="0">
                <a:ln>
                  <a:noFill/>
                </a:ln>
                <a:solidFill>
                  <a:schemeClr val="tx2">
                    <a:lumMod val="75000"/>
                  </a:schemeClr>
                </a:solidFill>
                <a:effectLst/>
                <a:latin typeface="+mn-lt"/>
                <a:ea typeface="MS Mincho" pitchFamily="49" charset="-128"/>
                <a:cs typeface="Times New Roman" pitchFamily="18" charset="0"/>
              </a:rPr>
              <a:t> </a:t>
            </a:r>
            <a:r>
              <a:rPr kumimoji="0" lang="hr-BA" altLang="ja-JP" sz="2000" b="1" i="0" u="none" strike="noStrike" cap="none" normalizeH="0" baseline="0" dirty="0" err="1">
                <a:ln>
                  <a:noFill/>
                </a:ln>
                <a:solidFill>
                  <a:schemeClr val="tx2">
                    <a:lumMod val="75000"/>
                  </a:schemeClr>
                </a:solidFill>
                <a:effectLst/>
                <a:latin typeface="+mn-lt"/>
                <a:ea typeface="MS Mincho" pitchFamily="49" charset="-128"/>
                <a:cs typeface="Times New Roman" pitchFamily="18" charset="0"/>
              </a:rPr>
              <a:t>and</a:t>
            </a:r>
            <a:r>
              <a:rPr kumimoji="0" lang="hr-BA" altLang="ja-JP" sz="2000" b="1" i="0" u="none" strike="noStrike" cap="none" normalizeH="0" baseline="0" dirty="0">
                <a:ln>
                  <a:noFill/>
                </a:ln>
                <a:solidFill>
                  <a:schemeClr val="tx2">
                    <a:lumMod val="75000"/>
                  </a:schemeClr>
                </a:solidFill>
                <a:effectLst/>
                <a:latin typeface="+mn-lt"/>
                <a:ea typeface="MS Mincho" pitchFamily="49" charset="-128"/>
                <a:cs typeface="Times New Roman" pitchFamily="18" charset="0"/>
              </a:rPr>
              <a:t> </a:t>
            </a:r>
            <a:r>
              <a:rPr kumimoji="0" lang="hr-BA" altLang="ja-JP" sz="2000" b="1" i="0" u="none" strike="noStrike" cap="none" normalizeH="0" baseline="0" dirty="0" err="1">
                <a:ln>
                  <a:noFill/>
                </a:ln>
                <a:solidFill>
                  <a:schemeClr val="tx2">
                    <a:lumMod val="75000"/>
                  </a:schemeClr>
                </a:solidFill>
                <a:effectLst/>
                <a:latin typeface="+mn-lt"/>
                <a:ea typeface="MS Mincho" pitchFamily="49" charset="-128"/>
                <a:cs typeface="Times New Roman" pitchFamily="18" charset="0"/>
              </a:rPr>
              <a:t>periods</a:t>
            </a:r>
            <a:r>
              <a:rPr kumimoji="0" lang="hr-BA" altLang="ja-JP" sz="2000" b="1" i="0" u="none" strike="noStrike" cap="none" normalizeH="0" baseline="0" dirty="0">
                <a:ln>
                  <a:noFill/>
                </a:ln>
                <a:solidFill>
                  <a:schemeClr val="tx2">
                    <a:lumMod val="75000"/>
                  </a:schemeClr>
                </a:solidFill>
                <a:effectLst/>
                <a:latin typeface="+mn-lt"/>
                <a:ea typeface="MS Mincho" pitchFamily="49" charset="-128"/>
                <a:cs typeface="Times New Roman" pitchFamily="18" charset="0"/>
              </a:rPr>
              <a:t> </a:t>
            </a:r>
            <a:r>
              <a:rPr kumimoji="0" lang="hr-BA" altLang="ja-JP" sz="2000" b="1" i="0" u="none" strike="noStrike" cap="none" normalizeH="0" baseline="0" dirty="0" err="1">
                <a:ln>
                  <a:noFill/>
                </a:ln>
                <a:solidFill>
                  <a:schemeClr val="tx2">
                    <a:lumMod val="75000"/>
                  </a:schemeClr>
                </a:solidFill>
                <a:effectLst/>
                <a:latin typeface="+mn-lt"/>
                <a:ea typeface="MS Mincho" pitchFamily="49" charset="-128"/>
                <a:cs typeface="Times New Roman" pitchFamily="18" charset="0"/>
              </a:rPr>
              <a:t>of</a:t>
            </a:r>
            <a:r>
              <a:rPr kumimoji="0" lang="hr-BA" altLang="ja-JP" sz="2000" b="1" i="0" u="none" strike="noStrike" cap="none" normalizeH="0" baseline="0" dirty="0">
                <a:ln>
                  <a:noFill/>
                </a:ln>
                <a:solidFill>
                  <a:schemeClr val="tx2">
                    <a:lumMod val="75000"/>
                  </a:schemeClr>
                </a:solidFill>
                <a:effectLst/>
                <a:latin typeface="+mn-lt"/>
                <a:ea typeface="MS Mincho" pitchFamily="49" charset="-128"/>
                <a:cs typeface="Times New Roman" pitchFamily="18" charset="0"/>
              </a:rPr>
              <a:t> </a:t>
            </a:r>
            <a:r>
              <a:rPr kumimoji="0" lang="hr-BA" altLang="ja-JP" sz="2000" b="1" i="0" u="none" strike="noStrike" cap="none" normalizeH="0" baseline="0" dirty="0" err="1">
                <a:ln>
                  <a:noFill/>
                </a:ln>
                <a:solidFill>
                  <a:schemeClr val="tx2">
                    <a:lumMod val="75000"/>
                  </a:schemeClr>
                </a:solidFill>
                <a:effectLst/>
                <a:latin typeface="+mn-lt"/>
                <a:ea typeface="MS Mincho" pitchFamily="49" charset="-128"/>
                <a:cs typeface="Times New Roman" pitchFamily="18" charset="0"/>
              </a:rPr>
              <a:t>air</a:t>
            </a:r>
            <a:r>
              <a:rPr kumimoji="0" lang="hr-BA" altLang="ja-JP" sz="2000" b="1" i="0" u="none" strike="noStrike" cap="none" normalizeH="0" baseline="0" dirty="0">
                <a:ln>
                  <a:noFill/>
                </a:ln>
                <a:solidFill>
                  <a:schemeClr val="tx2">
                    <a:lumMod val="75000"/>
                  </a:schemeClr>
                </a:solidFill>
                <a:effectLst/>
                <a:latin typeface="+mn-lt"/>
                <a:ea typeface="MS Mincho" pitchFamily="49" charset="-128"/>
                <a:cs typeface="Times New Roman" pitchFamily="18" charset="0"/>
              </a:rPr>
              <a:t> </a:t>
            </a:r>
            <a:r>
              <a:rPr kumimoji="0" lang="hr-BA" altLang="ja-JP" sz="2000" b="1" i="0" u="none" strike="noStrike" cap="none" normalizeH="0" baseline="0" dirty="0" err="1">
                <a:ln>
                  <a:noFill/>
                </a:ln>
                <a:solidFill>
                  <a:schemeClr val="tx2">
                    <a:lumMod val="75000"/>
                  </a:schemeClr>
                </a:solidFill>
                <a:effectLst/>
                <a:latin typeface="+mn-lt"/>
                <a:ea typeface="MS Mincho" pitchFamily="49" charset="-128"/>
                <a:cs typeface="Times New Roman" pitchFamily="18" charset="0"/>
              </a:rPr>
              <a:t>pollution</a:t>
            </a:r>
            <a:r>
              <a:rPr kumimoji="0" lang="hr-BA" altLang="ja-JP" sz="2000" b="1" i="0" u="none" strike="noStrike" cap="none" normalizeH="0" baseline="0" dirty="0">
                <a:ln>
                  <a:noFill/>
                </a:ln>
                <a:solidFill>
                  <a:schemeClr val="tx2">
                    <a:lumMod val="75000"/>
                  </a:schemeClr>
                </a:solidFill>
                <a:effectLst/>
                <a:latin typeface="+mn-lt"/>
                <a:ea typeface="MS Mincho" pitchFamily="49" charset="-128"/>
                <a:cs typeface="Times New Roman" pitchFamily="18" charset="0"/>
              </a:rPr>
              <a:t> </a:t>
            </a:r>
            <a:r>
              <a:rPr kumimoji="0" lang="hr-BA" altLang="ja-JP" sz="2000" b="1" i="0" u="none" strike="noStrike" cap="none" normalizeH="0" baseline="0" dirty="0" err="1">
                <a:ln>
                  <a:noFill/>
                </a:ln>
                <a:solidFill>
                  <a:schemeClr val="tx2">
                    <a:lumMod val="75000"/>
                  </a:schemeClr>
                </a:solidFill>
                <a:effectLst/>
                <a:latin typeface="+mn-lt"/>
                <a:ea typeface="MS Mincho" pitchFamily="49" charset="-128"/>
                <a:cs typeface="Times New Roman" pitchFamily="18" charset="0"/>
              </a:rPr>
              <a:t>exceeding</a:t>
            </a:r>
            <a:r>
              <a:rPr kumimoji="0" lang="hr-BA" altLang="ja-JP" sz="2000" b="1" i="0" u="none" strike="noStrike" cap="none" normalizeH="0" baseline="0" dirty="0">
                <a:ln>
                  <a:noFill/>
                </a:ln>
                <a:solidFill>
                  <a:schemeClr val="tx2">
                    <a:lumMod val="75000"/>
                  </a:schemeClr>
                </a:solidFill>
                <a:effectLst/>
                <a:latin typeface="+mn-lt"/>
                <a:ea typeface="MS Mincho" pitchFamily="49" charset="-128"/>
                <a:cs typeface="Times New Roman" pitchFamily="18" charset="0"/>
              </a:rPr>
              <a:t> </a:t>
            </a:r>
            <a:r>
              <a:rPr kumimoji="0" lang="hr-BA" altLang="ja-JP" sz="2000" b="1" i="0" u="none" strike="noStrike" cap="none" normalizeH="0" baseline="0" dirty="0" err="1">
                <a:ln>
                  <a:noFill/>
                </a:ln>
                <a:solidFill>
                  <a:schemeClr val="tx2">
                    <a:lumMod val="75000"/>
                  </a:schemeClr>
                </a:solidFill>
                <a:effectLst/>
                <a:latin typeface="+mn-lt"/>
                <a:ea typeface="MS Mincho" pitchFamily="49" charset="-128"/>
                <a:cs typeface="Times New Roman" pitchFamily="18" charset="0"/>
              </a:rPr>
              <a:t>the</a:t>
            </a:r>
            <a:r>
              <a:rPr kumimoji="0" lang="hr-BA" altLang="ja-JP" sz="2000" b="1" i="0" u="none" strike="noStrike" cap="none" normalizeH="0" baseline="0" dirty="0">
                <a:ln>
                  <a:noFill/>
                </a:ln>
                <a:solidFill>
                  <a:schemeClr val="tx2">
                    <a:lumMod val="75000"/>
                  </a:schemeClr>
                </a:solidFill>
                <a:effectLst/>
                <a:latin typeface="+mn-lt"/>
                <a:ea typeface="MS Mincho" pitchFamily="49" charset="-128"/>
                <a:cs typeface="Times New Roman" pitchFamily="18" charset="0"/>
              </a:rPr>
              <a:t> limit </a:t>
            </a:r>
            <a:r>
              <a:rPr kumimoji="0" lang="hr-BA" altLang="ja-JP" sz="2000" b="1" i="0" u="none" strike="noStrike" cap="none" normalizeH="0" baseline="0" dirty="0" err="1">
                <a:ln>
                  <a:noFill/>
                </a:ln>
                <a:solidFill>
                  <a:schemeClr val="tx2">
                    <a:lumMod val="75000"/>
                  </a:schemeClr>
                </a:solidFill>
                <a:effectLst/>
                <a:latin typeface="+mn-lt"/>
                <a:ea typeface="MS Mincho" pitchFamily="49" charset="-128"/>
                <a:cs typeface="Times New Roman" pitchFamily="18" charset="0"/>
              </a:rPr>
              <a:t>values</a:t>
            </a:r>
            <a:r>
              <a:rPr kumimoji="0" lang="hr-BA" altLang="ja-JP" sz="2000" b="1" i="0" u="none" strike="noStrike" cap="none" normalizeH="0" baseline="0" dirty="0">
                <a:ln>
                  <a:noFill/>
                </a:ln>
                <a:solidFill>
                  <a:schemeClr val="tx2">
                    <a:lumMod val="75000"/>
                  </a:schemeClr>
                </a:solidFill>
                <a:effectLst/>
                <a:latin typeface="+mn-lt"/>
                <a:ea typeface="MS Mincho" pitchFamily="49" charset="-128"/>
                <a:cs typeface="Times New Roman" pitchFamily="18" charset="0"/>
              </a:rPr>
              <a:t>, </a:t>
            </a:r>
            <a:r>
              <a:rPr kumimoji="0" lang="hr-BA" altLang="ja-JP" sz="2000" b="1" i="0" u="none" strike="noStrike" cap="none" normalizeH="0" baseline="0" dirty="0" err="1">
                <a:ln>
                  <a:noFill/>
                </a:ln>
                <a:solidFill>
                  <a:schemeClr val="tx2">
                    <a:lumMod val="75000"/>
                  </a:schemeClr>
                </a:solidFill>
                <a:effectLst/>
                <a:latin typeface="+mn-lt"/>
                <a:ea typeface="MS Mincho" pitchFamily="49" charset="-128"/>
                <a:cs typeface="Times New Roman" pitchFamily="18" charset="0"/>
              </a:rPr>
              <a:t>target</a:t>
            </a:r>
            <a:r>
              <a:rPr kumimoji="0" lang="hr-BA" altLang="ja-JP" sz="2000" b="1" i="0" u="none" strike="noStrike" cap="none" normalizeH="0" baseline="0" dirty="0">
                <a:ln>
                  <a:noFill/>
                </a:ln>
                <a:solidFill>
                  <a:schemeClr val="tx2">
                    <a:lumMod val="75000"/>
                  </a:schemeClr>
                </a:solidFill>
                <a:effectLst/>
                <a:latin typeface="+mn-lt"/>
                <a:ea typeface="MS Mincho" pitchFamily="49" charset="-128"/>
                <a:cs typeface="Times New Roman" pitchFamily="18" charset="0"/>
              </a:rPr>
              <a:t> </a:t>
            </a:r>
            <a:r>
              <a:rPr kumimoji="0" lang="hr-BA" altLang="ja-JP" sz="2000" b="1" i="0" u="none" strike="noStrike" cap="none" normalizeH="0" baseline="0" dirty="0" err="1">
                <a:ln>
                  <a:noFill/>
                </a:ln>
                <a:solidFill>
                  <a:schemeClr val="tx2">
                    <a:lumMod val="75000"/>
                  </a:schemeClr>
                </a:solidFill>
                <a:effectLst/>
                <a:latin typeface="+mn-lt"/>
                <a:ea typeface="MS Mincho" pitchFamily="49" charset="-128"/>
                <a:cs typeface="Times New Roman" pitchFamily="18" charset="0"/>
              </a:rPr>
              <a:t>values</a:t>
            </a:r>
            <a:r>
              <a:rPr kumimoji="0" lang="hr-BA" altLang="ja-JP" sz="2000" b="1" i="0" u="none" strike="noStrike" cap="none" normalizeH="0" baseline="0" dirty="0">
                <a:ln>
                  <a:noFill/>
                </a:ln>
                <a:solidFill>
                  <a:schemeClr val="tx2">
                    <a:lumMod val="75000"/>
                  </a:schemeClr>
                </a:solidFill>
                <a:effectLst/>
                <a:latin typeface="+mn-lt"/>
                <a:ea typeface="MS Mincho" pitchFamily="49" charset="-128"/>
                <a:cs typeface="Times New Roman" pitchFamily="18" charset="0"/>
              </a:rPr>
              <a:t> </a:t>
            </a:r>
            <a:r>
              <a:rPr kumimoji="0" lang="hr-BA" altLang="ja-JP" sz="2000" b="1" i="0" u="none" strike="noStrike" cap="none" normalizeH="0" baseline="0" dirty="0" err="1">
                <a:ln>
                  <a:noFill/>
                </a:ln>
                <a:solidFill>
                  <a:schemeClr val="tx2">
                    <a:lumMod val="75000"/>
                  </a:schemeClr>
                </a:solidFill>
                <a:effectLst/>
                <a:latin typeface="+mn-lt"/>
                <a:ea typeface="MS Mincho" pitchFamily="49" charset="-128"/>
                <a:cs typeface="Times New Roman" pitchFamily="18" charset="0"/>
              </a:rPr>
              <a:t>and</a:t>
            </a:r>
            <a:r>
              <a:rPr kumimoji="0" lang="hr-BA" altLang="ja-JP" sz="2000" b="1" i="0" u="none" strike="noStrike" cap="none" normalizeH="0" baseline="0" dirty="0">
                <a:ln>
                  <a:noFill/>
                </a:ln>
                <a:solidFill>
                  <a:schemeClr val="tx2">
                    <a:lumMod val="75000"/>
                  </a:schemeClr>
                </a:solidFill>
                <a:effectLst/>
                <a:latin typeface="+mn-lt"/>
                <a:ea typeface="MS Mincho" pitchFamily="49" charset="-128"/>
                <a:cs typeface="Times New Roman" pitchFamily="18" charset="0"/>
              </a:rPr>
              <a:t> </a:t>
            </a:r>
            <a:r>
              <a:rPr kumimoji="0" lang="hr-BA" altLang="ja-JP" sz="2000" b="1" i="0" u="none" strike="noStrike" cap="none" normalizeH="0" baseline="0" dirty="0" err="1">
                <a:ln>
                  <a:noFill/>
                </a:ln>
                <a:solidFill>
                  <a:schemeClr val="tx2">
                    <a:lumMod val="75000"/>
                  </a:schemeClr>
                </a:solidFill>
                <a:effectLst/>
                <a:latin typeface="+mn-lt"/>
                <a:ea typeface="MS Mincho" pitchFamily="49" charset="-128"/>
                <a:cs typeface="Times New Roman" pitchFamily="18" charset="0"/>
              </a:rPr>
              <a:t>long</a:t>
            </a:r>
            <a:r>
              <a:rPr kumimoji="0" lang="hr-BA" altLang="ja-JP" sz="2000" b="1" i="0" u="none" strike="noStrike" cap="none" normalizeH="0" baseline="0" dirty="0">
                <a:ln>
                  <a:noFill/>
                </a:ln>
                <a:solidFill>
                  <a:schemeClr val="tx2">
                    <a:lumMod val="75000"/>
                  </a:schemeClr>
                </a:solidFill>
                <a:effectLst/>
                <a:latin typeface="+mn-lt"/>
                <a:ea typeface="MS Mincho" pitchFamily="49" charset="-128"/>
                <a:cs typeface="Times New Roman" pitchFamily="18" charset="0"/>
              </a:rPr>
              <a:t>-</a:t>
            </a:r>
            <a:r>
              <a:rPr kumimoji="0" lang="hr-BA" altLang="ja-JP" sz="2000" b="1" i="0" u="none" strike="noStrike" cap="none" normalizeH="0" baseline="0" dirty="0" err="1">
                <a:ln>
                  <a:noFill/>
                </a:ln>
                <a:solidFill>
                  <a:schemeClr val="tx2">
                    <a:lumMod val="75000"/>
                  </a:schemeClr>
                </a:solidFill>
                <a:effectLst/>
                <a:latin typeface="+mn-lt"/>
                <a:ea typeface="MS Mincho" pitchFamily="49" charset="-128"/>
                <a:cs typeface="Times New Roman" pitchFamily="18" charset="0"/>
              </a:rPr>
              <a:t>term</a:t>
            </a:r>
            <a:r>
              <a:rPr kumimoji="0" lang="hr-BA" altLang="ja-JP" sz="2000" b="1" i="0" u="none" strike="noStrike" cap="none" normalizeH="0" baseline="0" dirty="0">
                <a:ln>
                  <a:noFill/>
                </a:ln>
                <a:solidFill>
                  <a:schemeClr val="tx2">
                    <a:lumMod val="75000"/>
                  </a:schemeClr>
                </a:solidFill>
                <a:effectLst/>
                <a:latin typeface="+mn-lt"/>
                <a:ea typeface="MS Mincho" pitchFamily="49" charset="-128"/>
                <a:cs typeface="Times New Roman" pitchFamily="18" charset="0"/>
              </a:rPr>
              <a:t> </a:t>
            </a:r>
            <a:r>
              <a:rPr kumimoji="0" lang="hr-BA" altLang="ja-JP" sz="2000" b="1" i="0" u="none" strike="noStrike" cap="none" normalizeH="0" baseline="0" dirty="0" err="1">
                <a:ln>
                  <a:noFill/>
                </a:ln>
                <a:solidFill>
                  <a:schemeClr val="tx2">
                    <a:lumMod val="75000"/>
                  </a:schemeClr>
                </a:solidFill>
                <a:effectLst/>
                <a:latin typeface="+mn-lt"/>
                <a:ea typeface="MS Mincho" pitchFamily="49" charset="-128"/>
                <a:cs typeface="Times New Roman" pitchFamily="18" charset="0"/>
              </a:rPr>
              <a:t>objectives</a:t>
            </a:r>
            <a:r>
              <a:rPr kumimoji="0" lang="hr-BA" altLang="ja-JP" sz="2000" b="1" i="0" u="none" strike="noStrike" cap="none" normalizeH="0" baseline="0" dirty="0">
                <a:ln>
                  <a:noFill/>
                </a:ln>
                <a:solidFill>
                  <a:schemeClr val="tx2">
                    <a:lumMod val="75000"/>
                  </a:schemeClr>
                </a:solidFill>
                <a:effectLst/>
                <a:latin typeface="+mn-lt"/>
                <a:ea typeface="MS Mincho" pitchFamily="49" charset="-128"/>
                <a:cs typeface="Times New Roman" pitchFamily="18" charset="0"/>
              </a:rPr>
              <a:t> for </a:t>
            </a:r>
            <a:r>
              <a:rPr kumimoji="0" lang="hr-BA" altLang="ja-JP" sz="2000" b="1" i="0" u="none" strike="noStrike" cap="none" normalizeH="0" baseline="0" dirty="0" err="1">
                <a:ln>
                  <a:noFill/>
                </a:ln>
                <a:solidFill>
                  <a:schemeClr val="tx2">
                    <a:lumMod val="75000"/>
                  </a:schemeClr>
                </a:solidFill>
                <a:effectLst/>
                <a:latin typeface="+mn-lt"/>
                <a:ea typeface="MS Mincho" pitchFamily="49" charset="-128"/>
                <a:cs typeface="Times New Roman" pitchFamily="18" charset="0"/>
              </a:rPr>
              <a:t>ground</a:t>
            </a:r>
            <a:r>
              <a:rPr kumimoji="0" lang="hr-BA" altLang="ja-JP" sz="2000" b="1" i="0" u="none" strike="noStrike" cap="none" normalizeH="0" baseline="0" dirty="0">
                <a:ln>
                  <a:noFill/>
                </a:ln>
                <a:solidFill>
                  <a:schemeClr val="tx2">
                    <a:lumMod val="75000"/>
                  </a:schemeClr>
                </a:solidFill>
                <a:effectLst/>
                <a:latin typeface="+mn-lt"/>
                <a:ea typeface="MS Mincho" pitchFamily="49" charset="-128"/>
                <a:cs typeface="Times New Roman" pitchFamily="18" charset="0"/>
              </a:rPr>
              <a:t>-</a:t>
            </a:r>
            <a:r>
              <a:rPr kumimoji="0" lang="hr-BA" altLang="ja-JP" sz="2000" b="1" i="0" u="none" strike="noStrike" cap="none" normalizeH="0" baseline="0" dirty="0" err="1">
                <a:ln>
                  <a:noFill/>
                </a:ln>
                <a:solidFill>
                  <a:schemeClr val="tx2">
                    <a:lumMod val="75000"/>
                  </a:schemeClr>
                </a:solidFill>
                <a:effectLst/>
                <a:latin typeface="+mn-lt"/>
                <a:ea typeface="MS Mincho" pitchFamily="49" charset="-128"/>
                <a:cs typeface="Times New Roman" pitchFamily="18" charset="0"/>
              </a:rPr>
              <a:t>level</a:t>
            </a:r>
            <a:r>
              <a:rPr kumimoji="0" lang="hr-BA" altLang="ja-JP" sz="2000" b="1" i="0" u="none" strike="noStrike" cap="none" normalizeH="0" baseline="0" dirty="0">
                <a:ln>
                  <a:noFill/>
                </a:ln>
                <a:solidFill>
                  <a:schemeClr val="tx2">
                    <a:lumMod val="75000"/>
                  </a:schemeClr>
                </a:solidFill>
                <a:effectLst/>
                <a:latin typeface="+mn-lt"/>
                <a:ea typeface="MS Mincho" pitchFamily="49" charset="-128"/>
                <a:cs typeface="Times New Roman" pitchFamily="18" charset="0"/>
              </a:rPr>
              <a:t> ozone</a:t>
            </a:r>
            <a:endParaRPr kumimoji="0" lang="hr-HR" altLang="ja-JP" sz="2000" b="1" i="0" u="none" strike="noStrike" cap="none" normalizeH="0" baseline="0" dirty="0">
              <a:ln>
                <a:noFill/>
              </a:ln>
              <a:solidFill>
                <a:schemeClr val="tx2">
                  <a:lumMod val="75000"/>
                </a:schemeClr>
              </a:solidFill>
              <a:effectLst/>
              <a:latin typeface="+mn-lt"/>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hr-BA" altLang="ja-JP" sz="2000" b="1" i="0" u="none" strike="noStrike" cap="none" normalizeH="0" baseline="0" dirty="0">
                <a:ln>
                  <a:noFill/>
                </a:ln>
                <a:solidFill>
                  <a:schemeClr val="tx2">
                    <a:lumMod val="75000"/>
                  </a:schemeClr>
                </a:solidFill>
                <a:effectLst/>
                <a:latin typeface="+mn-lt"/>
                <a:ea typeface="MS Mincho" pitchFamily="49" charset="-128"/>
                <a:cs typeface="Times New Roman" pitchFamily="18" charset="0"/>
              </a:rPr>
              <a:t>– on </a:t>
            </a:r>
            <a:r>
              <a:rPr kumimoji="0" lang="hr-BA" altLang="ja-JP" sz="2000" b="1" i="0" u="none" strike="noStrike" cap="none" normalizeH="0" baseline="0" dirty="0" err="1">
                <a:ln>
                  <a:noFill/>
                </a:ln>
                <a:solidFill>
                  <a:schemeClr val="tx2">
                    <a:lumMod val="75000"/>
                  </a:schemeClr>
                </a:solidFill>
                <a:effectLst/>
                <a:latin typeface="+mn-lt"/>
                <a:ea typeface="MS Mincho" pitchFamily="49" charset="-128"/>
                <a:cs typeface="Times New Roman" pitchFamily="18" charset="0"/>
              </a:rPr>
              <a:t>exceeding</a:t>
            </a:r>
            <a:r>
              <a:rPr kumimoji="0" lang="hr-BA" altLang="ja-JP" sz="2000" b="1" i="0" u="none" strike="noStrike" cap="none" normalizeH="0" baseline="0" dirty="0">
                <a:ln>
                  <a:noFill/>
                </a:ln>
                <a:solidFill>
                  <a:schemeClr val="tx2">
                    <a:lumMod val="75000"/>
                  </a:schemeClr>
                </a:solidFill>
                <a:effectLst/>
                <a:latin typeface="+mn-lt"/>
                <a:ea typeface="MS Mincho" pitchFamily="49" charset="-128"/>
                <a:cs typeface="Times New Roman" pitchFamily="18" charset="0"/>
              </a:rPr>
              <a:t> </a:t>
            </a:r>
            <a:r>
              <a:rPr kumimoji="0" lang="hr-BA" altLang="ja-JP" sz="2000" b="1" i="0" u="none" strike="noStrike" cap="none" normalizeH="0" baseline="0" dirty="0" err="1">
                <a:ln>
                  <a:noFill/>
                </a:ln>
                <a:solidFill>
                  <a:schemeClr val="tx2">
                    <a:lumMod val="75000"/>
                  </a:schemeClr>
                </a:solidFill>
                <a:effectLst/>
                <a:latin typeface="+mn-lt"/>
                <a:ea typeface="MS Mincho" pitchFamily="49" charset="-128"/>
                <a:cs typeface="Times New Roman" pitchFamily="18" charset="0"/>
              </a:rPr>
              <a:t>the</a:t>
            </a:r>
            <a:r>
              <a:rPr kumimoji="0" lang="hr-BA" altLang="ja-JP" sz="2000" b="1" i="0" u="none" strike="noStrike" cap="none" normalizeH="0" baseline="0" dirty="0">
                <a:ln>
                  <a:noFill/>
                </a:ln>
                <a:solidFill>
                  <a:schemeClr val="tx2">
                    <a:lumMod val="75000"/>
                  </a:schemeClr>
                </a:solidFill>
                <a:effectLst/>
                <a:latin typeface="+mn-lt"/>
                <a:ea typeface="MS Mincho" pitchFamily="49" charset="-128"/>
                <a:cs typeface="Times New Roman" pitchFamily="18" charset="0"/>
              </a:rPr>
              <a:t> </a:t>
            </a:r>
            <a:r>
              <a:rPr kumimoji="0" lang="hr-BA" altLang="ja-JP" sz="2000" b="1" i="0" u="none" strike="noStrike" cap="none" normalizeH="0" baseline="0" dirty="0" err="1">
                <a:ln>
                  <a:noFill/>
                </a:ln>
                <a:solidFill>
                  <a:schemeClr val="tx2">
                    <a:lumMod val="75000"/>
                  </a:schemeClr>
                </a:solidFill>
                <a:effectLst/>
                <a:latin typeface="+mn-lt"/>
                <a:ea typeface="MS Mincho" pitchFamily="49" charset="-128"/>
                <a:cs typeface="Times New Roman" pitchFamily="18" charset="0"/>
              </a:rPr>
              <a:t>informing</a:t>
            </a:r>
            <a:r>
              <a:rPr kumimoji="0" lang="hr-BA" altLang="ja-JP" sz="2000" b="1" i="0" u="none" strike="noStrike" cap="none" normalizeH="0" dirty="0">
                <a:ln>
                  <a:noFill/>
                </a:ln>
                <a:solidFill>
                  <a:schemeClr val="tx2">
                    <a:lumMod val="75000"/>
                  </a:schemeClr>
                </a:solidFill>
                <a:effectLst/>
                <a:latin typeface="+mn-lt"/>
                <a:ea typeface="MS Mincho" pitchFamily="49" charset="-128"/>
                <a:cs typeface="Times New Roman" pitchFamily="18" charset="0"/>
              </a:rPr>
              <a:t> </a:t>
            </a:r>
            <a:r>
              <a:rPr kumimoji="0" lang="hr-BA" altLang="ja-JP" sz="2000" b="1" i="0" u="none" strike="noStrike" cap="none" normalizeH="0" dirty="0" err="1">
                <a:ln>
                  <a:noFill/>
                </a:ln>
                <a:solidFill>
                  <a:schemeClr val="tx2">
                    <a:lumMod val="75000"/>
                  </a:schemeClr>
                </a:solidFill>
                <a:effectLst/>
                <a:latin typeface="+mn-lt"/>
                <a:ea typeface="MS Mincho" pitchFamily="49" charset="-128"/>
                <a:cs typeface="Times New Roman" pitchFamily="18" charset="0"/>
              </a:rPr>
              <a:t>threshold</a:t>
            </a:r>
            <a:r>
              <a:rPr kumimoji="0" lang="hr-BA" altLang="ja-JP" sz="2000" b="1" i="0" u="none" strike="noStrike" cap="none" normalizeH="0" dirty="0">
                <a:ln>
                  <a:noFill/>
                </a:ln>
                <a:solidFill>
                  <a:schemeClr val="tx2">
                    <a:lumMod val="75000"/>
                  </a:schemeClr>
                </a:solidFill>
                <a:effectLst/>
                <a:latin typeface="+mn-lt"/>
                <a:ea typeface="MS Mincho" pitchFamily="49" charset="-128"/>
                <a:cs typeface="Times New Roman" pitchFamily="18" charset="0"/>
              </a:rPr>
              <a:t> </a:t>
            </a:r>
            <a:r>
              <a:rPr kumimoji="0" lang="hr-BA" altLang="ja-JP" sz="2000" b="1" i="0" u="none" strike="noStrike" cap="none" normalizeH="0" dirty="0" err="1">
                <a:ln>
                  <a:noFill/>
                </a:ln>
                <a:solidFill>
                  <a:schemeClr val="tx2">
                    <a:lumMod val="75000"/>
                  </a:schemeClr>
                </a:solidFill>
                <a:effectLst/>
                <a:latin typeface="+mn-lt"/>
                <a:ea typeface="MS Mincho" pitchFamily="49" charset="-128"/>
                <a:cs typeface="Times New Roman" pitchFamily="18" charset="0"/>
              </a:rPr>
              <a:t>and</a:t>
            </a:r>
            <a:r>
              <a:rPr kumimoji="0" lang="hr-BA" altLang="ja-JP" sz="2000" b="1" i="0" u="none" strike="noStrike" cap="none" normalizeH="0" dirty="0">
                <a:ln>
                  <a:noFill/>
                </a:ln>
                <a:solidFill>
                  <a:schemeClr val="tx2">
                    <a:lumMod val="75000"/>
                  </a:schemeClr>
                </a:solidFill>
                <a:effectLst/>
                <a:latin typeface="+mn-lt"/>
                <a:ea typeface="MS Mincho" pitchFamily="49" charset="-128"/>
                <a:cs typeface="Times New Roman" pitchFamily="18" charset="0"/>
              </a:rPr>
              <a:t> </a:t>
            </a:r>
            <a:r>
              <a:rPr kumimoji="0" lang="hr-BA" altLang="ja-JP" sz="2000" b="1" i="0" u="none" strike="noStrike" cap="none" normalizeH="0" dirty="0" err="1">
                <a:ln>
                  <a:noFill/>
                </a:ln>
                <a:solidFill>
                  <a:schemeClr val="tx2">
                    <a:lumMod val="75000"/>
                  </a:schemeClr>
                </a:solidFill>
                <a:effectLst/>
                <a:latin typeface="+mn-lt"/>
                <a:ea typeface="MS Mincho" pitchFamily="49" charset="-128"/>
                <a:cs typeface="Times New Roman" pitchFamily="18" charset="0"/>
              </a:rPr>
              <a:t>warning</a:t>
            </a:r>
            <a:r>
              <a:rPr kumimoji="0" lang="hr-BA" altLang="ja-JP" sz="2000" b="1" i="0" u="none" strike="noStrike" cap="none" normalizeH="0" dirty="0">
                <a:ln>
                  <a:noFill/>
                </a:ln>
                <a:solidFill>
                  <a:schemeClr val="tx2">
                    <a:lumMod val="75000"/>
                  </a:schemeClr>
                </a:solidFill>
                <a:effectLst/>
                <a:latin typeface="+mn-lt"/>
                <a:ea typeface="MS Mincho" pitchFamily="49" charset="-128"/>
                <a:cs typeface="Times New Roman" pitchFamily="18" charset="0"/>
              </a:rPr>
              <a:t> </a:t>
            </a:r>
            <a:r>
              <a:rPr kumimoji="0" lang="hr-BA" altLang="ja-JP" sz="2000" b="1" i="0" u="none" strike="noStrike" cap="none" normalizeH="0" dirty="0" err="1">
                <a:ln>
                  <a:noFill/>
                </a:ln>
                <a:solidFill>
                  <a:schemeClr val="tx2">
                    <a:lumMod val="75000"/>
                  </a:schemeClr>
                </a:solidFill>
                <a:effectLst/>
                <a:latin typeface="+mn-lt"/>
                <a:ea typeface="MS Mincho" pitchFamily="49" charset="-128"/>
                <a:cs typeface="Times New Roman" pitchFamily="18" charset="0"/>
              </a:rPr>
              <a:t>thresholds</a:t>
            </a:r>
            <a:r>
              <a:rPr kumimoji="0" lang="hr-BA" altLang="ja-JP" sz="2000" b="1" i="0" u="none" strike="noStrike" cap="none" normalizeH="0" dirty="0">
                <a:ln>
                  <a:noFill/>
                </a:ln>
                <a:solidFill>
                  <a:schemeClr val="tx2">
                    <a:lumMod val="75000"/>
                  </a:schemeClr>
                </a:solidFill>
                <a:effectLst/>
                <a:latin typeface="+mn-lt"/>
                <a:ea typeface="MS Mincho" pitchFamily="49" charset="-128"/>
                <a:cs typeface="Times New Roman" pitchFamily="18" charset="0"/>
              </a:rPr>
              <a:t>, as </a:t>
            </a:r>
            <a:r>
              <a:rPr kumimoji="0" lang="hr-BA" altLang="ja-JP" sz="2000" b="1" i="0" u="none" strike="noStrike" cap="none" normalizeH="0" dirty="0" err="1">
                <a:ln>
                  <a:noFill/>
                </a:ln>
                <a:solidFill>
                  <a:schemeClr val="tx2">
                    <a:lumMod val="75000"/>
                  </a:schemeClr>
                </a:solidFill>
                <a:effectLst/>
                <a:latin typeface="+mn-lt"/>
                <a:ea typeface="MS Mincho" pitchFamily="49" charset="-128"/>
                <a:cs typeface="Times New Roman" pitchFamily="18" charset="0"/>
              </a:rPr>
              <a:t>well</a:t>
            </a:r>
            <a:r>
              <a:rPr kumimoji="0" lang="hr-BA" altLang="ja-JP" sz="2000" b="1" i="0" u="none" strike="noStrike" cap="none" normalizeH="0" dirty="0">
                <a:ln>
                  <a:noFill/>
                </a:ln>
                <a:solidFill>
                  <a:schemeClr val="tx2">
                    <a:lumMod val="75000"/>
                  </a:schemeClr>
                </a:solidFill>
                <a:effectLst/>
                <a:latin typeface="+mn-lt"/>
                <a:ea typeface="MS Mincho" pitchFamily="49" charset="-128"/>
                <a:cs typeface="Times New Roman" pitchFamily="18" charset="0"/>
              </a:rPr>
              <a:t> as on </a:t>
            </a:r>
            <a:r>
              <a:rPr kumimoji="0" lang="hr-BA" altLang="ja-JP" sz="2000" b="1" i="0" u="none" strike="noStrike" cap="none" normalizeH="0" dirty="0" err="1">
                <a:ln>
                  <a:noFill/>
                </a:ln>
                <a:solidFill>
                  <a:schemeClr val="tx2">
                    <a:lumMod val="75000"/>
                  </a:schemeClr>
                </a:solidFill>
                <a:effectLst/>
                <a:latin typeface="+mn-lt"/>
                <a:ea typeface="MS Mincho" pitchFamily="49" charset="-128"/>
                <a:cs typeface="Times New Roman" pitchFamily="18" charset="0"/>
              </a:rPr>
              <a:t>dates</a:t>
            </a:r>
            <a:r>
              <a:rPr kumimoji="0" lang="hr-BA" altLang="ja-JP" sz="2000" b="1" i="0" u="none" strike="noStrike" cap="none" normalizeH="0" dirty="0">
                <a:ln>
                  <a:noFill/>
                </a:ln>
                <a:solidFill>
                  <a:schemeClr val="tx2">
                    <a:lumMod val="75000"/>
                  </a:schemeClr>
                </a:solidFill>
                <a:effectLst/>
                <a:latin typeface="+mn-lt"/>
                <a:ea typeface="MS Mincho" pitchFamily="49" charset="-128"/>
                <a:cs typeface="Times New Roman" pitchFamily="18" charset="0"/>
              </a:rPr>
              <a:t> </a:t>
            </a:r>
            <a:r>
              <a:rPr kumimoji="0" lang="hr-BA" altLang="ja-JP" sz="2000" b="1" i="0" u="none" strike="noStrike" cap="none" normalizeH="0" dirty="0" err="1">
                <a:ln>
                  <a:noFill/>
                </a:ln>
                <a:solidFill>
                  <a:schemeClr val="tx2">
                    <a:lumMod val="75000"/>
                  </a:schemeClr>
                </a:solidFill>
                <a:effectLst/>
                <a:latin typeface="+mn-lt"/>
                <a:ea typeface="MS Mincho" pitchFamily="49" charset="-128"/>
                <a:cs typeface="Times New Roman" pitchFamily="18" charset="0"/>
              </a:rPr>
              <a:t>and</a:t>
            </a:r>
            <a:r>
              <a:rPr kumimoji="0" lang="hr-BA" altLang="ja-JP" sz="2000" b="1" i="0" u="none" strike="noStrike" cap="none" normalizeH="0" dirty="0">
                <a:ln>
                  <a:noFill/>
                </a:ln>
                <a:solidFill>
                  <a:schemeClr val="tx2">
                    <a:lumMod val="75000"/>
                  </a:schemeClr>
                </a:solidFill>
                <a:effectLst/>
                <a:latin typeface="+mn-lt"/>
                <a:ea typeface="MS Mincho" pitchFamily="49" charset="-128"/>
                <a:cs typeface="Times New Roman" pitchFamily="18" charset="0"/>
              </a:rPr>
              <a:t> </a:t>
            </a:r>
            <a:r>
              <a:rPr kumimoji="0" lang="hr-BA" altLang="ja-JP" sz="2000" b="1" i="0" u="none" strike="noStrike" cap="none" normalizeH="0" dirty="0" err="1">
                <a:ln>
                  <a:noFill/>
                </a:ln>
                <a:solidFill>
                  <a:schemeClr val="tx2">
                    <a:lumMod val="75000"/>
                  </a:schemeClr>
                </a:solidFill>
                <a:effectLst/>
                <a:latin typeface="+mn-lt"/>
                <a:ea typeface="MS Mincho" pitchFamily="49" charset="-128"/>
                <a:cs typeface="Times New Roman" pitchFamily="18" charset="0"/>
              </a:rPr>
              <a:t>periods</a:t>
            </a:r>
            <a:endParaRPr kumimoji="0" lang="hr-BA" altLang="ja-JP" sz="2000" b="1" i="0" u="none" strike="noStrike" cap="none" normalizeH="0" baseline="0" dirty="0">
              <a:ln>
                <a:noFill/>
              </a:ln>
              <a:solidFill>
                <a:schemeClr val="tx2">
                  <a:lumMod val="75000"/>
                </a:schemeClr>
              </a:solidFill>
              <a:effectLst/>
              <a:latin typeface="+mn-lt"/>
              <a:cs typeface="Arial" pitchFamily="34" charset="0"/>
            </a:endParaRPr>
          </a:p>
        </p:txBody>
      </p:sp>
      <p:sp>
        <p:nvSpPr>
          <p:cNvPr id="15"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grpSp>
        <p:nvGrpSpPr>
          <p:cNvPr id="16" name="Group 3"/>
          <p:cNvGrpSpPr>
            <a:grpSpLocks noChangeAspect="1"/>
          </p:cNvGrpSpPr>
          <p:nvPr/>
        </p:nvGrpSpPr>
        <p:grpSpPr bwMode="auto">
          <a:xfrm>
            <a:off x="442354" y="6362429"/>
            <a:ext cx="4500798" cy="411137"/>
            <a:chOff x="14858" y="6031800"/>
            <a:chExt cx="7310482" cy="703818"/>
          </a:xfrm>
        </p:grpSpPr>
        <p:pic>
          <p:nvPicPr>
            <p:cNvPr id="18"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Rectangle 18"/>
            <p:cNvSpPr/>
            <p:nvPr/>
          </p:nvSpPr>
          <p:spPr>
            <a:xfrm>
              <a:off x="1911728" y="6031800"/>
              <a:ext cx="5413612" cy="474190"/>
            </a:xfrm>
            <a:prstGeom prst="rect">
              <a:avLst/>
            </a:prstGeom>
          </p:spPr>
          <p:txBody>
            <a:bodyPr wrap="none">
              <a:spAutoFit/>
            </a:bodyPr>
            <a:lstStyle/>
            <a:p>
              <a:pPr fontAlgn="auto">
                <a:spcBef>
                  <a:spcPts val="0"/>
                </a:spcBef>
                <a:spcAft>
                  <a:spcPts val="0"/>
                </a:spcAft>
                <a:defRPr/>
              </a:pPr>
              <a:r>
                <a:rPr lang="en-US" sz="1200" dirty="0" smtClean="0">
                  <a:latin typeface="Arial Narrow" pitchFamily="34" charset="0"/>
                  <a:cs typeface="+mn-cs"/>
                </a:rPr>
                <a:t>Energy Research and Environmental Protection Institute</a:t>
              </a:r>
              <a:endParaRPr lang="en-US" sz="1200" dirty="0">
                <a:latin typeface="Arial Narrow" pitchFamily="34" charset="0"/>
                <a:cs typeface="+mn-cs"/>
              </a:endParaRPr>
            </a:p>
          </p:txBody>
        </p:sp>
      </p:grpSp>
    </p:spTree>
    <p:extLst>
      <p:ext uri="{BB962C8B-B14F-4D97-AF65-F5344CB8AC3E}">
        <p14:creationId xmlns:p14="http://schemas.microsoft.com/office/powerpoint/2010/main" val="3098972235"/>
      </p:ext>
    </p:extLst>
  </p:cSld>
  <p:clrMapOvr>
    <a:masterClrMapping/>
  </p:clrMapOvr>
  <p:transition spd="med">
    <p:fade thruBlk="1"/>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190500" y="400051"/>
            <a:ext cx="8686800" cy="666749"/>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marL="895350" indent="-895350" algn="l" eaLnBrk="1" hangingPunct="1"/>
            <a:r>
              <a:rPr lang="hr-HR" sz="2800" b="1" dirty="0" err="1">
                <a:solidFill>
                  <a:schemeClr val="tx2"/>
                </a:solidFill>
                <a:effectLst>
                  <a:glow>
                    <a:srgbClr val="7F7F7F">
                      <a:alpha val="35000"/>
                    </a:srgbClr>
                  </a:glow>
                </a:effectLst>
              </a:rPr>
              <a:t>Control</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of</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regulations</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implementation</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per</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phases</a:t>
            </a:r>
            <a:endParaRPr lang="hr-HR" sz="2800" b="1" dirty="0">
              <a:solidFill>
                <a:schemeClr val="tx2"/>
              </a:solidFill>
              <a:effectLst>
                <a:glow>
                  <a:srgbClr val="7F7F7F">
                    <a:alpha val="35000"/>
                  </a:srgbClr>
                </a:glow>
              </a:effectLst>
            </a:endParaRPr>
          </a:p>
        </p:txBody>
      </p:sp>
      <p:grpSp>
        <p:nvGrpSpPr>
          <p:cNvPr id="2" name="Group 5"/>
          <p:cNvGrpSpPr/>
          <p:nvPr/>
        </p:nvGrpSpPr>
        <p:grpSpPr>
          <a:xfrm>
            <a:off x="376239" y="6334443"/>
            <a:ext cx="3493723" cy="439123"/>
            <a:chOff x="71999" y="6334443"/>
            <a:chExt cx="3493723" cy="439123"/>
          </a:xfrm>
        </p:grpSpPr>
        <p:grpSp>
          <p:nvGrpSpPr>
            <p:cNvPr id="3"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zaštitu 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12" name="Rectangle 11"/>
          <p:cNvSpPr/>
          <p:nvPr/>
        </p:nvSpPr>
        <p:spPr>
          <a:xfrm>
            <a:off x="358807" y="964754"/>
            <a:ext cx="8439150" cy="847726"/>
          </a:xfrm>
          <a:prstGeom prst="rect">
            <a:avLst/>
          </a:prstGeom>
          <a:solidFill>
            <a:schemeClr val="accent3">
              <a:lumMod val="60000"/>
              <a:lumOff val="40000"/>
            </a:schemeClr>
          </a:solidFill>
          <a:ln w="19050">
            <a:solidFill>
              <a:schemeClr val="accent3">
                <a:lumMod val="75000"/>
              </a:schemeClr>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HR"/>
          </a:p>
        </p:txBody>
      </p:sp>
      <p:sp>
        <p:nvSpPr>
          <p:cNvPr id="10" name="TextBox 9"/>
          <p:cNvSpPr txBox="1"/>
          <p:nvPr/>
        </p:nvSpPr>
        <p:spPr>
          <a:xfrm>
            <a:off x="438151" y="1428750"/>
            <a:ext cx="8429624" cy="523220"/>
          </a:xfrm>
          <a:prstGeom prst="rect">
            <a:avLst/>
          </a:prstGeom>
          <a:noFill/>
        </p:spPr>
        <p:txBody>
          <a:bodyPr wrap="square" rtlCol="0">
            <a:spAutoFit/>
          </a:bodyPr>
          <a:lstStyle/>
          <a:p>
            <a:pPr algn="ctr"/>
            <a:r>
              <a:rPr lang="hr-HR" sz="2800" b="1" dirty="0">
                <a:solidFill>
                  <a:schemeClr val="tx2">
                    <a:lumMod val="75000"/>
                  </a:schemeClr>
                </a:solidFill>
              </a:rPr>
              <a:t> B. </a:t>
            </a:r>
            <a:r>
              <a:rPr lang="hr-HR" sz="2800" b="1" dirty="0" err="1">
                <a:solidFill>
                  <a:schemeClr val="tx2">
                    <a:lumMod val="75000"/>
                  </a:schemeClr>
                </a:solidFill>
              </a:rPr>
              <a:t>Implementation</a:t>
            </a:r>
            <a:r>
              <a:rPr lang="hr-HR" sz="2800" b="1" dirty="0">
                <a:solidFill>
                  <a:schemeClr val="tx2">
                    <a:lumMod val="75000"/>
                  </a:schemeClr>
                </a:solidFill>
              </a:rPr>
              <a:t> </a:t>
            </a:r>
            <a:r>
              <a:rPr lang="hr-HR" sz="2800" b="1" dirty="0" err="1">
                <a:solidFill>
                  <a:schemeClr val="tx2">
                    <a:lumMod val="75000"/>
                  </a:schemeClr>
                </a:solidFill>
              </a:rPr>
              <a:t>of</a:t>
            </a:r>
            <a:r>
              <a:rPr lang="hr-HR" sz="2800" b="1" dirty="0">
                <a:solidFill>
                  <a:schemeClr val="tx2">
                    <a:lumMod val="75000"/>
                  </a:schemeClr>
                </a:solidFill>
              </a:rPr>
              <a:t> </a:t>
            </a:r>
            <a:r>
              <a:rPr lang="hr-HR" sz="2800" b="1" dirty="0" err="1">
                <a:solidFill>
                  <a:schemeClr val="tx2">
                    <a:lumMod val="75000"/>
                  </a:schemeClr>
                </a:solidFill>
              </a:rPr>
              <a:t>inspection</a:t>
            </a:r>
            <a:r>
              <a:rPr lang="hr-HR" sz="2800" b="1" dirty="0">
                <a:solidFill>
                  <a:schemeClr val="tx2">
                    <a:lumMod val="75000"/>
                  </a:schemeClr>
                </a:solidFill>
              </a:rPr>
              <a:t> </a:t>
            </a:r>
            <a:r>
              <a:rPr lang="hr-HR" sz="2800" b="1" dirty="0" err="1">
                <a:solidFill>
                  <a:schemeClr val="tx2">
                    <a:lumMod val="75000"/>
                  </a:schemeClr>
                </a:solidFill>
              </a:rPr>
              <a:t>monitoring</a:t>
            </a:r>
            <a:r>
              <a:rPr lang="hr-HR" sz="2800" b="1" dirty="0">
                <a:solidFill>
                  <a:schemeClr val="tx2">
                    <a:lumMod val="75000"/>
                  </a:schemeClr>
                </a:solidFill>
              </a:rPr>
              <a:t> - </a:t>
            </a:r>
            <a:r>
              <a:rPr lang="hr-HR" sz="2800" b="1" dirty="0" err="1">
                <a:solidFill>
                  <a:schemeClr val="tx2">
                    <a:lumMod val="75000"/>
                  </a:schemeClr>
                </a:solidFill>
              </a:rPr>
              <a:t>steps</a:t>
            </a:r>
            <a:endParaRPr lang="hr-HR" sz="2800" b="1" dirty="0">
              <a:solidFill>
                <a:schemeClr val="tx2">
                  <a:lumMod val="75000"/>
                </a:schemeClr>
              </a:solidFill>
            </a:endParaRPr>
          </a:p>
        </p:txBody>
      </p:sp>
      <p:sp>
        <p:nvSpPr>
          <p:cNvPr id="13" name="Rectangle 12"/>
          <p:cNvSpPr/>
          <p:nvPr/>
        </p:nvSpPr>
        <p:spPr>
          <a:xfrm>
            <a:off x="1093966" y="1838304"/>
            <a:ext cx="7667625" cy="4543426"/>
          </a:xfrm>
          <a:prstGeom prst="rect">
            <a:avLst/>
          </a:prstGeom>
          <a:solidFill>
            <a:schemeClr val="accent3">
              <a:lumMod val="40000"/>
              <a:lumOff val="60000"/>
            </a:schemeClr>
          </a:solidFill>
          <a:ln w="19050">
            <a:solidFill>
              <a:schemeClr val="accent3">
                <a:lumMod val="75000"/>
              </a:schemeClr>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hr-HR" sz="2000" b="1" dirty="0">
              <a:solidFill>
                <a:schemeClr val="tx2">
                  <a:lumMod val="75000"/>
                </a:schemeClr>
              </a:solidFill>
            </a:endParaRPr>
          </a:p>
        </p:txBody>
      </p:sp>
      <p:sp>
        <p:nvSpPr>
          <p:cNvPr id="14" name="Rectangle 13"/>
          <p:cNvSpPr/>
          <p:nvPr/>
        </p:nvSpPr>
        <p:spPr>
          <a:xfrm>
            <a:off x="389116" y="1819461"/>
            <a:ext cx="704850" cy="4524374"/>
          </a:xfrm>
          <a:prstGeom prst="rect">
            <a:avLst/>
          </a:prstGeom>
          <a:solidFill>
            <a:schemeClr val="accent3">
              <a:lumMod val="60000"/>
              <a:lumOff val="40000"/>
            </a:schemeClr>
          </a:solidFill>
          <a:ln>
            <a:solidFill>
              <a:schemeClr val="accent3">
                <a:lumMod val="75000"/>
              </a:schemeClr>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sz="2800" b="1" dirty="0">
                <a:solidFill>
                  <a:schemeClr val="tx2">
                    <a:lumMod val="75000"/>
                  </a:schemeClr>
                </a:solidFill>
              </a:rPr>
              <a:t>6.</a:t>
            </a:r>
          </a:p>
        </p:txBody>
      </p:sp>
      <p:sp>
        <p:nvSpPr>
          <p:cNvPr id="15" name="TextBox 14"/>
          <p:cNvSpPr txBox="1"/>
          <p:nvPr/>
        </p:nvSpPr>
        <p:spPr>
          <a:xfrm>
            <a:off x="1285875" y="2266950"/>
            <a:ext cx="7486650" cy="3785652"/>
          </a:xfrm>
          <a:prstGeom prst="rect">
            <a:avLst/>
          </a:prstGeom>
          <a:noFill/>
        </p:spPr>
        <p:txBody>
          <a:bodyPr wrap="square" rtlCol="0">
            <a:spAutoFit/>
          </a:bodyPr>
          <a:lstStyle/>
          <a:p>
            <a:pPr algn="just"/>
            <a:r>
              <a:rPr lang="hr-BA" sz="2000" b="1" dirty="0">
                <a:solidFill>
                  <a:schemeClr val="tx2">
                    <a:lumMod val="75000"/>
                  </a:schemeClr>
                </a:solidFill>
              </a:rPr>
              <a:t>– on </a:t>
            </a:r>
            <a:r>
              <a:rPr lang="hr-BA" sz="2000" b="1" dirty="0" err="1">
                <a:solidFill>
                  <a:schemeClr val="tx2">
                    <a:lumMod val="75000"/>
                  </a:schemeClr>
                </a:solidFill>
              </a:rPr>
              <a:t>calculated</a:t>
            </a:r>
            <a:r>
              <a:rPr lang="hr-BA" sz="2000" b="1" dirty="0">
                <a:solidFill>
                  <a:schemeClr val="tx2">
                    <a:lumMod val="75000"/>
                  </a:schemeClr>
                </a:solidFill>
              </a:rPr>
              <a:t> </a:t>
            </a:r>
            <a:r>
              <a:rPr lang="hr-BA" sz="2000" b="1" dirty="0" err="1">
                <a:solidFill>
                  <a:schemeClr val="tx2">
                    <a:lumMod val="75000"/>
                  </a:schemeClr>
                </a:solidFill>
              </a:rPr>
              <a:t>statistic</a:t>
            </a:r>
            <a:r>
              <a:rPr lang="hr-BA" sz="2000" b="1" dirty="0">
                <a:solidFill>
                  <a:schemeClr val="tx2">
                    <a:lumMod val="75000"/>
                  </a:schemeClr>
                </a:solidFill>
              </a:rPr>
              <a:t> </a:t>
            </a:r>
            <a:r>
              <a:rPr lang="hr-BA" sz="2000" b="1" dirty="0" err="1">
                <a:solidFill>
                  <a:schemeClr val="tx2">
                    <a:lumMod val="75000"/>
                  </a:schemeClr>
                </a:solidFill>
              </a:rPr>
              <a:t>parameters</a:t>
            </a:r>
            <a:r>
              <a:rPr lang="hr-BA" sz="2000" b="1" dirty="0">
                <a:solidFill>
                  <a:schemeClr val="tx2">
                    <a:lumMod val="75000"/>
                  </a:schemeClr>
                </a:solidFill>
              </a:rPr>
              <a:t> </a:t>
            </a:r>
            <a:r>
              <a:rPr lang="hr-BA" sz="2000" b="1" dirty="0" err="1">
                <a:solidFill>
                  <a:schemeClr val="tx2">
                    <a:lumMod val="75000"/>
                  </a:schemeClr>
                </a:solidFill>
              </a:rPr>
              <a:t>of</a:t>
            </a:r>
            <a:r>
              <a:rPr lang="hr-BA" sz="2000" b="1" dirty="0">
                <a:solidFill>
                  <a:schemeClr val="tx2">
                    <a:lumMod val="75000"/>
                  </a:schemeClr>
                </a:solidFill>
              </a:rPr>
              <a:t> </a:t>
            </a:r>
            <a:r>
              <a:rPr lang="hr-BA" sz="2000" b="1" dirty="0" err="1">
                <a:solidFill>
                  <a:schemeClr val="tx2">
                    <a:lumMod val="75000"/>
                  </a:schemeClr>
                </a:solidFill>
              </a:rPr>
              <a:t>air</a:t>
            </a:r>
            <a:r>
              <a:rPr lang="hr-BA" sz="2000" b="1" dirty="0">
                <a:solidFill>
                  <a:schemeClr val="tx2">
                    <a:lumMod val="75000"/>
                  </a:schemeClr>
                </a:solidFill>
              </a:rPr>
              <a:t> </a:t>
            </a:r>
            <a:r>
              <a:rPr lang="hr-BA" sz="2000" b="1" dirty="0" err="1">
                <a:solidFill>
                  <a:schemeClr val="tx2">
                    <a:lumMod val="75000"/>
                  </a:schemeClr>
                </a:solidFill>
              </a:rPr>
              <a:t>pollution</a:t>
            </a:r>
            <a:r>
              <a:rPr lang="hr-BA" sz="2000" b="1" dirty="0">
                <a:solidFill>
                  <a:schemeClr val="tx2">
                    <a:lumMod val="75000"/>
                  </a:schemeClr>
                </a:solidFill>
              </a:rPr>
              <a:t> for </a:t>
            </a:r>
            <a:r>
              <a:rPr lang="hr-BA" sz="2000" b="1" dirty="0" err="1">
                <a:solidFill>
                  <a:schemeClr val="tx2">
                    <a:lumMod val="75000"/>
                  </a:schemeClr>
                </a:solidFill>
              </a:rPr>
              <a:t>pollutants</a:t>
            </a:r>
            <a:r>
              <a:rPr lang="hr-BA" sz="2000" b="1" dirty="0">
                <a:solidFill>
                  <a:schemeClr val="tx2">
                    <a:lumMod val="75000"/>
                  </a:schemeClr>
                </a:solidFill>
              </a:rPr>
              <a:t> </a:t>
            </a:r>
            <a:r>
              <a:rPr lang="hr-BA" sz="2000" b="1" dirty="0" err="1">
                <a:solidFill>
                  <a:schemeClr val="tx2">
                    <a:lumMod val="75000"/>
                  </a:schemeClr>
                </a:solidFill>
              </a:rPr>
              <a:t>according</a:t>
            </a:r>
            <a:r>
              <a:rPr lang="hr-BA" sz="2000" b="1" dirty="0">
                <a:solidFill>
                  <a:schemeClr val="tx2">
                    <a:lumMod val="75000"/>
                  </a:schemeClr>
                </a:solidFill>
              </a:rPr>
              <a:t> to </a:t>
            </a:r>
            <a:r>
              <a:rPr lang="hr-BA" sz="2000" b="1" dirty="0" err="1">
                <a:solidFill>
                  <a:schemeClr val="tx2">
                    <a:lumMod val="75000"/>
                  </a:schemeClr>
                </a:solidFill>
              </a:rPr>
              <a:t>the</a:t>
            </a:r>
            <a:r>
              <a:rPr lang="hr-BA" sz="2000" b="1" dirty="0">
                <a:solidFill>
                  <a:schemeClr val="tx2">
                    <a:lumMod val="75000"/>
                  </a:schemeClr>
                </a:solidFill>
              </a:rPr>
              <a:t> </a:t>
            </a:r>
            <a:r>
              <a:rPr lang="hr-BA" sz="2000" b="1" dirty="0" err="1">
                <a:solidFill>
                  <a:schemeClr val="tx2">
                    <a:lumMod val="75000"/>
                  </a:schemeClr>
                </a:solidFill>
              </a:rPr>
              <a:t>criteria</a:t>
            </a:r>
            <a:r>
              <a:rPr lang="hr-BA" sz="2000" b="1" dirty="0">
                <a:solidFill>
                  <a:schemeClr val="tx2">
                    <a:lumMod val="75000"/>
                  </a:schemeClr>
                </a:solidFill>
              </a:rPr>
              <a:t> set </a:t>
            </a:r>
            <a:r>
              <a:rPr lang="hr-BA" sz="2000" b="1" dirty="0" err="1">
                <a:solidFill>
                  <a:schemeClr val="tx2">
                    <a:lumMod val="75000"/>
                  </a:schemeClr>
                </a:solidFill>
              </a:rPr>
              <a:t>forth</a:t>
            </a:r>
            <a:r>
              <a:rPr lang="hr-BA" sz="2000" b="1" dirty="0">
                <a:solidFill>
                  <a:schemeClr val="tx2">
                    <a:lumMod val="75000"/>
                  </a:schemeClr>
                </a:solidFill>
              </a:rPr>
              <a:t> </a:t>
            </a:r>
            <a:r>
              <a:rPr lang="hr-BA" sz="2000" b="1" dirty="0" err="1">
                <a:solidFill>
                  <a:schemeClr val="tx2">
                    <a:lumMod val="75000"/>
                  </a:schemeClr>
                </a:solidFill>
              </a:rPr>
              <a:t>in</a:t>
            </a:r>
            <a:r>
              <a:rPr lang="hr-BA" sz="2000" b="1" dirty="0">
                <a:solidFill>
                  <a:schemeClr val="tx2">
                    <a:lumMod val="75000"/>
                  </a:schemeClr>
                </a:solidFill>
              </a:rPr>
              <a:t> </a:t>
            </a:r>
            <a:r>
              <a:rPr lang="hr-BA" sz="2000" b="1" dirty="0" err="1">
                <a:solidFill>
                  <a:schemeClr val="tx2">
                    <a:lumMod val="75000"/>
                  </a:schemeClr>
                </a:solidFill>
              </a:rPr>
              <a:t>Appendix</a:t>
            </a:r>
            <a:r>
              <a:rPr lang="hr-BA" sz="2000" b="1" dirty="0">
                <a:solidFill>
                  <a:schemeClr val="tx2">
                    <a:lumMod val="75000"/>
                  </a:schemeClr>
                </a:solidFill>
              </a:rPr>
              <a:t> 8 </a:t>
            </a:r>
            <a:r>
              <a:rPr lang="hr-BA" sz="2000" b="1" dirty="0" err="1">
                <a:solidFill>
                  <a:schemeClr val="tx2">
                    <a:lumMod val="75000"/>
                  </a:schemeClr>
                </a:solidFill>
              </a:rPr>
              <a:t>of</a:t>
            </a:r>
            <a:r>
              <a:rPr lang="hr-BA" sz="2000" b="1" dirty="0">
                <a:solidFill>
                  <a:schemeClr val="tx2">
                    <a:lumMod val="75000"/>
                  </a:schemeClr>
                </a:solidFill>
              </a:rPr>
              <a:t> OAQM – </a:t>
            </a:r>
            <a:r>
              <a:rPr lang="hr-BA" sz="2000" b="1" dirty="0" err="1">
                <a:solidFill>
                  <a:schemeClr val="tx2">
                    <a:lumMod val="75000"/>
                  </a:schemeClr>
                </a:solidFill>
              </a:rPr>
              <a:t>arithmetic</a:t>
            </a:r>
            <a:r>
              <a:rPr lang="hr-BA" sz="2000" b="1" dirty="0">
                <a:solidFill>
                  <a:schemeClr val="tx2">
                    <a:lumMod val="75000"/>
                  </a:schemeClr>
                </a:solidFill>
              </a:rPr>
              <a:t> </a:t>
            </a:r>
            <a:r>
              <a:rPr lang="hr-BA" sz="2000" b="1" dirty="0" err="1">
                <a:solidFill>
                  <a:schemeClr val="tx2">
                    <a:lumMod val="75000"/>
                  </a:schemeClr>
                </a:solidFill>
              </a:rPr>
              <a:t>mean</a:t>
            </a:r>
            <a:r>
              <a:rPr lang="hr-BA" sz="2000" b="1" dirty="0">
                <a:solidFill>
                  <a:schemeClr val="tx2">
                    <a:lumMod val="75000"/>
                  </a:schemeClr>
                </a:solidFill>
              </a:rPr>
              <a:t>, </a:t>
            </a:r>
            <a:r>
              <a:rPr lang="hr-BA" sz="2000" b="1" dirty="0" err="1">
                <a:solidFill>
                  <a:schemeClr val="tx2">
                    <a:lumMod val="75000"/>
                  </a:schemeClr>
                </a:solidFill>
              </a:rPr>
              <a:t>median</a:t>
            </a:r>
            <a:r>
              <a:rPr lang="hr-BA" sz="2000" b="1" dirty="0">
                <a:solidFill>
                  <a:schemeClr val="tx2">
                    <a:lumMod val="75000"/>
                  </a:schemeClr>
                </a:solidFill>
              </a:rPr>
              <a:t>, </a:t>
            </a:r>
            <a:r>
              <a:rPr lang="hr-BA" sz="2000" b="1" dirty="0" err="1">
                <a:solidFill>
                  <a:schemeClr val="tx2">
                    <a:lumMod val="75000"/>
                  </a:schemeClr>
                </a:solidFill>
              </a:rPr>
              <a:t>relevant</a:t>
            </a:r>
            <a:r>
              <a:rPr lang="hr-BA" sz="2000" b="1" dirty="0">
                <a:solidFill>
                  <a:schemeClr val="tx2">
                    <a:lumMod val="75000"/>
                  </a:schemeClr>
                </a:solidFill>
              </a:rPr>
              <a:t> percentile </a:t>
            </a:r>
            <a:r>
              <a:rPr lang="hr-BA" sz="2000" b="1" dirty="0" err="1">
                <a:solidFill>
                  <a:schemeClr val="tx2">
                    <a:lumMod val="75000"/>
                  </a:schemeClr>
                </a:solidFill>
              </a:rPr>
              <a:t>and</a:t>
            </a:r>
            <a:r>
              <a:rPr lang="hr-BA" sz="2000" b="1" dirty="0">
                <a:solidFill>
                  <a:schemeClr val="tx2">
                    <a:lumMod val="75000"/>
                  </a:schemeClr>
                </a:solidFill>
              </a:rPr>
              <a:t> </a:t>
            </a:r>
            <a:r>
              <a:rPr lang="hr-BA" sz="2000" b="1" dirty="0" err="1">
                <a:solidFill>
                  <a:schemeClr val="tx2">
                    <a:lumMod val="75000"/>
                  </a:schemeClr>
                </a:solidFill>
              </a:rPr>
              <a:t>maximum</a:t>
            </a:r>
            <a:r>
              <a:rPr lang="hr-BA" sz="2000" b="1" dirty="0">
                <a:solidFill>
                  <a:schemeClr val="tx2">
                    <a:lumMod val="75000"/>
                  </a:schemeClr>
                </a:solidFill>
              </a:rPr>
              <a:t> </a:t>
            </a:r>
            <a:r>
              <a:rPr lang="hr-BA" sz="2000" b="1" dirty="0" err="1">
                <a:solidFill>
                  <a:schemeClr val="tx2">
                    <a:lumMod val="75000"/>
                  </a:schemeClr>
                </a:solidFill>
              </a:rPr>
              <a:t>value</a:t>
            </a:r>
            <a:r>
              <a:rPr lang="hr-BA" sz="2000" b="1" dirty="0">
                <a:solidFill>
                  <a:schemeClr val="tx2">
                    <a:lumMod val="75000"/>
                  </a:schemeClr>
                </a:solidFill>
              </a:rPr>
              <a:t>, </a:t>
            </a:r>
            <a:r>
              <a:rPr lang="hr-BA" sz="2000" b="1" dirty="0" err="1">
                <a:solidFill>
                  <a:schemeClr val="tx2">
                    <a:lumMod val="75000"/>
                  </a:schemeClr>
                </a:solidFill>
              </a:rPr>
              <a:t>data</a:t>
            </a:r>
            <a:r>
              <a:rPr lang="hr-BA" sz="2000" b="1" dirty="0">
                <a:solidFill>
                  <a:schemeClr val="tx2">
                    <a:lumMod val="75000"/>
                  </a:schemeClr>
                </a:solidFill>
              </a:rPr>
              <a:t> </a:t>
            </a:r>
            <a:r>
              <a:rPr lang="hr-BA" sz="2000" b="1" dirty="0" err="1">
                <a:solidFill>
                  <a:schemeClr val="tx2">
                    <a:lumMod val="75000"/>
                  </a:schemeClr>
                </a:solidFill>
              </a:rPr>
              <a:t>volume</a:t>
            </a:r>
            <a:r>
              <a:rPr lang="hr-BA" sz="2000" b="1" dirty="0">
                <a:solidFill>
                  <a:schemeClr val="tx2">
                    <a:lumMod val="75000"/>
                  </a:schemeClr>
                </a:solidFill>
              </a:rPr>
              <a:t> – </a:t>
            </a:r>
            <a:r>
              <a:rPr lang="hr-BA" sz="2000" b="1" dirty="0" err="1">
                <a:solidFill>
                  <a:schemeClr val="tx2">
                    <a:lumMod val="75000"/>
                  </a:schemeClr>
                </a:solidFill>
              </a:rPr>
              <a:t>percentage</a:t>
            </a:r>
            <a:r>
              <a:rPr lang="hr-BA" sz="2000" b="1" dirty="0">
                <a:solidFill>
                  <a:schemeClr val="tx2">
                    <a:lumMod val="75000"/>
                  </a:schemeClr>
                </a:solidFill>
              </a:rPr>
              <a:t> </a:t>
            </a:r>
            <a:r>
              <a:rPr lang="hr-BA" sz="2000" b="1" dirty="0" err="1">
                <a:solidFill>
                  <a:schemeClr val="tx2">
                    <a:lumMod val="75000"/>
                  </a:schemeClr>
                </a:solidFill>
              </a:rPr>
              <a:t>of</a:t>
            </a:r>
            <a:r>
              <a:rPr lang="hr-BA" sz="2000" b="1" dirty="0">
                <a:solidFill>
                  <a:schemeClr val="tx2">
                    <a:lumMod val="75000"/>
                  </a:schemeClr>
                </a:solidFill>
              </a:rPr>
              <a:t> total </a:t>
            </a:r>
            <a:r>
              <a:rPr lang="hr-BA" sz="2000" b="1" dirty="0" err="1">
                <a:solidFill>
                  <a:schemeClr val="tx2">
                    <a:lumMod val="75000"/>
                  </a:schemeClr>
                </a:solidFill>
              </a:rPr>
              <a:t>potential</a:t>
            </a:r>
            <a:r>
              <a:rPr lang="hr-BA" sz="2000" b="1" dirty="0">
                <a:solidFill>
                  <a:schemeClr val="tx2">
                    <a:lumMod val="75000"/>
                  </a:schemeClr>
                </a:solidFill>
              </a:rPr>
              <a:t> </a:t>
            </a:r>
            <a:r>
              <a:rPr lang="hr-BA" sz="2000" b="1" dirty="0" err="1">
                <a:solidFill>
                  <a:schemeClr val="tx2">
                    <a:lumMod val="75000"/>
                  </a:schemeClr>
                </a:solidFill>
              </a:rPr>
              <a:t>number</a:t>
            </a:r>
            <a:r>
              <a:rPr lang="hr-BA" sz="2000" b="1" dirty="0">
                <a:solidFill>
                  <a:schemeClr val="tx2">
                    <a:lumMod val="75000"/>
                  </a:schemeClr>
                </a:solidFill>
              </a:rPr>
              <a:t> </a:t>
            </a:r>
            <a:r>
              <a:rPr lang="hr-BA" sz="2000" b="1" dirty="0" err="1">
                <a:solidFill>
                  <a:schemeClr val="tx2">
                    <a:lumMod val="75000"/>
                  </a:schemeClr>
                </a:solidFill>
              </a:rPr>
              <a:t>of</a:t>
            </a:r>
            <a:r>
              <a:rPr lang="hr-BA" sz="2000" b="1" dirty="0">
                <a:solidFill>
                  <a:schemeClr val="tx2">
                    <a:lumMod val="75000"/>
                  </a:schemeClr>
                </a:solidFill>
              </a:rPr>
              <a:t> </a:t>
            </a:r>
            <a:r>
              <a:rPr lang="hr-BA" sz="2000" b="1" dirty="0" err="1">
                <a:solidFill>
                  <a:schemeClr val="tx2">
                    <a:lumMod val="75000"/>
                  </a:schemeClr>
                </a:solidFill>
              </a:rPr>
              <a:t>data</a:t>
            </a:r>
            <a:r>
              <a:rPr lang="hr-BA" sz="2000" b="1" dirty="0">
                <a:solidFill>
                  <a:schemeClr val="tx2">
                    <a:lumMod val="75000"/>
                  </a:schemeClr>
                </a:solidFill>
              </a:rPr>
              <a:t> </a:t>
            </a:r>
            <a:r>
              <a:rPr lang="hr-BA" sz="2000" b="1" dirty="0" err="1">
                <a:solidFill>
                  <a:schemeClr val="tx2">
                    <a:lumMod val="75000"/>
                  </a:schemeClr>
                </a:solidFill>
              </a:rPr>
              <a:t>and</a:t>
            </a:r>
            <a:r>
              <a:rPr lang="hr-BA" sz="2000" b="1" dirty="0">
                <a:solidFill>
                  <a:schemeClr val="tx2">
                    <a:lumMod val="75000"/>
                  </a:schemeClr>
                </a:solidFill>
              </a:rPr>
              <a:t> </a:t>
            </a:r>
            <a:r>
              <a:rPr lang="hr-BA" sz="2000" b="1" dirty="0" err="1">
                <a:solidFill>
                  <a:schemeClr val="tx2">
                    <a:lumMod val="75000"/>
                  </a:schemeClr>
                </a:solidFill>
              </a:rPr>
              <a:t>number</a:t>
            </a:r>
            <a:r>
              <a:rPr lang="hr-BA" sz="2000" b="1" dirty="0">
                <a:solidFill>
                  <a:schemeClr val="tx2">
                    <a:lumMod val="75000"/>
                  </a:schemeClr>
                </a:solidFill>
              </a:rPr>
              <a:t> </a:t>
            </a:r>
            <a:r>
              <a:rPr lang="hr-BA" sz="2000" b="1" dirty="0" err="1">
                <a:solidFill>
                  <a:schemeClr val="tx2">
                    <a:lumMod val="75000"/>
                  </a:schemeClr>
                </a:solidFill>
              </a:rPr>
              <a:t>of</a:t>
            </a:r>
            <a:r>
              <a:rPr lang="hr-BA" sz="2000" b="1" dirty="0">
                <a:solidFill>
                  <a:schemeClr val="tx2">
                    <a:lumMod val="75000"/>
                  </a:schemeClr>
                </a:solidFill>
              </a:rPr>
              <a:t> </a:t>
            </a:r>
            <a:r>
              <a:rPr lang="hr-BA" sz="2000" b="1" dirty="0" err="1">
                <a:solidFill>
                  <a:schemeClr val="tx2">
                    <a:lumMod val="75000"/>
                  </a:schemeClr>
                </a:solidFill>
              </a:rPr>
              <a:t>data</a:t>
            </a:r>
            <a:r>
              <a:rPr lang="hr-BA" sz="2000" b="1" dirty="0">
                <a:solidFill>
                  <a:schemeClr val="tx2">
                    <a:lumMod val="75000"/>
                  </a:schemeClr>
                </a:solidFill>
              </a:rPr>
              <a:t>, for </a:t>
            </a:r>
            <a:r>
              <a:rPr lang="hr-BA" sz="2000" b="1" dirty="0" err="1">
                <a:solidFill>
                  <a:schemeClr val="tx2">
                    <a:lumMod val="75000"/>
                  </a:schemeClr>
                </a:solidFill>
              </a:rPr>
              <a:t>the</a:t>
            </a:r>
            <a:r>
              <a:rPr lang="hr-BA" sz="2000" b="1" dirty="0">
                <a:solidFill>
                  <a:schemeClr val="tx2">
                    <a:lumMod val="75000"/>
                  </a:schemeClr>
                </a:solidFill>
              </a:rPr>
              <a:t> </a:t>
            </a:r>
            <a:r>
              <a:rPr lang="hr-BA" sz="2000" b="1" dirty="0" err="1">
                <a:solidFill>
                  <a:schemeClr val="tx2">
                    <a:lumMod val="75000"/>
                  </a:schemeClr>
                </a:solidFill>
              </a:rPr>
              <a:t>relevant</a:t>
            </a:r>
            <a:r>
              <a:rPr lang="hr-BA" sz="2000" b="1" dirty="0">
                <a:solidFill>
                  <a:schemeClr val="tx2">
                    <a:lumMod val="75000"/>
                  </a:schemeClr>
                </a:solidFill>
              </a:rPr>
              <a:t> </a:t>
            </a:r>
            <a:r>
              <a:rPr lang="hr-BA" sz="2000" b="1" dirty="0" err="1">
                <a:solidFill>
                  <a:schemeClr val="tx2">
                    <a:lumMod val="75000"/>
                  </a:schemeClr>
                </a:solidFill>
              </a:rPr>
              <a:t>averaging</a:t>
            </a:r>
            <a:r>
              <a:rPr lang="hr-BA" sz="2000" b="1" dirty="0">
                <a:solidFill>
                  <a:schemeClr val="tx2">
                    <a:lumMod val="75000"/>
                  </a:schemeClr>
                </a:solidFill>
              </a:rPr>
              <a:t> </a:t>
            </a:r>
            <a:r>
              <a:rPr lang="hr-BA" sz="2000" b="1" dirty="0" err="1">
                <a:solidFill>
                  <a:schemeClr val="tx2">
                    <a:lumMod val="75000"/>
                  </a:schemeClr>
                </a:solidFill>
              </a:rPr>
              <a:t>times</a:t>
            </a:r>
            <a:endParaRPr lang="hr-BA" sz="2000" b="1" dirty="0">
              <a:solidFill>
                <a:schemeClr val="tx2">
                  <a:lumMod val="75000"/>
                </a:schemeClr>
              </a:solidFill>
            </a:endParaRPr>
          </a:p>
          <a:p>
            <a:pPr algn="just"/>
            <a:r>
              <a:rPr lang="hr-BA" sz="2000" b="1" dirty="0">
                <a:solidFill>
                  <a:schemeClr val="tx2">
                    <a:lumMod val="75000"/>
                  </a:schemeClr>
                </a:solidFill>
              </a:rPr>
              <a:t>– on </a:t>
            </a:r>
            <a:r>
              <a:rPr lang="hr-BA" sz="2000" b="1" dirty="0" err="1">
                <a:solidFill>
                  <a:schemeClr val="tx2">
                    <a:lumMod val="75000"/>
                  </a:schemeClr>
                </a:solidFill>
              </a:rPr>
              <a:t>average</a:t>
            </a:r>
            <a:r>
              <a:rPr lang="hr-BA" sz="2000" b="1" dirty="0">
                <a:solidFill>
                  <a:schemeClr val="tx2">
                    <a:lumMod val="75000"/>
                  </a:schemeClr>
                </a:solidFill>
              </a:rPr>
              <a:t> </a:t>
            </a:r>
            <a:r>
              <a:rPr lang="hr-BA" sz="2000" b="1" dirty="0" err="1">
                <a:solidFill>
                  <a:schemeClr val="tx2">
                    <a:lumMod val="75000"/>
                  </a:schemeClr>
                </a:solidFill>
              </a:rPr>
              <a:t>annual</a:t>
            </a:r>
            <a:r>
              <a:rPr lang="hr-BA" sz="2000" b="1" dirty="0">
                <a:solidFill>
                  <a:schemeClr val="tx2">
                    <a:lumMod val="75000"/>
                  </a:schemeClr>
                </a:solidFill>
              </a:rPr>
              <a:t> </a:t>
            </a:r>
            <a:r>
              <a:rPr lang="hr-BA" sz="2000" b="1" dirty="0" err="1">
                <a:solidFill>
                  <a:schemeClr val="tx2">
                    <a:lumMod val="75000"/>
                  </a:schemeClr>
                </a:solidFill>
              </a:rPr>
              <a:t>value</a:t>
            </a:r>
            <a:r>
              <a:rPr lang="hr-BA" sz="2000" b="1" dirty="0">
                <a:solidFill>
                  <a:schemeClr val="tx2">
                    <a:lumMod val="75000"/>
                  </a:schemeClr>
                </a:solidFill>
              </a:rPr>
              <a:t> </a:t>
            </a:r>
            <a:r>
              <a:rPr lang="hr-BA" sz="2000" b="1" dirty="0" err="1">
                <a:solidFill>
                  <a:schemeClr val="tx2">
                    <a:lumMod val="75000"/>
                  </a:schemeClr>
                </a:solidFill>
              </a:rPr>
              <a:t>of</a:t>
            </a:r>
            <a:r>
              <a:rPr lang="hr-BA" sz="2000" b="1" dirty="0">
                <a:solidFill>
                  <a:schemeClr val="tx2">
                    <a:lumMod val="75000"/>
                  </a:schemeClr>
                </a:solidFill>
              </a:rPr>
              <a:t> ozone </a:t>
            </a:r>
            <a:r>
              <a:rPr lang="hr-BA" sz="2000" b="1" dirty="0" err="1">
                <a:solidFill>
                  <a:schemeClr val="tx2">
                    <a:lumMod val="75000"/>
                  </a:schemeClr>
                </a:solidFill>
              </a:rPr>
              <a:t>precursors</a:t>
            </a:r>
            <a:r>
              <a:rPr lang="hr-BA" sz="2000" b="1" dirty="0">
                <a:solidFill>
                  <a:schemeClr val="tx2">
                    <a:lumMod val="75000"/>
                  </a:schemeClr>
                </a:solidFill>
              </a:rPr>
              <a:t>, </a:t>
            </a:r>
            <a:r>
              <a:rPr lang="hr-BA" sz="2000" b="1" dirty="0" err="1">
                <a:solidFill>
                  <a:schemeClr val="tx2">
                    <a:lumMod val="75000"/>
                  </a:schemeClr>
                </a:solidFill>
              </a:rPr>
              <a:t>policyclic</a:t>
            </a:r>
            <a:r>
              <a:rPr lang="hr-BA" sz="2000" b="1" dirty="0">
                <a:solidFill>
                  <a:schemeClr val="tx2">
                    <a:lumMod val="75000"/>
                  </a:schemeClr>
                </a:solidFill>
              </a:rPr>
              <a:t> </a:t>
            </a:r>
            <a:r>
              <a:rPr lang="hr-BA" sz="2000" b="1" dirty="0" err="1">
                <a:solidFill>
                  <a:schemeClr val="tx2">
                    <a:lumMod val="75000"/>
                  </a:schemeClr>
                </a:solidFill>
              </a:rPr>
              <a:t>aromatic</a:t>
            </a:r>
            <a:r>
              <a:rPr lang="hr-BA" sz="2000" b="1" dirty="0">
                <a:solidFill>
                  <a:schemeClr val="tx2">
                    <a:lumMod val="75000"/>
                  </a:schemeClr>
                </a:solidFill>
              </a:rPr>
              <a:t> </a:t>
            </a:r>
            <a:r>
              <a:rPr lang="hr-BA" sz="2000" b="1" dirty="0" err="1">
                <a:solidFill>
                  <a:schemeClr val="tx2">
                    <a:lumMod val="75000"/>
                  </a:schemeClr>
                </a:solidFill>
              </a:rPr>
              <a:t>hydrocarbons</a:t>
            </a:r>
            <a:r>
              <a:rPr lang="hr-BA" sz="2000" b="1" dirty="0">
                <a:solidFill>
                  <a:schemeClr val="tx2">
                    <a:lumMod val="75000"/>
                  </a:schemeClr>
                </a:solidFill>
              </a:rPr>
              <a:t> </a:t>
            </a:r>
            <a:r>
              <a:rPr lang="hr-BA" sz="2000" b="1" dirty="0" err="1">
                <a:solidFill>
                  <a:schemeClr val="tx2">
                    <a:lumMod val="75000"/>
                  </a:schemeClr>
                </a:solidFill>
              </a:rPr>
              <a:t>and</a:t>
            </a:r>
            <a:r>
              <a:rPr lang="hr-BA" sz="2000" b="1" dirty="0">
                <a:solidFill>
                  <a:schemeClr val="tx2">
                    <a:lumMod val="75000"/>
                  </a:schemeClr>
                </a:solidFill>
              </a:rPr>
              <a:t> </a:t>
            </a:r>
            <a:r>
              <a:rPr lang="hr-BA" sz="2000" b="1" dirty="0" err="1">
                <a:solidFill>
                  <a:schemeClr val="tx2">
                    <a:lumMod val="75000"/>
                  </a:schemeClr>
                </a:solidFill>
              </a:rPr>
              <a:t>chemical</a:t>
            </a:r>
            <a:r>
              <a:rPr lang="hr-BA" sz="2000" b="1" dirty="0">
                <a:solidFill>
                  <a:schemeClr val="tx2">
                    <a:lumMod val="75000"/>
                  </a:schemeClr>
                </a:solidFill>
              </a:rPr>
              <a:t> </a:t>
            </a:r>
            <a:r>
              <a:rPr lang="hr-BA" sz="2000" b="1" dirty="0" err="1">
                <a:solidFill>
                  <a:schemeClr val="tx2">
                    <a:lumMod val="75000"/>
                  </a:schemeClr>
                </a:solidFill>
              </a:rPr>
              <a:t>composition</a:t>
            </a:r>
            <a:r>
              <a:rPr lang="hr-BA" sz="2000" b="1" dirty="0">
                <a:solidFill>
                  <a:schemeClr val="tx2">
                    <a:lumMod val="75000"/>
                  </a:schemeClr>
                </a:solidFill>
              </a:rPr>
              <a:t> </a:t>
            </a:r>
            <a:r>
              <a:rPr lang="hr-BA" sz="2000" b="1" dirty="0" err="1">
                <a:solidFill>
                  <a:schemeClr val="tx2">
                    <a:lumMod val="75000"/>
                  </a:schemeClr>
                </a:solidFill>
              </a:rPr>
              <a:t>in</a:t>
            </a:r>
            <a:r>
              <a:rPr lang="hr-BA" sz="2000" b="1" dirty="0">
                <a:solidFill>
                  <a:schemeClr val="tx2">
                    <a:lumMod val="75000"/>
                  </a:schemeClr>
                </a:solidFill>
              </a:rPr>
              <a:t> </a:t>
            </a:r>
            <a:r>
              <a:rPr lang="hr-BA" sz="2000" b="1" dirty="0" err="1">
                <a:solidFill>
                  <a:schemeClr val="tx2">
                    <a:lumMod val="75000"/>
                  </a:schemeClr>
                </a:solidFill>
              </a:rPr>
              <a:t>fly</a:t>
            </a:r>
            <a:r>
              <a:rPr lang="hr-BA" sz="2000" b="1" dirty="0">
                <a:solidFill>
                  <a:schemeClr val="tx2">
                    <a:lumMod val="75000"/>
                  </a:schemeClr>
                </a:solidFill>
              </a:rPr>
              <a:t> </a:t>
            </a:r>
            <a:r>
              <a:rPr lang="hr-BA" sz="2000" b="1" dirty="0" err="1">
                <a:solidFill>
                  <a:schemeClr val="tx2">
                    <a:lumMod val="75000"/>
                  </a:schemeClr>
                </a:solidFill>
              </a:rPr>
              <a:t>particles</a:t>
            </a:r>
            <a:r>
              <a:rPr lang="hr-BA" sz="2000" b="1" dirty="0">
                <a:solidFill>
                  <a:schemeClr val="tx2">
                    <a:lumMod val="75000"/>
                  </a:schemeClr>
                </a:solidFill>
              </a:rPr>
              <a:t> PM</a:t>
            </a:r>
            <a:r>
              <a:rPr lang="hr-BA" sz="2000" b="1" baseline="-25000" dirty="0">
                <a:solidFill>
                  <a:schemeClr val="tx2">
                    <a:lumMod val="75000"/>
                  </a:schemeClr>
                </a:solidFill>
              </a:rPr>
              <a:t>2,5</a:t>
            </a:r>
            <a:endParaRPr lang="hr-HR" sz="2000" b="1" dirty="0">
              <a:solidFill>
                <a:schemeClr val="tx2">
                  <a:lumMod val="75000"/>
                </a:schemeClr>
              </a:solidFill>
            </a:endParaRPr>
          </a:p>
          <a:p>
            <a:pPr algn="just"/>
            <a:r>
              <a:rPr lang="hr-BA" sz="2000" b="1" dirty="0">
                <a:solidFill>
                  <a:schemeClr val="tx2">
                    <a:lumMod val="75000"/>
                  </a:schemeClr>
                </a:solidFill>
              </a:rPr>
              <a:t>– on </a:t>
            </a:r>
            <a:r>
              <a:rPr lang="hr-BA" sz="2000" b="1" dirty="0" err="1">
                <a:solidFill>
                  <a:schemeClr val="tx2">
                    <a:lumMod val="75000"/>
                  </a:schemeClr>
                </a:solidFill>
              </a:rPr>
              <a:t>the</a:t>
            </a:r>
            <a:r>
              <a:rPr lang="hr-BA" sz="2000" b="1" dirty="0">
                <a:solidFill>
                  <a:schemeClr val="tx2">
                    <a:lumMod val="75000"/>
                  </a:schemeClr>
                </a:solidFill>
              </a:rPr>
              <a:t> </a:t>
            </a:r>
            <a:r>
              <a:rPr lang="hr-BA" sz="2000" b="1" dirty="0" err="1">
                <a:solidFill>
                  <a:schemeClr val="tx2">
                    <a:lumMod val="75000"/>
                  </a:schemeClr>
                </a:solidFill>
              </a:rPr>
              <a:t>level</a:t>
            </a:r>
            <a:r>
              <a:rPr lang="hr-BA" sz="2000" b="1" dirty="0">
                <a:solidFill>
                  <a:schemeClr val="tx2">
                    <a:lumMod val="75000"/>
                  </a:schemeClr>
                </a:solidFill>
              </a:rPr>
              <a:t> </a:t>
            </a:r>
            <a:r>
              <a:rPr lang="hr-BA" sz="2000" b="1" dirty="0" err="1">
                <a:solidFill>
                  <a:schemeClr val="tx2">
                    <a:lumMod val="75000"/>
                  </a:schemeClr>
                </a:solidFill>
              </a:rPr>
              <a:t>of</a:t>
            </a:r>
            <a:r>
              <a:rPr lang="hr-BA" sz="2000" b="1" dirty="0">
                <a:solidFill>
                  <a:schemeClr val="tx2">
                    <a:lumMod val="75000"/>
                  </a:schemeClr>
                </a:solidFill>
              </a:rPr>
              <a:t> </a:t>
            </a:r>
            <a:r>
              <a:rPr lang="hr-BA" sz="2000" b="1" dirty="0" err="1">
                <a:solidFill>
                  <a:schemeClr val="tx2">
                    <a:lumMod val="75000"/>
                  </a:schemeClr>
                </a:solidFill>
              </a:rPr>
              <a:t>air</a:t>
            </a:r>
            <a:r>
              <a:rPr lang="hr-BA" sz="2000" b="1" dirty="0">
                <a:solidFill>
                  <a:schemeClr val="tx2">
                    <a:lumMod val="75000"/>
                  </a:schemeClr>
                </a:solidFill>
              </a:rPr>
              <a:t> </a:t>
            </a:r>
            <a:r>
              <a:rPr lang="hr-BA" sz="2000" b="1" dirty="0" err="1">
                <a:solidFill>
                  <a:schemeClr val="tx2">
                    <a:lumMod val="75000"/>
                  </a:schemeClr>
                </a:solidFill>
              </a:rPr>
              <a:t>pollution</a:t>
            </a:r>
            <a:r>
              <a:rPr lang="hr-BA" sz="2000" b="1" dirty="0">
                <a:solidFill>
                  <a:schemeClr val="tx2">
                    <a:lumMod val="75000"/>
                  </a:schemeClr>
                </a:solidFill>
              </a:rPr>
              <a:t> </a:t>
            </a:r>
            <a:r>
              <a:rPr lang="hr-BA" sz="2000" b="1" dirty="0" err="1">
                <a:solidFill>
                  <a:schemeClr val="tx2">
                    <a:lumMod val="75000"/>
                  </a:schemeClr>
                </a:solidFill>
              </a:rPr>
              <a:t>in</a:t>
            </a:r>
            <a:r>
              <a:rPr lang="hr-BA" sz="2000" b="1" dirty="0">
                <a:solidFill>
                  <a:schemeClr val="tx2">
                    <a:lumMod val="75000"/>
                  </a:schemeClr>
                </a:solidFill>
              </a:rPr>
              <a:t> </a:t>
            </a:r>
            <a:r>
              <a:rPr lang="hr-BA" sz="2000" b="1" dirty="0" err="1">
                <a:solidFill>
                  <a:schemeClr val="tx2">
                    <a:lumMod val="75000"/>
                  </a:schemeClr>
                </a:solidFill>
              </a:rPr>
              <a:t>relation</a:t>
            </a:r>
            <a:r>
              <a:rPr lang="hr-BA" sz="2000" b="1" dirty="0">
                <a:solidFill>
                  <a:schemeClr val="tx2">
                    <a:lumMod val="75000"/>
                  </a:schemeClr>
                </a:solidFill>
              </a:rPr>
              <a:t> to </a:t>
            </a:r>
            <a:r>
              <a:rPr lang="hr-BA" sz="2000" b="1" dirty="0" err="1">
                <a:solidFill>
                  <a:schemeClr val="tx2">
                    <a:lumMod val="75000"/>
                  </a:schemeClr>
                </a:solidFill>
              </a:rPr>
              <a:t>the</a:t>
            </a:r>
            <a:r>
              <a:rPr lang="hr-BA" sz="2000" b="1" dirty="0">
                <a:solidFill>
                  <a:schemeClr val="tx2">
                    <a:lumMod val="75000"/>
                  </a:schemeClr>
                </a:solidFill>
              </a:rPr>
              <a:t> </a:t>
            </a:r>
            <a:r>
              <a:rPr lang="hr-BA" sz="2000" b="1" dirty="0" err="1">
                <a:solidFill>
                  <a:schemeClr val="tx2">
                    <a:lumMod val="75000"/>
                  </a:schemeClr>
                </a:solidFill>
              </a:rPr>
              <a:t>upper</a:t>
            </a:r>
            <a:r>
              <a:rPr lang="hr-BA" sz="2000" b="1" dirty="0">
                <a:solidFill>
                  <a:schemeClr val="tx2">
                    <a:lumMod val="75000"/>
                  </a:schemeClr>
                </a:solidFill>
              </a:rPr>
              <a:t> </a:t>
            </a:r>
            <a:r>
              <a:rPr lang="hr-BA" sz="2000" b="1" dirty="0" err="1">
                <a:solidFill>
                  <a:schemeClr val="tx2">
                    <a:lumMod val="75000"/>
                  </a:schemeClr>
                </a:solidFill>
              </a:rPr>
              <a:t>and</a:t>
            </a:r>
            <a:r>
              <a:rPr lang="hr-BA" sz="2000" b="1" dirty="0">
                <a:solidFill>
                  <a:schemeClr val="tx2">
                    <a:lumMod val="75000"/>
                  </a:schemeClr>
                </a:solidFill>
              </a:rPr>
              <a:t> </a:t>
            </a:r>
            <a:r>
              <a:rPr lang="hr-BA" sz="2000" b="1" dirty="0" err="1">
                <a:solidFill>
                  <a:schemeClr val="tx2">
                    <a:lumMod val="75000"/>
                  </a:schemeClr>
                </a:solidFill>
              </a:rPr>
              <a:t>lower</a:t>
            </a:r>
            <a:r>
              <a:rPr lang="hr-BA" sz="2000" b="1" dirty="0">
                <a:solidFill>
                  <a:schemeClr val="tx2">
                    <a:lumMod val="75000"/>
                  </a:schemeClr>
                </a:solidFill>
              </a:rPr>
              <a:t> </a:t>
            </a:r>
            <a:r>
              <a:rPr lang="hr-BA" sz="2000" b="1" dirty="0" err="1">
                <a:solidFill>
                  <a:schemeClr val="tx2">
                    <a:lumMod val="75000"/>
                  </a:schemeClr>
                </a:solidFill>
              </a:rPr>
              <a:t>assessment</a:t>
            </a:r>
            <a:r>
              <a:rPr lang="hr-BA" sz="2000" b="1" dirty="0">
                <a:solidFill>
                  <a:schemeClr val="tx2">
                    <a:lumMod val="75000"/>
                  </a:schemeClr>
                </a:solidFill>
              </a:rPr>
              <a:t> </a:t>
            </a:r>
            <a:r>
              <a:rPr lang="hr-BA" sz="2000" b="1" dirty="0" err="1">
                <a:solidFill>
                  <a:schemeClr val="tx2">
                    <a:lumMod val="75000"/>
                  </a:schemeClr>
                </a:solidFill>
              </a:rPr>
              <a:t>threshold</a:t>
            </a:r>
            <a:endParaRPr lang="hr-BA" sz="2000" b="1" dirty="0">
              <a:solidFill>
                <a:schemeClr val="tx2">
                  <a:lumMod val="75000"/>
                </a:schemeClr>
              </a:solidFill>
            </a:endParaRPr>
          </a:p>
          <a:p>
            <a:pPr algn="just"/>
            <a:r>
              <a:rPr lang="hr-BA" sz="2000" b="1" dirty="0">
                <a:solidFill>
                  <a:schemeClr val="tx2">
                    <a:lumMod val="75000"/>
                  </a:schemeClr>
                </a:solidFill>
              </a:rPr>
              <a:t>– on </a:t>
            </a:r>
            <a:r>
              <a:rPr lang="hr-BA" sz="2000" b="1" dirty="0" err="1">
                <a:solidFill>
                  <a:schemeClr val="tx2">
                    <a:lumMod val="75000"/>
                  </a:schemeClr>
                </a:solidFill>
              </a:rPr>
              <a:t>criteria</a:t>
            </a:r>
            <a:r>
              <a:rPr lang="hr-BA" sz="2000" b="1" dirty="0">
                <a:solidFill>
                  <a:schemeClr val="tx2">
                    <a:lumMod val="75000"/>
                  </a:schemeClr>
                </a:solidFill>
              </a:rPr>
              <a:t> </a:t>
            </a:r>
            <a:r>
              <a:rPr lang="hr-BA" sz="2000" b="1" dirty="0" err="1">
                <a:solidFill>
                  <a:schemeClr val="tx2">
                    <a:lumMod val="75000"/>
                  </a:schemeClr>
                </a:solidFill>
              </a:rPr>
              <a:t>applied</a:t>
            </a:r>
            <a:r>
              <a:rPr lang="hr-BA" sz="2000" b="1" dirty="0">
                <a:solidFill>
                  <a:schemeClr val="tx2">
                    <a:lumMod val="75000"/>
                  </a:schemeClr>
                </a:solidFill>
              </a:rPr>
              <a:t> </a:t>
            </a:r>
            <a:r>
              <a:rPr lang="hr-BA" sz="2000" b="1" dirty="0" err="1">
                <a:solidFill>
                  <a:schemeClr val="tx2">
                    <a:lumMod val="75000"/>
                  </a:schemeClr>
                </a:solidFill>
              </a:rPr>
              <a:t>during</a:t>
            </a:r>
            <a:r>
              <a:rPr lang="hr-BA" sz="2000" b="1" dirty="0">
                <a:solidFill>
                  <a:schemeClr val="tx2">
                    <a:lumMod val="75000"/>
                  </a:schemeClr>
                </a:solidFill>
              </a:rPr>
              <a:t> </a:t>
            </a:r>
            <a:r>
              <a:rPr lang="hr-BA" sz="2000" b="1" dirty="0" err="1">
                <a:solidFill>
                  <a:schemeClr val="tx2">
                    <a:lumMod val="75000"/>
                  </a:schemeClr>
                </a:solidFill>
              </a:rPr>
              <a:t>evaluation</a:t>
            </a:r>
            <a:r>
              <a:rPr lang="hr-BA" sz="2000" b="1" dirty="0">
                <a:solidFill>
                  <a:schemeClr val="tx2">
                    <a:lumMod val="75000"/>
                  </a:schemeClr>
                </a:solidFill>
              </a:rPr>
              <a:t> </a:t>
            </a:r>
            <a:r>
              <a:rPr lang="hr-BA" sz="2000" b="1" dirty="0" err="1">
                <a:solidFill>
                  <a:schemeClr val="tx2">
                    <a:lumMod val="75000"/>
                  </a:schemeClr>
                </a:solidFill>
              </a:rPr>
              <a:t>of</a:t>
            </a:r>
            <a:r>
              <a:rPr lang="hr-BA" sz="2000" b="1" dirty="0">
                <a:solidFill>
                  <a:schemeClr val="tx2">
                    <a:lumMod val="75000"/>
                  </a:schemeClr>
                </a:solidFill>
              </a:rPr>
              <a:t> </a:t>
            </a:r>
            <a:r>
              <a:rPr lang="hr-BA" sz="2000" b="1" dirty="0" err="1">
                <a:solidFill>
                  <a:schemeClr val="tx2">
                    <a:lumMod val="75000"/>
                  </a:schemeClr>
                </a:solidFill>
              </a:rPr>
              <a:t>air</a:t>
            </a:r>
            <a:r>
              <a:rPr lang="hr-BA" sz="2000" b="1" dirty="0">
                <a:solidFill>
                  <a:schemeClr val="tx2">
                    <a:lumMod val="75000"/>
                  </a:schemeClr>
                </a:solidFill>
              </a:rPr>
              <a:t> </a:t>
            </a:r>
            <a:r>
              <a:rPr lang="hr-BA" sz="2000" b="1" dirty="0" err="1">
                <a:solidFill>
                  <a:schemeClr val="tx2">
                    <a:lumMod val="75000"/>
                  </a:schemeClr>
                </a:solidFill>
              </a:rPr>
              <a:t>pollution</a:t>
            </a:r>
            <a:endParaRPr lang="hr-BA" sz="2000" b="1" dirty="0">
              <a:solidFill>
                <a:schemeClr val="tx2">
                  <a:lumMod val="75000"/>
                </a:schemeClr>
              </a:solidFill>
            </a:endParaRPr>
          </a:p>
          <a:p>
            <a:pPr algn="just"/>
            <a:r>
              <a:rPr lang="hr-BA" sz="2000" b="1" dirty="0">
                <a:solidFill>
                  <a:schemeClr val="tx2">
                    <a:lumMod val="75000"/>
                  </a:schemeClr>
                </a:solidFill>
              </a:rPr>
              <a:t>– on </a:t>
            </a:r>
            <a:r>
              <a:rPr lang="hr-BA" sz="2000" b="1" dirty="0" err="1">
                <a:solidFill>
                  <a:schemeClr val="tx2">
                    <a:lumMod val="75000"/>
                  </a:schemeClr>
                </a:solidFill>
              </a:rPr>
              <a:t>reasons</a:t>
            </a:r>
            <a:r>
              <a:rPr lang="hr-BA" sz="2000" b="1" dirty="0">
                <a:solidFill>
                  <a:schemeClr val="tx2">
                    <a:lumMod val="75000"/>
                  </a:schemeClr>
                </a:solidFill>
              </a:rPr>
              <a:t> </a:t>
            </a:r>
            <a:r>
              <a:rPr lang="hr-BA" sz="2000" b="1" dirty="0" err="1">
                <a:solidFill>
                  <a:schemeClr val="tx2">
                    <a:lumMod val="75000"/>
                  </a:schemeClr>
                </a:solidFill>
              </a:rPr>
              <a:t>of</a:t>
            </a:r>
            <a:r>
              <a:rPr lang="hr-BA" sz="2000" b="1" dirty="0">
                <a:solidFill>
                  <a:schemeClr val="tx2">
                    <a:lumMod val="75000"/>
                  </a:schemeClr>
                </a:solidFill>
              </a:rPr>
              <a:t> </a:t>
            </a:r>
            <a:r>
              <a:rPr lang="hr-BA" sz="2000" b="1" dirty="0" err="1">
                <a:solidFill>
                  <a:schemeClr val="tx2">
                    <a:lumMod val="75000"/>
                  </a:schemeClr>
                </a:solidFill>
              </a:rPr>
              <a:t>exceeding</a:t>
            </a:r>
            <a:r>
              <a:rPr lang="hr-BA" sz="2000" b="1" dirty="0">
                <a:solidFill>
                  <a:schemeClr val="tx2">
                    <a:lumMod val="75000"/>
                  </a:schemeClr>
                </a:solidFill>
              </a:rPr>
              <a:t> </a:t>
            </a:r>
            <a:r>
              <a:rPr lang="hr-BA" sz="2000" b="1" dirty="0" err="1">
                <a:solidFill>
                  <a:schemeClr val="tx2">
                    <a:lumMod val="75000"/>
                  </a:schemeClr>
                </a:solidFill>
              </a:rPr>
              <a:t>the</a:t>
            </a:r>
            <a:r>
              <a:rPr lang="hr-BA" sz="2000" b="1" dirty="0">
                <a:solidFill>
                  <a:schemeClr val="tx2">
                    <a:lumMod val="75000"/>
                  </a:schemeClr>
                </a:solidFill>
              </a:rPr>
              <a:t> limit </a:t>
            </a:r>
            <a:r>
              <a:rPr lang="hr-BA" sz="2000" b="1" dirty="0" err="1">
                <a:solidFill>
                  <a:schemeClr val="tx2">
                    <a:lumMod val="75000"/>
                  </a:schemeClr>
                </a:solidFill>
              </a:rPr>
              <a:t>value</a:t>
            </a:r>
            <a:r>
              <a:rPr lang="hr-BA" sz="2000" b="1" dirty="0">
                <a:solidFill>
                  <a:schemeClr val="tx2">
                    <a:lumMod val="75000"/>
                  </a:schemeClr>
                </a:solidFill>
              </a:rPr>
              <a:t>, </a:t>
            </a:r>
            <a:r>
              <a:rPr lang="hr-BA" sz="2000" b="1" dirty="0" err="1">
                <a:solidFill>
                  <a:schemeClr val="tx2">
                    <a:lumMod val="75000"/>
                  </a:schemeClr>
                </a:solidFill>
              </a:rPr>
              <a:t>target</a:t>
            </a:r>
            <a:r>
              <a:rPr lang="hr-BA" sz="2000" b="1" dirty="0">
                <a:solidFill>
                  <a:schemeClr val="tx2">
                    <a:lumMod val="75000"/>
                  </a:schemeClr>
                </a:solidFill>
              </a:rPr>
              <a:t> </a:t>
            </a:r>
            <a:r>
              <a:rPr lang="hr-BA" sz="2000" b="1" dirty="0" err="1">
                <a:solidFill>
                  <a:schemeClr val="tx2">
                    <a:lumMod val="75000"/>
                  </a:schemeClr>
                </a:solidFill>
              </a:rPr>
              <a:t>value</a:t>
            </a:r>
            <a:r>
              <a:rPr lang="hr-BA" sz="2000" b="1" dirty="0">
                <a:solidFill>
                  <a:schemeClr val="tx2">
                    <a:lumMod val="75000"/>
                  </a:schemeClr>
                </a:solidFill>
              </a:rPr>
              <a:t> </a:t>
            </a:r>
            <a:r>
              <a:rPr lang="hr-BA" sz="2000" b="1" dirty="0" err="1">
                <a:solidFill>
                  <a:schemeClr val="tx2">
                    <a:lumMod val="75000"/>
                  </a:schemeClr>
                </a:solidFill>
              </a:rPr>
              <a:t>and</a:t>
            </a:r>
            <a:r>
              <a:rPr lang="hr-BA" sz="2000" b="1" dirty="0">
                <a:solidFill>
                  <a:schemeClr val="tx2">
                    <a:lumMod val="75000"/>
                  </a:schemeClr>
                </a:solidFill>
              </a:rPr>
              <a:t> </a:t>
            </a:r>
            <a:r>
              <a:rPr lang="hr-BA" sz="2000" b="1" dirty="0" err="1">
                <a:solidFill>
                  <a:schemeClr val="tx2">
                    <a:lumMod val="75000"/>
                  </a:schemeClr>
                </a:solidFill>
              </a:rPr>
              <a:t>long</a:t>
            </a:r>
            <a:r>
              <a:rPr lang="hr-BA" sz="2000" b="1" dirty="0">
                <a:solidFill>
                  <a:schemeClr val="tx2">
                    <a:lumMod val="75000"/>
                  </a:schemeClr>
                </a:solidFill>
              </a:rPr>
              <a:t>-</a:t>
            </a:r>
            <a:r>
              <a:rPr lang="hr-BA" sz="2000" b="1" dirty="0" err="1">
                <a:solidFill>
                  <a:schemeClr val="tx2">
                    <a:lumMod val="75000"/>
                  </a:schemeClr>
                </a:solidFill>
              </a:rPr>
              <a:t>term</a:t>
            </a:r>
            <a:r>
              <a:rPr lang="hr-BA" sz="2000" b="1" dirty="0">
                <a:solidFill>
                  <a:schemeClr val="tx2">
                    <a:lumMod val="75000"/>
                  </a:schemeClr>
                </a:solidFill>
              </a:rPr>
              <a:t> </a:t>
            </a:r>
            <a:r>
              <a:rPr lang="hr-BA" sz="2000" b="1" dirty="0" err="1">
                <a:solidFill>
                  <a:schemeClr val="tx2">
                    <a:lumMod val="75000"/>
                  </a:schemeClr>
                </a:solidFill>
              </a:rPr>
              <a:t>objective</a:t>
            </a:r>
            <a:r>
              <a:rPr lang="hr-BA" sz="2000" b="1" dirty="0">
                <a:solidFill>
                  <a:schemeClr val="tx2">
                    <a:lumMod val="75000"/>
                  </a:schemeClr>
                </a:solidFill>
              </a:rPr>
              <a:t> for </a:t>
            </a:r>
            <a:r>
              <a:rPr lang="hr-BA" sz="2000" b="1" dirty="0" err="1">
                <a:solidFill>
                  <a:schemeClr val="tx2">
                    <a:lumMod val="75000"/>
                  </a:schemeClr>
                </a:solidFill>
              </a:rPr>
              <a:t>ground</a:t>
            </a:r>
            <a:r>
              <a:rPr lang="hr-BA" sz="2000" b="1" dirty="0">
                <a:solidFill>
                  <a:schemeClr val="tx2">
                    <a:lumMod val="75000"/>
                  </a:schemeClr>
                </a:solidFill>
              </a:rPr>
              <a:t>-</a:t>
            </a:r>
            <a:r>
              <a:rPr lang="hr-BA" sz="2000" b="1" dirty="0" err="1">
                <a:solidFill>
                  <a:schemeClr val="tx2">
                    <a:lumMod val="75000"/>
                  </a:schemeClr>
                </a:solidFill>
              </a:rPr>
              <a:t>level</a:t>
            </a:r>
            <a:r>
              <a:rPr lang="hr-BA" sz="2000" b="1" dirty="0">
                <a:solidFill>
                  <a:schemeClr val="tx2">
                    <a:lumMod val="75000"/>
                  </a:schemeClr>
                </a:solidFill>
              </a:rPr>
              <a:t> ozone.</a:t>
            </a:r>
            <a:endParaRPr lang="hr-HR" sz="2000" b="1" dirty="0">
              <a:solidFill>
                <a:schemeClr val="tx2">
                  <a:lumMod val="75000"/>
                </a:schemeClr>
              </a:solidFill>
            </a:endParaRPr>
          </a:p>
        </p:txBody>
      </p:sp>
      <p:sp>
        <p:nvSpPr>
          <p:cNvPr id="16"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grpSp>
        <p:nvGrpSpPr>
          <p:cNvPr id="17" name="Group 3"/>
          <p:cNvGrpSpPr>
            <a:grpSpLocks noChangeAspect="1"/>
          </p:cNvGrpSpPr>
          <p:nvPr/>
        </p:nvGrpSpPr>
        <p:grpSpPr bwMode="auto">
          <a:xfrm>
            <a:off x="442354" y="6362429"/>
            <a:ext cx="4500798" cy="411137"/>
            <a:chOff x="14858" y="6031800"/>
            <a:chExt cx="7310482" cy="703818"/>
          </a:xfrm>
        </p:grpSpPr>
        <p:pic>
          <p:nvPicPr>
            <p:cNvPr id="18"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Rectangle 18"/>
            <p:cNvSpPr/>
            <p:nvPr/>
          </p:nvSpPr>
          <p:spPr>
            <a:xfrm>
              <a:off x="1911728" y="6031800"/>
              <a:ext cx="5413612" cy="474190"/>
            </a:xfrm>
            <a:prstGeom prst="rect">
              <a:avLst/>
            </a:prstGeom>
          </p:spPr>
          <p:txBody>
            <a:bodyPr wrap="none">
              <a:spAutoFit/>
            </a:bodyPr>
            <a:lstStyle/>
            <a:p>
              <a:pPr fontAlgn="auto">
                <a:spcBef>
                  <a:spcPts val="0"/>
                </a:spcBef>
                <a:spcAft>
                  <a:spcPts val="0"/>
                </a:spcAft>
                <a:defRPr/>
              </a:pPr>
              <a:r>
                <a:rPr lang="en-US" sz="1200" dirty="0" smtClean="0">
                  <a:latin typeface="Arial Narrow" pitchFamily="34" charset="0"/>
                  <a:cs typeface="+mn-cs"/>
                </a:rPr>
                <a:t>Energy Research and Environmental Protection Institute</a:t>
              </a:r>
              <a:endParaRPr lang="en-US" sz="1200" dirty="0">
                <a:latin typeface="Arial Narrow" pitchFamily="34" charset="0"/>
                <a:cs typeface="+mn-cs"/>
              </a:endParaRPr>
            </a:p>
          </p:txBody>
        </p:sp>
      </p:grpSp>
    </p:spTree>
    <p:extLst>
      <p:ext uri="{BB962C8B-B14F-4D97-AF65-F5344CB8AC3E}">
        <p14:creationId xmlns:p14="http://schemas.microsoft.com/office/powerpoint/2010/main" val="3098972235"/>
      </p:ext>
    </p:extLst>
  </p:cSld>
  <p:clrMapOvr>
    <a:masterClrMapping/>
  </p:clrMapOvr>
  <p:transition spd="med">
    <p:fade thruBlk="1"/>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190500" y="400051"/>
            <a:ext cx="8686800" cy="666749"/>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marL="895350" indent="-895350" algn="l" eaLnBrk="1" hangingPunct="1"/>
            <a:r>
              <a:rPr lang="hr-HR" sz="2800" b="1" dirty="0" err="1">
                <a:solidFill>
                  <a:schemeClr val="tx2"/>
                </a:solidFill>
                <a:effectLst>
                  <a:glow>
                    <a:srgbClr val="7F7F7F">
                      <a:alpha val="35000"/>
                    </a:srgbClr>
                  </a:glow>
                </a:effectLst>
              </a:rPr>
              <a:t>Control</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of</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regulations</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implementation</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per</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phases</a:t>
            </a:r>
            <a:endParaRPr lang="hr-HR" sz="2800" b="1" dirty="0">
              <a:solidFill>
                <a:schemeClr val="tx2"/>
              </a:solidFill>
              <a:effectLst>
                <a:glow>
                  <a:srgbClr val="7F7F7F">
                    <a:alpha val="35000"/>
                  </a:srgbClr>
                </a:glow>
              </a:effectLst>
            </a:endParaRPr>
          </a:p>
        </p:txBody>
      </p:sp>
      <p:grpSp>
        <p:nvGrpSpPr>
          <p:cNvPr id="2" name="Group 5"/>
          <p:cNvGrpSpPr/>
          <p:nvPr/>
        </p:nvGrpSpPr>
        <p:grpSpPr>
          <a:xfrm>
            <a:off x="376239" y="6334443"/>
            <a:ext cx="3493723" cy="439123"/>
            <a:chOff x="71999" y="6334443"/>
            <a:chExt cx="3493723" cy="439123"/>
          </a:xfrm>
        </p:grpSpPr>
        <p:grpSp>
          <p:nvGrpSpPr>
            <p:cNvPr id="3"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zaštitu 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12" name="Rectangle 11"/>
          <p:cNvSpPr/>
          <p:nvPr/>
        </p:nvSpPr>
        <p:spPr>
          <a:xfrm>
            <a:off x="298465" y="1238249"/>
            <a:ext cx="8439150" cy="847726"/>
          </a:xfrm>
          <a:prstGeom prst="rect">
            <a:avLst/>
          </a:prstGeom>
          <a:solidFill>
            <a:schemeClr val="accent3">
              <a:lumMod val="60000"/>
              <a:lumOff val="40000"/>
            </a:schemeClr>
          </a:solidFill>
          <a:ln w="19050">
            <a:solidFill>
              <a:schemeClr val="accent3">
                <a:lumMod val="75000"/>
              </a:schemeClr>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HR"/>
          </a:p>
        </p:txBody>
      </p:sp>
      <p:sp>
        <p:nvSpPr>
          <p:cNvPr id="10" name="TextBox 9"/>
          <p:cNvSpPr txBox="1"/>
          <p:nvPr/>
        </p:nvSpPr>
        <p:spPr>
          <a:xfrm>
            <a:off x="298465" y="1400502"/>
            <a:ext cx="8429624" cy="523220"/>
          </a:xfrm>
          <a:prstGeom prst="rect">
            <a:avLst/>
          </a:prstGeom>
          <a:noFill/>
        </p:spPr>
        <p:txBody>
          <a:bodyPr wrap="square" rtlCol="0">
            <a:spAutoFit/>
          </a:bodyPr>
          <a:lstStyle/>
          <a:p>
            <a:pPr algn="ctr"/>
            <a:r>
              <a:rPr lang="hr-HR" sz="2800" b="1" dirty="0">
                <a:solidFill>
                  <a:schemeClr val="tx2">
                    <a:lumMod val="75000"/>
                  </a:schemeClr>
                </a:solidFill>
              </a:rPr>
              <a:t> B. </a:t>
            </a:r>
            <a:r>
              <a:rPr lang="hr-HR" sz="2800" b="1" dirty="0" err="1">
                <a:solidFill>
                  <a:schemeClr val="tx2">
                    <a:lumMod val="75000"/>
                  </a:schemeClr>
                </a:solidFill>
              </a:rPr>
              <a:t>Implementation</a:t>
            </a:r>
            <a:r>
              <a:rPr lang="hr-HR" sz="2800" b="1" dirty="0">
                <a:solidFill>
                  <a:schemeClr val="tx2">
                    <a:lumMod val="75000"/>
                  </a:schemeClr>
                </a:solidFill>
              </a:rPr>
              <a:t> </a:t>
            </a:r>
            <a:r>
              <a:rPr lang="hr-HR" sz="2800" b="1" dirty="0" err="1">
                <a:solidFill>
                  <a:schemeClr val="tx2">
                    <a:lumMod val="75000"/>
                  </a:schemeClr>
                </a:solidFill>
              </a:rPr>
              <a:t>of</a:t>
            </a:r>
            <a:r>
              <a:rPr lang="hr-HR" sz="2800" b="1" dirty="0">
                <a:solidFill>
                  <a:schemeClr val="tx2">
                    <a:lumMod val="75000"/>
                  </a:schemeClr>
                </a:solidFill>
              </a:rPr>
              <a:t> </a:t>
            </a:r>
            <a:r>
              <a:rPr lang="hr-HR" sz="2800" b="1" dirty="0" err="1">
                <a:solidFill>
                  <a:schemeClr val="tx2">
                    <a:lumMod val="75000"/>
                  </a:schemeClr>
                </a:solidFill>
              </a:rPr>
              <a:t>inspection</a:t>
            </a:r>
            <a:r>
              <a:rPr lang="hr-HR" sz="2800" b="1" dirty="0">
                <a:solidFill>
                  <a:schemeClr val="tx2">
                    <a:lumMod val="75000"/>
                  </a:schemeClr>
                </a:solidFill>
              </a:rPr>
              <a:t> </a:t>
            </a:r>
            <a:r>
              <a:rPr lang="hr-HR" sz="2800" b="1" dirty="0" err="1">
                <a:solidFill>
                  <a:schemeClr val="tx2">
                    <a:lumMod val="75000"/>
                  </a:schemeClr>
                </a:solidFill>
              </a:rPr>
              <a:t>monitoring</a:t>
            </a:r>
            <a:r>
              <a:rPr lang="hr-HR" sz="2800" b="1" dirty="0">
                <a:solidFill>
                  <a:schemeClr val="tx2">
                    <a:lumMod val="75000"/>
                  </a:schemeClr>
                </a:solidFill>
              </a:rPr>
              <a:t> - </a:t>
            </a:r>
            <a:r>
              <a:rPr lang="hr-HR" sz="2800" b="1" dirty="0" err="1">
                <a:solidFill>
                  <a:schemeClr val="tx2">
                    <a:lumMod val="75000"/>
                  </a:schemeClr>
                </a:solidFill>
              </a:rPr>
              <a:t>steps</a:t>
            </a:r>
            <a:endParaRPr lang="hr-HR" sz="2800" b="1" dirty="0">
              <a:solidFill>
                <a:schemeClr val="tx2">
                  <a:lumMod val="75000"/>
                </a:schemeClr>
              </a:solidFill>
            </a:endParaRPr>
          </a:p>
        </p:txBody>
      </p:sp>
      <p:sp>
        <p:nvSpPr>
          <p:cNvPr id="13" name="Rectangle 12"/>
          <p:cNvSpPr/>
          <p:nvPr/>
        </p:nvSpPr>
        <p:spPr>
          <a:xfrm>
            <a:off x="1185862" y="2095498"/>
            <a:ext cx="7667625" cy="1847852"/>
          </a:xfrm>
          <a:prstGeom prst="rect">
            <a:avLst/>
          </a:prstGeom>
          <a:solidFill>
            <a:schemeClr val="accent3">
              <a:lumMod val="40000"/>
              <a:lumOff val="60000"/>
            </a:schemeClr>
          </a:solidFill>
          <a:ln w="19050">
            <a:solidFill>
              <a:schemeClr val="accent3">
                <a:lumMod val="75000"/>
              </a:schemeClr>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hr-HR" sz="2000" dirty="0">
              <a:solidFill>
                <a:schemeClr val="tx2">
                  <a:lumMod val="75000"/>
                </a:schemeClr>
              </a:solidFill>
            </a:endParaRPr>
          </a:p>
        </p:txBody>
      </p:sp>
      <p:sp>
        <p:nvSpPr>
          <p:cNvPr id="14" name="Rectangle 13"/>
          <p:cNvSpPr/>
          <p:nvPr/>
        </p:nvSpPr>
        <p:spPr>
          <a:xfrm>
            <a:off x="442354" y="2126514"/>
            <a:ext cx="704850" cy="1828799"/>
          </a:xfrm>
          <a:prstGeom prst="rect">
            <a:avLst/>
          </a:prstGeom>
          <a:solidFill>
            <a:schemeClr val="accent3">
              <a:lumMod val="60000"/>
              <a:lumOff val="40000"/>
            </a:schemeClr>
          </a:solidFill>
          <a:ln>
            <a:solidFill>
              <a:schemeClr val="accent3">
                <a:lumMod val="75000"/>
              </a:schemeClr>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sz="2800" b="1" dirty="0">
                <a:solidFill>
                  <a:schemeClr val="tx2">
                    <a:lumMod val="75000"/>
                  </a:schemeClr>
                </a:solidFill>
              </a:rPr>
              <a:t>7.</a:t>
            </a:r>
          </a:p>
        </p:txBody>
      </p:sp>
      <p:sp>
        <p:nvSpPr>
          <p:cNvPr id="15" name="TextBox 14"/>
          <p:cNvSpPr txBox="1"/>
          <p:nvPr/>
        </p:nvSpPr>
        <p:spPr>
          <a:xfrm>
            <a:off x="1250965" y="2126514"/>
            <a:ext cx="7486650" cy="1631216"/>
          </a:xfrm>
          <a:prstGeom prst="rect">
            <a:avLst/>
          </a:prstGeom>
          <a:noFill/>
        </p:spPr>
        <p:txBody>
          <a:bodyPr wrap="square" rtlCol="0">
            <a:spAutoFit/>
          </a:bodyPr>
          <a:lstStyle/>
          <a:p>
            <a:pPr algn="just"/>
            <a:r>
              <a:rPr lang="hr-HR" sz="2000" b="1">
                <a:solidFill>
                  <a:schemeClr val="tx2">
                    <a:lumMod val="75000"/>
                  </a:schemeClr>
                </a:solidFill>
              </a:rPr>
              <a:t>Verify </a:t>
            </a:r>
            <a:r>
              <a:rPr lang="hr-HR" sz="2000" b="1" dirty="0" err="1">
                <a:solidFill>
                  <a:schemeClr val="tx2">
                    <a:lumMod val="75000"/>
                  </a:schemeClr>
                </a:solidFill>
              </a:rPr>
              <a:t>whether</a:t>
            </a:r>
            <a:r>
              <a:rPr lang="hr-HR" sz="2000" b="1" dirty="0">
                <a:solidFill>
                  <a:schemeClr val="tx2">
                    <a:lumMod val="75000"/>
                  </a:schemeClr>
                </a:solidFill>
              </a:rPr>
              <a:t> </a:t>
            </a:r>
            <a:r>
              <a:rPr lang="hr-HR" sz="2000" b="1" dirty="0" err="1">
                <a:solidFill>
                  <a:schemeClr val="tx2">
                    <a:lumMod val="75000"/>
                  </a:schemeClr>
                </a:solidFill>
              </a:rPr>
              <a:t>the</a:t>
            </a:r>
            <a:r>
              <a:rPr lang="hr-HR" sz="2000" b="1" dirty="0">
                <a:solidFill>
                  <a:schemeClr val="tx2">
                    <a:lumMod val="75000"/>
                  </a:schemeClr>
                </a:solidFill>
              </a:rPr>
              <a:t> </a:t>
            </a:r>
            <a:r>
              <a:rPr lang="hr-HR" sz="2000" b="1" dirty="0" err="1">
                <a:solidFill>
                  <a:schemeClr val="tx2">
                    <a:lumMod val="75000"/>
                  </a:schemeClr>
                </a:solidFill>
              </a:rPr>
              <a:t>polluter</a:t>
            </a:r>
            <a:r>
              <a:rPr lang="hr-HR" sz="2000" b="1" dirty="0">
                <a:solidFill>
                  <a:schemeClr val="tx2">
                    <a:lumMod val="75000"/>
                  </a:schemeClr>
                </a:solidFill>
              </a:rPr>
              <a:t> </a:t>
            </a:r>
            <a:r>
              <a:rPr lang="hr-HR" sz="2000" b="1" dirty="0" err="1">
                <a:solidFill>
                  <a:schemeClr val="tx2">
                    <a:lumMod val="75000"/>
                  </a:schemeClr>
                </a:solidFill>
              </a:rPr>
              <a:t>submitted</a:t>
            </a:r>
            <a:r>
              <a:rPr lang="hr-HR" sz="2000" b="1" dirty="0">
                <a:solidFill>
                  <a:schemeClr val="tx2">
                    <a:lumMod val="75000"/>
                  </a:schemeClr>
                </a:solidFill>
              </a:rPr>
              <a:t> </a:t>
            </a:r>
            <a:r>
              <a:rPr lang="hr-HR" sz="2000" b="1" dirty="0" err="1">
                <a:solidFill>
                  <a:schemeClr val="tx2">
                    <a:lumMod val="75000"/>
                  </a:schemeClr>
                </a:solidFill>
              </a:rPr>
              <a:t>the</a:t>
            </a:r>
            <a:r>
              <a:rPr lang="hr-HR" sz="2000" b="1" dirty="0">
                <a:solidFill>
                  <a:schemeClr val="tx2">
                    <a:lumMod val="75000"/>
                  </a:schemeClr>
                </a:solidFill>
              </a:rPr>
              <a:t> original </a:t>
            </a:r>
            <a:r>
              <a:rPr lang="hr-HR" sz="2000" b="1" dirty="0" err="1">
                <a:solidFill>
                  <a:schemeClr val="tx2">
                    <a:lumMod val="75000"/>
                  </a:schemeClr>
                </a:solidFill>
              </a:rPr>
              <a:t>and</a:t>
            </a:r>
            <a:r>
              <a:rPr lang="hr-HR" sz="2000" b="1" dirty="0">
                <a:solidFill>
                  <a:schemeClr val="tx2">
                    <a:lumMod val="75000"/>
                  </a:schemeClr>
                </a:solidFill>
              </a:rPr>
              <a:t> </a:t>
            </a:r>
            <a:r>
              <a:rPr lang="hr-HR" sz="2000" b="1" dirty="0" err="1">
                <a:solidFill>
                  <a:schemeClr val="tx2">
                    <a:lumMod val="75000"/>
                  </a:schemeClr>
                </a:solidFill>
              </a:rPr>
              <a:t>validated</a:t>
            </a:r>
            <a:r>
              <a:rPr lang="hr-HR" sz="2000" b="1" dirty="0">
                <a:solidFill>
                  <a:schemeClr val="tx2">
                    <a:lumMod val="75000"/>
                  </a:schemeClr>
                </a:solidFill>
              </a:rPr>
              <a:t> data on </a:t>
            </a:r>
            <a:r>
              <a:rPr lang="hr-HR" sz="2000" b="1" dirty="0" err="1">
                <a:solidFill>
                  <a:schemeClr val="tx2">
                    <a:lumMod val="75000"/>
                  </a:schemeClr>
                </a:solidFill>
              </a:rPr>
              <a:t>air</a:t>
            </a:r>
            <a:r>
              <a:rPr lang="hr-HR" sz="2000" b="1" dirty="0">
                <a:solidFill>
                  <a:schemeClr val="tx2">
                    <a:lumMod val="75000"/>
                  </a:schemeClr>
                </a:solidFill>
              </a:rPr>
              <a:t> </a:t>
            </a:r>
            <a:r>
              <a:rPr lang="hr-HR" sz="2000" b="1" dirty="0" err="1">
                <a:solidFill>
                  <a:schemeClr val="tx2">
                    <a:lumMod val="75000"/>
                  </a:schemeClr>
                </a:solidFill>
              </a:rPr>
              <a:t>quality</a:t>
            </a:r>
            <a:r>
              <a:rPr lang="hr-HR" sz="2000" b="1" dirty="0">
                <a:solidFill>
                  <a:schemeClr val="tx2">
                    <a:lumMod val="75000"/>
                  </a:schemeClr>
                </a:solidFill>
              </a:rPr>
              <a:t> monitoring </a:t>
            </a:r>
            <a:r>
              <a:rPr lang="hr-HR" sz="2000" b="1" dirty="0" err="1">
                <a:solidFill>
                  <a:schemeClr val="tx2">
                    <a:lumMod val="75000"/>
                  </a:schemeClr>
                </a:solidFill>
              </a:rPr>
              <a:t>and</a:t>
            </a:r>
            <a:r>
              <a:rPr lang="hr-HR" sz="2000" b="1" dirty="0">
                <a:solidFill>
                  <a:schemeClr val="tx2">
                    <a:lumMod val="75000"/>
                  </a:schemeClr>
                </a:solidFill>
              </a:rPr>
              <a:t> </a:t>
            </a:r>
            <a:r>
              <a:rPr lang="hr-HR" sz="2000" b="1" dirty="0" err="1">
                <a:solidFill>
                  <a:schemeClr val="tx2">
                    <a:lumMod val="75000"/>
                  </a:schemeClr>
                </a:solidFill>
              </a:rPr>
              <a:t>report</a:t>
            </a:r>
            <a:r>
              <a:rPr lang="hr-HR" sz="2000" b="1" dirty="0">
                <a:solidFill>
                  <a:schemeClr val="tx2">
                    <a:lumMod val="75000"/>
                  </a:schemeClr>
                </a:solidFill>
              </a:rPr>
              <a:t> on </a:t>
            </a:r>
            <a:r>
              <a:rPr lang="hr-HR" sz="2000" b="1" dirty="0" err="1">
                <a:solidFill>
                  <a:schemeClr val="tx2">
                    <a:lumMod val="75000"/>
                  </a:schemeClr>
                </a:solidFill>
              </a:rPr>
              <a:t>pollution</a:t>
            </a:r>
            <a:r>
              <a:rPr lang="hr-HR" sz="2000" b="1" dirty="0">
                <a:solidFill>
                  <a:schemeClr val="tx2">
                    <a:lumMod val="75000"/>
                  </a:schemeClr>
                </a:solidFill>
              </a:rPr>
              <a:t> </a:t>
            </a:r>
            <a:r>
              <a:rPr lang="hr-HR" sz="2000" b="1" dirty="0" err="1">
                <a:solidFill>
                  <a:schemeClr val="tx2">
                    <a:lumMod val="75000"/>
                  </a:schemeClr>
                </a:solidFill>
              </a:rPr>
              <a:t>levels</a:t>
            </a:r>
            <a:r>
              <a:rPr lang="hr-HR" sz="2000" b="1" dirty="0">
                <a:solidFill>
                  <a:schemeClr val="tx2">
                    <a:lumMod val="75000"/>
                  </a:schemeClr>
                </a:solidFill>
              </a:rPr>
              <a:t> </a:t>
            </a:r>
            <a:r>
              <a:rPr lang="hr-HR" sz="2000" b="1" dirty="0" err="1">
                <a:solidFill>
                  <a:schemeClr val="tx2">
                    <a:lumMod val="75000"/>
                  </a:schemeClr>
                </a:solidFill>
              </a:rPr>
              <a:t>and</a:t>
            </a:r>
            <a:r>
              <a:rPr lang="hr-HR" sz="2000" b="1" dirty="0">
                <a:solidFill>
                  <a:schemeClr val="tx2">
                    <a:lumMod val="75000"/>
                  </a:schemeClr>
                </a:solidFill>
              </a:rPr>
              <a:t> </a:t>
            </a:r>
            <a:r>
              <a:rPr lang="hr-HR" sz="2000" b="1" dirty="0" err="1">
                <a:solidFill>
                  <a:schemeClr val="tx2">
                    <a:lumMod val="75000"/>
                  </a:schemeClr>
                </a:solidFill>
              </a:rPr>
              <a:t>evaluation</a:t>
            </a:r>
            <a:r>
              <a:rPr lang="hr-HR" sz="2000" b="1" dirty="0">
                <a:solidFill>
                  <a:schemeClr val="tx2">
                    <a:lumMod val="75000"/>
                  </a:schemeClr>
                </a:solidFill>
              </a:rPr>
              <a:t> </a:t>
            </a:r>
            <a:r>
              <a:rPr lang="hr-HR" sz="2000" b="1" dirty="0" err="1">
                <a:solidFill>
                  <a:schemeClr val="tx2">
                    <a:lumMod val="75000"/>
                  </a:schemeClr>
                </a:solidFill>
              </a:rPr>
              <a:t>of</a:t>
            </a:r>
            <a:r>
              <a:rPr lang="hr-HR" sz="2000" b="1" dirty="0">
                <a:solidFill>
                  <a:schemeClr val="tx2">
                    <a:lumMod val="75000"/>
                  </a:schemeClr>
                </a:solidFill>
              </a:rPr>
              <a:t> </a:t>
            </a:r>
            <a:r>
              <a:rPr lang="hr-HR" sz="2000" b="1" dirty="0" err="1">
                <a:solidFill>
                  <a:schemeClr val="tx2">
                    <a:lumMod val="75000"/>
                  </a:schemeClr>
                </a:solidFill>
              </a:rPr>
              <a:t>air</a:t>
            </a:r>
            <a:r>
              <a:rPr lang="hr-HR" sz="2000" b="1" dirty="0">
                <a:solidFill>
                  <a:schemeClr val="tx2">
                    <a:lumMod val="75000"/>
                  </a:schemeClr>
                </a:solidFill>
              </a:rPr>
              <a:t> </a:t>
            </a:r>
            <a:r>
              <a:rPr lang="hr-HR" sz="2000" b="1" dirty="0" err="1">
                <a:solidFill>
                  <a:schemeClr val="tx2">
                    <a:lumMod val="75000"/>
                  </a:schemeClr>
                </a:solidFill>
              </a:rPr>
              <a:t>quality</a:t>
            </a:r>
            <a:r>
              <a:rPr lang="hr-HR" sz="2000" b="1" dirty="0">
                <a:solidFill>
                  <a:schemeClr val="tx2">
                    <a:lumMod val="75000"/>
                  </a:schemeClr>
                </a:solidFill>
              </a:rPr>
              <a:t> to </a:t>
            </a:r>
            <a:r>
              <a:rPr lang="hr-HR" sz="2000" b="1" dirty="0" err="1">
                <a:solidFill>
                  <a:schemeClr val="tx2">
                    <a:lumMod val="75000"/>
                  </a:schemeClr>
                </a:solidFill>
              </a:rPr>
              <a:t>the</a:t>
            </a:r>
            <a:r>
              <a:rPr lang="hr-HR" sz="2000" b="1" dirty="0">
                <a:solidFill>
                  <a:schemeClr val="tx2">
                    <a:lumMod val="75000"/>
                  </a:schemeClr>
                </a:solidFill>
              </a:rPr>
              <a:t> </a:t>
            </a:r>
            <a:r>
              <a:rPr lang="hr-HR" sz="2000" b="1" dirty="0" err="1">
                <a:solidFill>
                  <a:schemeClr val="tx2">
                    <a:lumMod val="75000"/>
                  </a:schemeClr>
                </a:solidFill>
              </a:rPr>
              <a:t>competent</a:t>
            </a:r>
            <a:r>
              <a:rPr lang="hr-HR" sz="2000" b="1" dirty="0">
                <a:solidFill>
                  <a:schemeClr val="tx2">
                    <a:lumMod val="75000"/>
                  </a:schemeClr>
                </a:solidFill>
              </a:rPr>
              <a:t> </a:t>
            </a:r>
            <a:r>
              <a:rPr lang="hr-HR" sz="2000" b="1" dirty="0" err="1">
                <a:solidFill>
                  <a:schemeClr val="tx2">
                    <a:lumMod val="75000"/>
                  </a:schemeClr>
                </a:solidFill>
              </a:rPr>
              <a:t>administrative</a:t>
            </a:r>
            <a:r>
              <a:rPr lang="hr-HR" sz="2000" b="1" dirty="0">
                <a:solidFill>
                  <a:schemeClr val="tx2">
                    <a:lumMod val="75000"/>
                  </a:schemeClr>
                </a:solidFill>
              </a:rPr>
              <a:t> </a:t>
            </a:r>
            <a:r>
              <a:rPr lang="hr-HR" sz="2000" b="1" dirty="0" err="1">
                <a:solidFill>
                  <a:schemeClr val="tx2">
                    <a:lumMod val="75000"/>
                  </a:schemeClr>
                </a:solidFill>
              </a:rPr>
              <a:t>body</a:t>
            </a:r>
            <a:r>
              <a:rPr lang="hr-HR" sz="2000" b="1" dirty="0">
                <a:solidFill>
                  <a:schemeClr val="tx2">
                    <a:lumMod val="75000"/>
                  </a:schemeClr>
                </a:solidFill>
              </a:rPr>
              <a:t> </a:t>
            </a:r>
            <a:r>
              <a:rPr lang="hr-HR" sz="2000" b="1" dirty="0" err="1">
                <a:solidFill>
                  <a:schemeClr val="tx2">
                    <a:lumMod val="75000"/>
                  </a:schemeClr>
                </a:solidFill>
              </a:rPr>
              <a:t>of</a:t>
            </a:r>
            <a:r>
              <a:rPr lang="hr-HR" sz="2000" b="1" dirty="0">
                <a:solidFill>
                  <a:schemeClr val="tx2">
                    <a:lumMod val="75000"/>
                  </a:schemeClr>
                </a:solidFill>
              </a:rPr>
              <a:t> </a:t>
            </a:r>
            <a:r>
              <a:rPr lang="hr-HR" sz="2000" b="1" dirty="0" err="1">
                <a:solidFill>
                  <a:schemeClr val="tx2">
                    <a:lumMod val="75000"/>
                  </a:schemeClr>
                </a:solidFill>
              </a:rPr>
              <a:t>the</a:t>
            </a:r>
            <a:r>
              <a:rPr lang="hr-HR" sz="2000" b="1" dirty="0">
                <a:solidFill>
                  <a:schemeClr val="tx2">
                    <a:lumMod val="75000"/>
                  </a:schemeClr>
                </a:solidFill>
              </a:rPr>
              <a:t> </a:t>
            </a:r>
            <a:r>
              <a:rPr lang="hr-HR" sz="2000" b="1" dirty="0" err="1">
                <a:solidFill>
                  <a:schemeClr val="tx2">
                    <a:lumMod val="75000"/>
                  </a:schemeClr>
                </a:solidFill>
              </a:rPr>
              <a:t>County</a:t>
            </a:r>
            <a:r>
              <a:rPr lang="hr-HR" sz="2000" b="1" dirty="0">
                <a:solidFill>
                  <a:schemeClr val="tx2">
                    <a:lumMod val="75000"/>
                  </a:schemeClr>
                </a:solidFill>
              </a:rPr>
              <a:t>, City </a:t>
            </a:r>
            <a:r>
              <a:rPr lang="hr-HR" sz="2000" b="1" dirty="0" err="1">
                <a:solidFill>
                  <a:schemeClr val="tx2">
                    <a:lumMod val="75000"/>
                  </a:schemeClr>
                </a:solidFill>
              </a:rPr>
              <a:t>of</a:t>
            </a:r>
            <a:r>
              <a:rPr lang="hr-HR" sz="2000" b="1" dirty="0">
                <a:solidFill>
                  <a:schemeClr val="tx2">
                    <a:lumMod val="75000"/>
                  </a:schemeClr>
                </a:solidFill>
              </a:rPr>
              <a:t> Zagreb </a:t>
            </a:r>
            <a:r>
              <a:rPr lang="hr-HR" sz="2000" b="1" dirty="0" err="1">
                <a:solidFill>
                  <a:schemeClr val="tx2">
                    <a:lumMod val="75000"/>
                  </a:schemeClr>
                </a:solidFill>
              </a:rPr>
              <a:t>and</a:t>
            </a:r>
            <a:r>
              <a:rPr lang="hr-HR" sz="2000" b="1" dirty="0">
                <a:solidFill>
                  <a:schemeClr val="tx2">
                    <a:lumMod val="75000"/>
                  </a:schemeClr>
                </a:solidFill>
              </a:rPr>
              <a:t> </a:t>
            </a:r>
            <a:r>
              <a:rPr lang="hr-HR" sz="2000" b="1" dirty="0" err="1">
                <a:solidFill>
                  <a:schemeClr val="tx2">
                    <a:lumMod val="75000"/>
                  </a:schemeClr>
                </a:solidFill>
              </a:rPr>
              <a:t>city</a:t>
            </a:r>
            <a:r>
              <a:rPr lang="hr-HR" sz="2000" b="1" dirty="0">
                <a:solidFill>
                  <a:schemeClr val="tx2">
                    <a:lumMod val="75000"/>
                  </a:schemeClr>
                </a:solidFill>
              </a:rPr>
              <a:t> </a:t>
            </a:r>
            <a:r>
              <a:rPr lang="hr-HR" sz="2000" b="1" dirty="0" err="1">
                <a:solidFill>
                  <a:schemeClr val="tx2">
                    <a:lumMod val="75000"/>
                  </a:schemeClr>
                </a:solidFill>
              </a:rPr>
              <a:t>until</a:t>
            </a:r>
            <a:r>
              <a:rPr lang="hr-HR" sz="2000" b="1" dirty="0">
                <a:solidFill>
                  <a:schemeClr val="tx2">
                    <a:lumMod val="75000"/>
                  </a:schemeClr>
                </a:solidFill>
              </a:rPr>
              <a:t> </a:t>
            </a:r>
            <a:r>
              <a:rPr lang="hr-HR" sz="2000" b="1" u="sng" dirty="0">
                <a:solidFill>
                  <a:schemeClr val="tx2">
                    <a:lumMod val="75000"/>
                  </a:schemeClr>
                </a:solidFill>
              </a:rPr>
              <a:t>31 </a:t>
            </a:r>
            <a:r>
              <a:rPr lang="hr-HR" sz="2000" b="1" u="sng" dirty="0" err="1">
                <a:solidFill>
                  <a:schemeClr val="tx2">
                    <a:lumMod val="75000"/>
                  </a:schemeClr>
                </a:solidFill>
              </a:rPr>
              <a:t>March</a:t>
            </a:r>
            <a:r>
              <a:rPr lang="hr-HR" sz="2000" b="1" u="sng" dirty="0">
                <a:solidFill>
                  <a:schemeClr val="tx2">
                    <a:lumMod val="75000"/>
                  </a:schemeClr>
                </a:solidFill>
              </a:rPr>
              <a:t> </a:t>
            </a:r>
            <a:r>
              <a:rPr lang="hr-HR" sz="2000" b="1" dirty="0" err="1">
                <a:solidFill>
                  <a:schemeClr val="tx2">
                    <a:lumMod val="75000"/>
                  </a:schemeClr>
                </a:solidFill>
              </a:rPr>
              <a:t>of</a:t>
            </a:r>
            <a:r>
              <a:rPr lang="hr-HR" sz="2000" b="1" dirty="0">
                <a:solidFill>
                  <a:schemeClr val="tx2">
                    <a:lumMod val="75000"/>
                  </a:schemeClr>
                </a:solidFill>
              </a:rPr>
              <a:t> </a:t>
            </a:r>
            <a:r>
              <a:rPr lang="hr-HR" sz="2000" b="1" dirty="0" err="1">
                <a:solidFill>
                  <a:schemeClr val="tx2">
                    <a:lumMod val="75000"/>
                  </a:schemeClr>
                </a:solidFill>
              </a:rPr>
              <a:t>current</a:t>
            </a:r>
            <a:r>
              <a:rPr lang="hr-HR" sz="2000" b="1" dirty="0">
                <a:solidFill>
                  <a:schemeClr val="tx2">
                    <a:lumMod val="75000"/>
                  </a:schemeClr>
                </a:solidFill>
              </a:rPr>
              <a:t> </a:t>
            </a:r>
            <a:r>
              <a:rPr lang="hr-HR" sz="2000" b="1" dirty="0" err="1">
                <a:solidFill>
                  <a:schemeClr val="tx2">
                    <a:lumMod val="75000"/>
                  </a:schemeClr>
                </a:solidFill>
              </a:rPr>
              <a:t>year</a:t>
            </a:r>
            <a:r>
              <a:rPr lang="hr-HR" sz="2000" b="1" dirty="0">
                <a:solidFill>
                  <a:schemeClr val="tx2">
                    <a:lumMod val="75000"/>
                  </a:schemeClr>
                </a:solidFill>
              </a:rPr>
              <a:t> for </a:t>
            </a:r>
            <a:r>
              <a:rPr lang="hr-HR" sz="2000" b="1" dirty="0" err="1">
                <a:solidFill>
                  <a:schemeClr val="tx2">
                    <a:lumMod val="75000"/>
                  </a:schemeClr>
                </a:solidFill>
              </a:rPr>
              <a:t>the</a:t>
            </a:r>
            <a:r>
              <a:rPr lang="hr-HR" sz="2000" b="1" dirty="0">
                <a:solidFill>
                  <a:schemeClr val="tx2">
                    <a:lumMod val="75000"/>
                  </a:schemeClr>
                </a:solidFill>
              </a:rPr>
              <a:t> </a:t>
            </a:r>
            <a:r>
              <a:rPr lang="hr-HR" sz="2000" b="1" dirty="0" err="1">
                <a:solidFill>
                  <a:schemeClr val="tx2">
                    <a:lumMod val="75000"/>
                  </a:schemeClr>
                </a:solidFill>
              </a:rPr>
              <a:t>previous</a:t>
            </a:r>
            <a:r>
              <a:rPr lang="hr-HR" sz="2000" b="1" dirty="0">
                <a:solidFill>
                  <a:schemeClr val="tx2">
                    <a:lumMod val="75000"/>
                  </a:schemeClr>
                </a:solidFill>
              </a:rPr>
              <a:t> </a:t>
            </a:r>
            <a:r>
              <a:rPr lang="hr-HR" sz="2000" b="1" dirty="0" err="1">
                <a:solidFill>
                  <a:schemeClr val="tx2">
                    <a:lumMod val="75000"/>
                  </a:schemeClr>
                </a:solidFill>
              </a:rPr>
              <a:t>calendar</a:t>
            </a:r>
            <a:r>
              <a:rPr lang="hr-HR" sz="2000" b="1" dirty="0">
                <a:solidFill>
                  <a:schemeClr val="tx2">
                    <a:lumMod val="75000"/>
                  </a:schemeClr>
                </a:solidFill>
              </a:rPr>
              <a:t> </a:t>
            </a:r>
            <a:r>
              <a:rPr lang="hr-HR" sz="2000" b="1" dirty="0" err="1">
                <a:solidFill>
                  <a:schemeClr val="tx2">
                    <a:lumMod val="75000"/>
                  </a:schemeClr>
                </a:solidFill>
              </a:rPr>
              <a:t>year</a:t>
            </a:r>
            <a:r>
              <a:rPr lang="hr-HR" sz="2000" b="1" dirty="0">
                <a:solidFill>
                  <a:schemeClr val="tx2">
                    <a:lumMod val="75000"/>
                  </a:schemeClr>
                </a:solidFill>
              </a:rPr>
              <a:t> (</a:t>
            </a:r>
            <a:r>
              <a:rPr lang="hr-HR" sz="2000" b="1" dirty="0">
                <a:solidFill>
                  <a:srgbClr val="FF3300"/>
                </a:solidFill>
              </a:rPr>
              <a:t>Cl. 32 </a:t>
            </a:r>
            <a:r>
              <a:rPr lang="hr-HR" sz="2000" b="1" dirty="0">
                <a:solidFill>
                  <a:srgbClr val="FF0000"/>
                </a:solidFill>
              </a:rPr>
              <a:t>APA</a:t>
            </a:r>
            <a:r>
              <a:rPr lang="hr-HR" sz="2000" b="1" dirty="0">
                <a:solidFill>
                  <a:schemeClr val="tx2">
                    <a:lumMod val="75000"/>
                  </a:schemeClr>
                </a:solidFill>
              </a:rPr>
              <a:t>).</a:t>
            </a:r>
          </a:p>
        </p:txBody>
      </p:sp>
      <p:sp>
        <p:nvSpPr>
          <p:cNvPr id="16"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grpSp>
        <p:nvGrpSpPr>
          <p:cNvPr id="17" name="Group 3"/>
          <p:cNvGrpSpPr>
            <a:grpSpLocks noChangeAspect="1"/>
          </p:cNvGrpSpPr>
          <p:nvPr/>
        </p:nvGrpSpPr>
        <p:grpSpPr bwMode="auto">
          <a:xfrm>
            <a:off x="442354" y="6362429"/>
            <a:ext cx="4500798" cy="411137"/>
            <a:chOff x="14858" y="6031800"/>
            <a:chExt cx="7310482" cy="703818"/>
          </a:xfrm>
        </p:grpSpPr>
        <p:pic>
          <p:nvPicPr>
            <p:cNvPr id="18"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Rectangle 18"/>
            <p:cNvSpPr/>
            <p:nvPr/>
          </p:nvSpPr>
          <p:spPr>
            <a:xfrm>
              <a:off x="1911728" y="6031800"/>
              <a:ext cx="5413612" cy="474190"/>
            </a:xfrm>
            <a:prstGeom prst="rect">
              <a:avLst/>
            </a:prstGeom>
          </p:spPr>
          <p:txBody>
            <a:bodyPr wrap="none">
              <a:spAutoFit/>
            </a:bodyPr>
            <a:lstStyle/>
            <a:p>
              <a:pPr fontAlgn="auto">
                <a:spcBef>
                  <a:spcPts val="0"/>
                </a:spcBef>
                <a:spcAft>
                  <a:spcPts val="0"/>
                </a:spcAft>
                <a:defRPr/>
              </a:pPr>
              <a:r>
                <a:rPr lang="en-US" sz="1200" dirty="0" smtClean="0">
                  <a:latin typeface="Arial Narrow" pitchFamily="34" charset="0"/>
                  <a:cs typeface="+mn-cs"/>
                </a:rPr>
                <a:t>Energy Research and Environmental Protection Institute</a:t>
              </a:r>
              <a:endParaRPr lang="en-US" sz="1200" dirty="0">
                <a:latin typeface="Arial Narrow" pitchFamily="34" charset="0"/>
                <a:cs typeface="+mn-cs"/>
              </a:endParaRPr>
            </a:p>
          </p:txBody>
        </p:sp>
      </p:grpSp>
    </p:spTree>
    <p:extLst>
      <p:ext uri="{BB962C8B-B14F-4D97-AF65-F5344CB8AC3E}">
        <p14:creationId xmlns:p14="http://schemas.microsoft.com/office/powerpoint/2010/main" val="3098972235"/>
      </p:ext>
    </p:extLst>
  </p:cSld>
  <p:clrMapOvr>
    <a:masterClrMapping/>
  </p:clrMapOvr>
  <p:transition spd="med">
    <p:fade thruBlk="1"/>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190500" y="400051"/>
            <a:ext cx="8686800" cy="666749"/>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marL="895350" indent="-895350" algn="l" eaLnBrk="1" hangingPunct="1"/>
            <a:r>
              <a:rPr lang="hr-HR" sz="2800" b="1" dirty="0" err="1">
                <a:solidFill>
                  <a:schemeClr val="tx2"/>
                </a:solidFill>
                <a:effectLst>
                  <a:glow>
                    <a:srgbClr val="7F7F7F">
                      <a:alpha val="35000"/>
                    </a:srgbClr>
                  </a:glow>
                </a:effectLst>
              </a:rPr>
              <a:t>Control</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of</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regulations</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implementation</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per</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phases</a:t>
            </a:r>
            <a:endParaRPr lang="hr-HR" sz="2800" b="1" dirty="0">
              <a:solidFill>
                <a:schemeClr val="tx2"/>
              </a:solidFill>
              <a:effectLst>
                <a:glow>
                  <a:srgbClr val="7F7F7F">
                    <a:alpha val="35000"/>
                  </a:srgbClr>
                </a:glow>
              </a:effectLst>
            </a:endParaRPr>
          </a:p>
        </p:txBody>
      </p:sp>
      <p:grpSp>
        <p:nvGrpSpPr>
          <p:cNvPr id="2" name="Group 5"/>
          <p:cNvGrpSpPr/>
          <p:nvPr/>
        </p:nvGrpSpPr>
        <p:grpSpPr>
          <a:xfrm>
            <a:off x="376239" y="6334443"/>
            <a:ext cx="3493723" cy="439123"/>
            <a:chOff x="71999" y="6334443"/>
            <a:chExt cx="3493723" cy="439123"/>
          </a:xfrm>
        </p:grpSpPr>
        <p:grpSp>
          <p:nvGrpSpPr>
            <p:cNvPr id="3"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zaštitu 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12" name="Rectangle 11"/>
          <p:cNvSpPr/>
          <p:nvPr/>
        </p:nvSpPr>
        <p:spPr>
          <a:xfrm>
            <a:off x="400050" y="1228723"/>
            <a:ext cx="8439150" cy="971551"/>
          </a:xfrm>
          <a:prstGeom prst="rect">
            <a:avLst/>
          </a:prstGeom>
          <a:solidFill>
            <a:schemeClr val="accent6">
              <a:lumMod val="60000"/>
              <a:lumOff val="40000"/>
            </a:schemeClr>
          </a:solidFill>
          <a:ln w="19050">
            <a:solidFill>
              <a:schemeClr val="accent6">
                <a:lumMod val="75000"/>
              </a:schemeClr>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HR"/>
          </a:p>
        </p:txBody>
      </p:sp>
      <p:sp>
        <p:nvSpPr>
          <p:cNvPr id="10" name="TextBox 9"/>
          <p:cNvSpPr txBox="1"/>
          <p:nvPr/>
        </p:nvSpPr>
        <p:spPr>
          <a:xfrm>
            <a:off x="419101" y="1228725"/>
            <a:ext cx="8429624" cy="954107"/>
          </a:xfrm>
          <a:prstGeom prst="rect">
            <a:avLst/>
          </a:prstGeom>
          <a:noFill/>
        </p:spPr>
        <p:txBody>
          <a:bodyPr wrap="square" rtlCol="0">
            <a:spAutoFit/>
          </a:bodyPr>
          <a:lstStyle/>
          <a:p>
            <a:pPr algn="ctr"/>
            <a:r>
              <a:rPr lang="hr-HR" sz="2800" b="1" dirty="0">
                <a:solidFill>
                  <a:schemeClr val="tx2">
                    <a:lumMod val="75000"/>
                  </a:schemeClr>
                </a:solidFill>
              </a:rPr>
              <a:t>C. </a:t>
            </a:r>
            <a:r>
              <a:rPr lang="hr-HR" sz="2800" b="1" dirty="0" err="1">
                <a:solidFill>
                  <a:schemeClr val="tx2">
                    <a:lumMod val="75000"/>
                  </a:schemeClr>
                </a:solidFill>
              </a:rPr>
              <a:t>Conducting</a:t>
            </a:r>
            <a:r>
              <a:rPr lang="hr-HR" sz="2800" b="1" dirty="0">
                <a:solidFill>
                  <a:schemeClr val="tx2">
                    <a:lumMod val="75000"/>
                  </a:schemeClr>
                </a:solidFill>
              </a:rPr>
              <a:t> </a:t>
            </a:r>
            <a:r>
              <a:rPr lang="hr-HR" sz="2800" b="1" dirty="0" err="1">
                <a:solidFill>
                  <a:schemeClr val="tx2">
                    <a:lumMod val="75000"/>
                  </a:schemeClr>
                </a:solidFill>
              </a:rPr>
              <a:t>after</a:t>
            </a:r>
            <a:r>
              <a:rPr lang="hr-HR" sz="2800" b="1" dirty="0">
                <a:solidFill>
                  <a:schemeClr val="tx2">
                    <a:lumMod val="75000"/>
                  </a:schemeClr>
                </a:solidFill>
              </a:rPr>
              <a:t> </a:t>
            </a:r>
            <a:r>
              <a:rPr lang="hr-HR" sz="2800" b="1" dirty="0" err="1">
                <a:solidFill>
                  <a:schemeClr val="tx2">
                    <a:lumMod val="75000"/>
                  </a:schemeClr>
                </a:solidFill>
              </a:rPr>
              <a:t>performed</a:t>
            </a:r>
            <a:r>
              <a:rPr lang="hr-HR" sz="2800" b="1" dirty="0">
                <a:solidFill>
                  <a:schemeClr val="tx2">
                    <a:lumMod val="75000"/>
                  </a:schemeClr>
                </a:solidFill>
              </a:rPr>
              <a:t> </a:t>
            </a:r>
            <a:r>
              <a:rPr lang="hr-HR" sz="2800" b="1" dirty="0" err="1">
                <a:solidFill>
                  <a:schemeClr val="tx2">
                    <a:lumMod val="75000"/>
                  </a:schemeClr>
                </a:solidFill>
              </a:rPr>
              <a:t>inspection</a:t>
            </a:r>
            <a:r>
              <a:rPr lang="hr-HR" sz="2800" b="1" dirty="0">
                <a:solidFill>
                  <a:schemeClr val="tx2">
                    <a:lumMod val="75000"/>
                  </a:schemeClr>
                </a:solidFill>
              </a:rPr>
              <a:t> </a:t>
            </a:r>
            <a:r>
              <a:rPr lang="hr-HR" sz="2800" b="1" dirty="0" err="1">
                <a:solidFill>
                  <a:schemeClr val="tx2">
                    <a:lumMod val="75000"/>
                  </a:schemeClr>
                </a:solidFill>
              </a:rPr>
              <a:t>monitoring</a:t>
            </a:r>
            <a:r>
              <a:rPr lang="hr-HR" sz="2800" b="1" dirty="0">
                <a:solidFill>
                  <a:schemeClr val="tx2">
                    <a:lumMod val="75000"/>
                  </a:schemeClr>
                </a:solidFill>
              </a:rPr>
              <a:t> - </a:t>
            </a:r>
            <a:r>
              <a:rPr lang="hr-HR" sz="2800" b="1" dirty="0" err="1">
                <a:solidFill>
                  <a:schemeClr val="tx2">
                    <a:lumMod val="75000"/>
                  </a:schemeClr>
                </a:solidFill>
              </a:rPr>
              <a:t>steps</a:t>
            </a:r>
            <a:endParaRPr lang="hr-HR" sz="2800" b="1" dirty="0">
              <a:solidFill>
                <a:schemeClr val="tx2">
                  <a:lumMod val="75000"/>
                </a:schemeClr>
              </a:solidFill>
            </a:endParaRPr>
          </a:p>
        </p:txBody>
      </p:sp>
      <p:sp>
        <p:nvSpPr>
          <p:cNvPr id="13" name="Rectangle 12"/>
          <p:cNvSpPr/>
          <p:nvPr/>
        </p:nvSpPr>
        <p:spPr>
          <a:xfrm>
            <a:off x="1171574" y="2276474"/>
            <a:ext cx="7667625" cy="1676402"/>
          </a:xfrm>
          <a:prstGeom prst="rect">
            <a:avLst/>
          </a:prstGeom>
          <a:solidFill>
            <a:schemeClr val="accent6">
              <a:lumMod val="40000"/>
              <a:lumOff val="60000"/>
            </a:schemeClr>
          </a:solidFill>
          <a:ln w="19050">
            <a:solidFill>
              <a:schemeClr val="accent6">
                <a:lumMod val="75000"/>
              </a:schemeClr>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hr-HR" sz="2000" dirty="0">
              <a:solidFill>
                <a:schemeClr val="tx2">
                  <a:lumMod val="75000"/>
                </a:schemeClr>
              </a:solidFill>
            </a:endParaRPr>
          </a:p>
        </p:txBody>
      </p:sp>
      <p:sp>
        <p:nvSpPr>
          <p:cNvPr id="14" name="Rectangle 13"/>
          <p:cNvSpPr/>
          <p:nvPr/>
        </p:nvSpPr>
        <p:spPr>
          <a:xfrm>
            <a:off x="400050" y="2276476"/>
            <a:ext cx="704850" cy="1676400"/>
          </a:xfrm>
          <a:prstGeom prst="rect">
            <a:avLst/>
          </a:prstGeom>
          <a:solidFill>
            <a:schemeClr val="accent6">
              <a:lumMod val="60000"/>
              <a:lumOff val="40000"/>
            </a:schemeClr>
          </a:solidFill>
          <a:ln>
            <a:solidFill>
              <a:schemeClr val="accent6">
                <a:lumMod val="75000"/>
              </a:schemeClr>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sz="2800" b="1" dirty="0">
                <a:solidFill>
                  <a:schemeClr val="tx2">
                    <a:lumMod val="75000"/>
                  </a:schemeClr>
                </a:solidFill>
              </a:rPr>
              <a:t>1.</a:t>
            </a:r>
          </a:p>
        </p:txBody>
      </p:sp>
      <p:sp>
        <p:nvSpPr>
          <p:cNvPr id="16" name="TextBox 15"/>
          <p:cNvSpPr txBox="1"/>
          <p:nvPr/>
        </p:nvSpPr>
        <p:spPr>
          <a:xfrm>
            <a:off x="1276350" y="2428875"/>
            <a:ext cx="7467600" cy="1323439"/>
          </a:xfrm>
          <a:prstGeom prst="rect">
            <a:avLst/>
          </a:prstGeom>
          <a:noFill/>
        </p:spPr>
        <p:txBody>
          <a:bodyPr wrap="square" rtlCol="0">
            <a:spAutoFit/>
          </a:bodyPr>
          <a:lstStyle/>
          <a:p>
            <a:pPr algn="just"/>
            <a:r>
              <a:rPr lang="hr-HR" sz="2000" b="1" dirty="0" err="1">
                <a:solidFill>
                  <a:schemeClr val="tx2">
                    <a:lumMod val="75000"/>
                  </a:schemeClr>
                </a:solidFill>
                <a:latin typeface="+mn-lt"/>
              </a:rPr>
              <a:t>If</a:t>
            </a:r>
            <a:r>
              <a:rPr lang="hr-HR" sz="2000" b="1" dirty="0">
                <a:solidFill>
                  <a:schemeClr val="tx2">
                    <a:lumMod val="75000"/>
                  </a:schemeClr>
                </a:solidFill>
                <a:latin typeface="+mn-lt"/>
              </a:rPr>
              <a:t> </a:t>
            </a:r>
            <a:r>
              <a:rPr lang="hr-HR" sz="2000" b="1" dirty="0" err="1">
                <a:solidFill>
                  <a:schemeClr val="tx2">
                    <a:lumMod val="75000"/>
                  </a:schemeClr>
                </a:solidFill>
                <a:latin typeface="+mn-lt"/>
              </a:rPr>
              <a:t>polluter</a:t>
            </a:r>
            <a:r>
              <a:rPr lang="hr-HR" sz="2000" b="1" dirty="0">
                <a:solidFill>
                  <a:schemeClr val="tx2">
                    <a:lumMod val="75000"/>
                  </a:schemeClr>
                </a:solidFill>
                <a:latin typeface="+mn-lt"/>
              </a:rPr>
              <a:t> </a:t>
            </a:r>
            <a:r>
              <a:rPr lang="hr-HR" sz="2000" b="1" u="sng" dirty="0" err="1">
                <a:solidFill>
                  <a:schemeClr val="tx2">
                    <a:lumMod val="75000"/>
                  </a:schemeClr>
                </a:solidFill>
                <a:latin typeface="+mn-lt"/>
              </a:rPr>
              <a:t>completely</a:t>
            </a:r>
            <a:r>
              <a:rPr lang="hr-HR" sz="2000" b="1" u="sng" dirty="0">
                <a:solidFill>
                  <a:schemeClr val="tx2">
                    <a:lumMod val="75000"/>
                  </a:schemeClr>
                </a:solidFill>
                <a:latin typeface="+mn-lt"/>
              </a:rPr>
              <a:t> </a:t>
            </a:r>
            <a:r>
              <a:rPr lang="hr-HR" sz="2000" b="1" u="sng" dirty="0" err="1">
                <a:solidFill>
                  <a:schemeClr val="tx2">
                    <a:lumMod val="75000"/>
                  </a:schemeClr>
                </a:solidFill>
                <a:latin typeface="+mn-lt"/>
              </a:rPr>
              <a:t>ignored</a:t>
            </a:r>
            <a:r>
              <a:rPr lang="hr-HR" sz="2000" b="1" u="sng" dirty="0">
                <a:solidFill>
                  <a:schemeClr val="tx2">
                    <a:lumMod val="75000"/>
                  </a:schemeClr>
                </a:solidFill>
                <a:latin typeface="+mn-lt"/>
              </a:rPr>
              <a:t> </a:t>
            </a:r>
            <a:r>
              <a:rPr lang="hr-HR" sz="2000" b="1" dirty="0" err="1">
                <a:solidFill>
                  <a:schemeClr val="tx2">
                    <a:lumMod val="75000"/>
                  </a:schemeClr>
                </a:solidFill>
                <a:latin typeface="+mn-lt"/>
              </a:rPr>
              <a:t>its</a:t>
            </a:r>
            <a:r>
              <a:rPr lang="hr-HR" sz="2000" b="1" dirty="0">
                <a:solidFill>
                  <a:schemeClr val="tx2">
                    <a:lumMod val="75000"/>
                  </a:schemeClr>
                </a:solidFill>
                <a:latin typeface="+mn-lt"/>
              </a:rPr>
              <a:t> </a:t>
            </a:r>
            <a:r>
              <a:rPr lang="hr-HR" sz="2000" b="1" dirty="0" err="1">
                <a:solidFill>
                  <a:schemeClr val="tx2">
                    <a:lumMod val="75000"/>
                  </a:schemeClr>
                </a:solidFill>
                <a:latin typeface="+mn-lt"/>
              </a:rPr>
              <a:t>obligations</a:t>
            </a:r>
            <a:r>
              <a:rPr lang="hr-HR" sz="2000" b="1" dirty="0">
                <a:solidFill>
                  <a:schemeClr val="tx2">
                    <a:lumMod val="75000"/>
                  </a:schemeClr>
                </a:solidFill>
                <a:latin typeface="+mn-lt"/>
              </a:rPr>
              <a:t> </a:t>
            </a:r>
            <a:r>
              <a:rPr lang="hr-HR" sz="2000" b="1" dirty="0" err="1">
                <a:solidFill>
                  <a:schemeClr val="tx2">
                    <a:lumMod val="75000"/>
                  </a:schemeClr>
                </a:solidFill>
                <a:latin typeface="+mn-lt"/>
              </a:rPr>
              <a:t>according</a:t>
            </a:r>
            <a:r>
              <a:rPr lang="hr-HR" sz="2000" b="1" dirty="0">
                <a:solidFill>
                  <a:schemeClr val="tx2">
                    <a:lumMod val="75000"/>
                  </a:schemeClr>
                </a:solidFill>
                <a:latin typeface="+mn-lt"/>
              </a:rPr>
              <a:t> to </a:t>
            </a:r>
            <a:r>
              <a:rPr lang="hr-HR" sz="2000" b="1" dirty="0" err="1">
                <a:solidFill>
                  <a:schemeClr val="tx2">
                    <a:lumMod val="75000"/>
                  </a:schemeClr>
                </a:solidFill>
                <a:latin typeface="+mn-lt"/>
              </a:rPr>
              <a:t>the</a:t>
            </a:r>
            <a:r>
              <a:rPr lang="hr-HR" sz="2000" b="1" dirty="0">
                <a:solidFill>
                  <a:schemeClr val="tx2">
                    <a:lumMod val="75000"/>
                  </a:schemeClr>
                </a:solidFill>
                <a:latin typeface="+mn-lt"/>
              </a:rPr>
              <a:t> </a:t>
            </a:r>
            <a:r>
              <a:rPr lang="hr-HR" sz="2000" b="1" dirty="0" err="1">
                <a:solidFill>
                  <a:schemeClr val="tx2">
                    <a:lumMod val="75000"/>
                  </a:schemeClr>
                </a:solidFill>
                <a:latin typeface="+mn-lt"/>
              </a:rPr>
              <a:t>document</a:t>
            </a:r>
            <a:r>
              <a:rPr lang="hr-HR" sz="2000" b="1" dirty="0">
                <a:solidFill>
                  <a:schemeClr val="tx2">
                    <a:lumMod val="75000"/>
                  </a:schemeClr>
                </a:solidFill>
                <a:latin typeface="+mn-lt"/>
              </a:rPr>
              <a:t> </a:t>
            </a:r>
            <a:r>
              <a:rPr lang="hr-HR" sz="2000" b="1" dirty="0" err="1">
                <a:solidFill>
                  <a:schemeClr val="tx2">
                    <a:lumMod val="75000"/>
                  </a:schemeClr>
                </a:solidFill>
                <a:latin typeface="+mn-lt"/>
              </a:rPr>
              <a:t>in</a:t>
            </a:r>
            <a:r>
              <a:rPr lang="hr-HR" sz="2000" b="1" dirty="0">
                <a:solidFill>
                  <a:schemeClr val="tx2">
                    <a:lumMod val="75000"/>
                  </a:schemeClr>
                </a:solidFill>
                <a:latin typeface="+mn-lt"/>
              </a:rPr>
              <a:t> A1, </a:t>
            </a:r>
            <a:r>
              <a:rPr lang="hr-HR" sz="2000" b="1" dirty="0" err="1">
                <a:solidFill>
                  <a:schemeClr val="tx2">
                    <a:lumMod val="75000"/>
                  </a:schemeClr>
                </a:solidFill>
                <a:latin typeface="+mn-lt"/>
              </a:rPr>
              <a:t>inspector</a:t>
            </a:r>
            <a:r>
              <a:rPr lang="hr-HR" sz="2000" b="1" dirty="0">
                <a:solidFill>
                  <a:schemeClr val="tx2">
                    <a:lumMod val="75000"/>
                  </a:schemeClr>
                </a:solidFill>
                <a:latin typeface="+mn-lt"/>
              </a:rPr>
              <a:t> </a:t>
            </a:r>
            <a:r>
              <a:rPr lang="hr-HR" sz="2000" b="1" dirty="0" err="1">
                <a:solidFill>
                  <a:schemeClr val="tx2">
                    <a:lumMod val="75000"/>
                  </a:schemeClr>
                </a:solidFill>
                <a:latin typeface="+mn-lt"/>
              </a:rPr>
              <a:t>shall</a:t>
            </a:r>
            <a:r>
              <a:rPr lang="hr-HR" sz="2000" b="1" dirty="0">
                <a:solidFill>
                  <a:schemeClr val="tx2">
                    <a:lumMod val="75000"/>
                  </a:schemeClr>
                </a:solidFill>
                <a:latin typeface="+mn-lt"/>
              </a:rPr>
              <a:t> </a:t>
            </a:r>
            <a:r>
              <a:rPr lang="hr-HR" sz="2000" b="1" dirty="0" err="1">
                <a:solidFill>
                  <a:schemeClr val="tx2">
                    <a:lumMod val="75000"/>
                  </a:schemeClr>
                </a:solidFill>
                <a:latin typeface="+mn-lt"/>
              </a:rPr>
              <a:t>order</a:t>
            </a:r>
            <a:r>
              <a:rPr lang="hr-HR" sz="2000" b="1" dirty="0">
                <a:solidFill>
                  <a:schemeClr val="tx2">
                    <a:lumMod val="75000"/>
                  </a:schemeClr>
                </a:solidFill>
                <a:latin typeface="+mn-lt"/>
              </a:rPr>
              <a:t> </a:t>
            </a:r>
            <a:r>
              <a:rPr lang="hr-HR" sz="2000" b="1" dirty="0" err="1">
                <a:solidFill>
                  <a:schemeClr val="tx2">
                    <a:lumMod val="75000"/>
                  </a:schemeClr>
                </a:solidFill>
                <a:latin typeface="+mn-lt"/>
              </a:rPr>
              <a:t>the</a:t>
            </a:r>
            <a:r>
              <a:rPr lang="hr-HR" sz="2000" b="1" dirty="0">
                <a:solidFill>
                  <a:schemeClr val="tx2">
                    <a:lumMod val="75000"/>
                  </a:schemeClr>
                </a:solidFill>
                <a:latin typeface="+mn-lt"/>
              </a:rPr>
              <a:t> </a:t>
            </a:r>
            <a:r>
              <a:rPr lang="hr-HR" sz="2000" b="1" dirty="0" err="1">
                <a:solidFill>
                  <a:schemeClr val="tx2">
                    <a:lumMod val="75000"/>
                  </a:schemeClr>
                </a:solidFill>
                <a:latin typeface="+mn-lt"/>
              </a:rPr>
              <a:t>measures</a:t>
            </a:r>
            <a:r>
              <a:rPr lang="hr-HR" sz="2000" b="1" dirty="0">
                <a:solidFill>
                  <a:schemeClr val="tx2">
                    <a:lumMod val="75000"/>
                  </a:schemeClr>
                </a:solidFill>
                <a:latin typeface="+mn-lt"/>
              </a:rPr>
              <a:t> for </a:t>
            </a:r>
            <a:r>
              <a:rPr lang="hr-HR" sz="2000" b="1" dirty="0" err="1">
                <a:solidFill>
                  <a:schemeClr val="tx2">
                    <a:lumMod val="75000"/>
                  </a:schemeClr>
                </a:solidFill>
                <a:latin typeface="+mn-lt"/>
              </a:rPr>
              <a:t>removing</a:t>
            </a:r>
            <a:r>
              <a:rPr lang="hr-HR" sz="2000" b="1" dirty="0">
                <a:solidFill>
                  <a:schemeClr val="tx2">
                    <a:lumMod val="75000"/>
                  </a:schemeClr>
                </a:solidFill>
                <a:latin typeface="+mn-lt"/>
              </a:rPr>
              <a:t> </a:t>
            </a:r>
            <a:r>
              <a:rPr lang="hr-HR" sz="2000" b="1" dirty="0" err="1">
                <a:solidFill>
                  <a:schemeClr val="tx2">
                    <a:lumMod val="75000"/>
                  </a:schemeClr>
                </a:solidFill>
                <a:latin typeface="+mn-lt"/>
              </a:rPr>
              <a:t>the</a:t>
            </a:r>
            <a:r>
              <a:rPr lang="hr-HR" sz="2000" b="1" dirty="0">
                <a:solidFill>
                  <a:schemeClr val="tx2">
                    <a:lumMod val="75000"/>
                  </a:schemeClr>
                </a:solidFill>
                <a:latin typeface="+mn-lt"/>
              </a:rPr>
              <a:t> </a:t>
            </a:r>
            <a:r>
              <a:rPr lang="hr-HR" sz="2000" b="1" dirty="0" err="1">
                <a:solidFill>
                  <a:schemeClr val="tx2">
                    <a:lumMod val="75000"/>
                  </a:schemeClr>
                </a:solidFill>
                <a:latin typeface="+mn-lt"/>
              </a:rPr>
              <a:t>irregularities</a:t>
            </a:r>
            <a:r>
              <a:rPr lang="hr-HR" sz="2000" b="1" dirty="0">
                <a:solidFill>
                  <a:schemeClr val="tx2">
                    <a:lumMod val="75000"/>
                  </a:schemeClr>
                </a:solidFill>
                <a:latin typeface="+mn-lt"/>
              </a:rPr>
              <a:t> </a:t>
            </a:r>
            <a:r>
              <a:rPr lang="hr-HR" sz="2000" b="1" dirty="0" err="1">
                <a:solidFill>
                  <a:schemeClr val="tx2">
                    <a:lumMod val="75000"/>
                  </a:schemeClr>
                </a:solidFill>
                <a:latin typeface="+mn-lt"/>
              </a:rPr>
              <a:t>with</a:t>
            </a:r>
            <a:r>
              <a:rPr lang="hr-HR" sz="2000" b="1" dirty="0">
                <a:solidFill>
                  <a:schemeClr val="tx2">
                    <a:lumMod val="75000"/>
                  </a:schemeClr>
                </a:solidFill>
                <a:latin typeface="+mn-lt"/>
              </a:rPr>
              <a:t> a </a:t>
            </a:r>
            <a:r>
              <a:rPr lang="hr-HR" sz="2000" b="1" dirty="0" err="1">
                <a:solidFill>
                  <a:schemeClr val="tx2">
                    <a:lumMod val="75000"/>
                  </a:schemeClr>
                </a:solidFill>
                <a:latin typeface="+mn-lt"/>
              </a:rPr>
              <a:t>deadline</a:t>
            </a:r>
            <a:r>
              <a:rPr lang="hr-HR" sz="2000" b="1" dirty="0">
                <a:solidFill>
                  <a:schemeClr val="tx2">
                    <a:lumMod val="75000"/>
                  </a:schemeClr>
                </a:solidFill>
                <a:latin typeface="+mn-lt"/>
              </a:rPr>
              <a:t> </a:t>
            </a:r>
            <a:r>
              <a:rPr lang="hr-HR" sz="2000" b="1" dirty="0">
                <a:solidFill>
                  <a:schemeClr val="tx2">
                    <a:lumMod val="75000"/>
                  </a:schemeClr>
                </a:solidFill>
              </a:rPr>
              <a:t>(</a:t>
            </a:r>
            <a:r>
              <a:rPr lang="hr-HR" sz="2000" b="1" u="sng" dirty="0">
                <a:solidFill>
                  <a:srgbClr val="FF3300"/>
                </a:solidFill>
              </a:rPr>
              <a:t>Cl. 131 </a:t>
            </a:r>
            <a:r>
              <a:rPr lang="hr-HR" sz="2000" b="1" u="sng" dirty="0" err="1">
                <a:solidFill>
                  <a:srgbClr val="FF3300"/>
                </a:solidFill>
              </a:rPr>
              <a:t>and</a:t>
            </a:r>
            <a:r>
              <a:rPr lang="hr-HR" sz="2000" b="1" u="sng" dirty="0">
                <a:solidFill>
                  <a:srgbClr val="FF3300"/>
                </a:solidFill>
              </a:rPr>
              <a:t> Cl. 137 APA</a:t>
            </a:r>
            <a:r>
              <a:rPr lang="hr-HR" sz="2000" b="1" dirty="0">
                <a:solidFill>
                  <a:schemeClr val="tx2">
                    <a:lumMod val="75000"/>
                  </a:schemeClr>
                </a:solidFill>
              </a:rPr>
              <a:t>) </a:t>
            </a:r>
            <a:r>
              <a:rPr lang="hr-HR" sz="2000" b="1" dirty="0" err="1">
                <a:solidFill>
                  <a:schemeClr val="tx2">
                    <a:lumMod val="75000"/>
                  </a:schemeClr>
                </a:solidFill>
              </a:rPr>
              <a:t>and</a:t>
            </a:r>
            <a:r>
              <a:rPr lang="hr-HR" sz="2000" b="1" dirty="0">
                <a:solidFill>
                  <a:schemeClr val="tx2">
                    <a:lumMod val="75000"/>
                  </a:schemeClr>
                </a:solidFill>
              </a:rPr>
              <a:t> </a:t>
            </a:r>
            <a:r>
              <a:rPr lang="hr-HR" sz="2000" b="1" dirty="0" err="1">
                <a:solidFill>
                  <a:schemeClr val="tx2">
                    <a:lumMod val="75000"/>
                  </a:schemeClr>
                </a:solidFill>
              </a:rPr>
              <a:t>shall</a:t>
            </a:r>
            <a:r>
              <a:rPr lang="hr-HR" sz="2000" b="1" dirty="0">
                <a:solidFill>
                  <a:schemeClr val="tx2">
                    <a:lumMod val="75000"/>
                  </a:schemeClr>
                </a:solidFill>
              </a:rPr>
              <a:t> </a:t>
            </a:r>
            <a:r>
              <a:rPr lang="hr-HR" sz="2000" b="1" dirty="0" err="1">
                <a:solidFill>
                  <a:schemeClr val="tx2">
                    <a:lumMod val="75000"/>
                  </a:schemeClr>
                </a:solidFill>
              </a:rPr>
              <a:t>initiate</a:t>
            </a:r>
            <a:r>
              <a:rPr lang="hr-HR" sz="2000" b="1" dirty="0">
                <a:solidFill>
                  <a:schemeClr val="tx2">
                    <a:lumMod val="75000"/>
                  </a:schemeClr>
                </a:solidFill>
              </a:rPr>
              <a:t> </a:t>
            </a:r>
            <a:r>
              <a:rPr lang="hr-HR" sz="2000" b="1" dirty="0" err="1">
                <a:solidFill>
                  <a:schemeClr val="tx2">
                    <a:lumMod val="75000"/>
                  </a:schemeClr>
                </a:solidFill>
              </a:rPr>
              <a:t>the</a:t>
            </a:r>
            <a:r>
              <a:rPr lang="hr-HR" sz="2000" b="1" dirty="0">
                <a:solidFill>
                  <a:schemeClr val="tx2">
                    <a:lumMod val="75000"/>
                  </a:schemeClr>
                </a:solidFill>
              </a:rPr>
              <a:t> </a:t>
            </a:r>
            <a:r>
              <a:rPr lang="hr-HR" sz="2000" b="1" dirty="0" err="1">
                <a:solidFill>
                  <a:schemeClr val="tx2">
                    <a:lumMod val="75000"/>
                  </a:schemeClr>
                </a:solidFill>
              </a:rPr>
              <a:t>misdemeanour</a:t>
            </a:r>
            <a:r>
              <a:rPr lang="hr-HR" sz="2000" b="1" dirty="0">
                <a:solidFill>
                  <a:schemeClr val="tx2">
                    <a:lumMod val="75000"/>
                  </a:schemeClr>
                </a:solidFill>
              </a:rPr>
              <a:t> </a:t>
            </a:r>
            <a:r>
              <a:rPr lang="hr-HR" sz="2000" b="1" dirty="0" err="1">
                <a:solidFill>
                  <a:schemeClr val="tx2">
                    <a:lumMod val="75000"/>
                  </a:schemeClr>
                </a:solidFill>
              </a:rPr>
              <a:t>proceeding</a:t>
            </a:r>
            <a:r>
              <a:rPr lang="hr-HR" sz="2000" b="1" dirty="0">
                <a:solidFill>
                  <a:schemeClr val="tx2">
                    <a:lumMod val="75000"/>
                  </a:schemeClr>
                </a:solidFill>
              </a:rPr>
              <a:t> </a:t>
            </a:r>
            <a:r>
              <a:rPr lang="hr-HR" sz="2000" b="1" dirty="0" err="1">
                <a:solidFill>
                  <a:schemeClr val="tx2">
                    <a:lumMod val="75000"/>
                  </a:schemeClr>
                </a:solidFill>
              </a:rPr>
              <a:t>pursuant</a:t>
            </a:r>
            <a:r>
              <a:rPr lang="hr-HR" sz="2000" b="1" dirty="0">
                <a:solidFill>
                  <a:schemeClr val="tx2">
                    <a:lumMod val="75000"/>
                  </a:schemeClr>
                </a:solidFill>
              </a:rPr>
              <a:t> to </a:t>
            </a:r>
            <a:r>
              <a:rPr lang="hr-HR" sz="2000" b="1" dirty="0" err="1">
                <a:solidFill>
                  <a:srgbClr val="FF0000"/>
                </a:solidFill>
                <a:latin typeface="+mn-lt"/>
              </a:rPr>
              <a:t>Article</a:t>
            </a:r>
            <a:r>
              <a:rPr lang="hr-HR" sz="2000" b="1" dirty="0">
                <a:solidFill>
                  <a:srgbClr val="FF0000"/>
                </a:solidFill>
                <a:latin typeface="+mn-lt"/>
              </a:rPr>
              <a:t> 145 APA</a:t>
            </a:r>
            <a:r>
              <a:rPr lang="hr-HR" sz="2000" b="1" dirty="0">
                <a:solidFill>
                  <a:schemeClr val="tx2">
                    <a:lumMod val="75000"/>
                  </a:schemeClr>
                </a:solidFill>
                <a:latin typeface="+mn-lt"/>
              </a:rPr>
              <a:t>.</a:t>
            </a:r>
          </a:p>
        </p:txBody>
      </p:sp>
      <p:sp>
        <p:nvSpPr>
          <p:cNvPr id="15"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grpSp>
        <p:nvGrpSpPr>
          <p:cNvPr id="17" name="Group 3"/>
          <p:cNvGrpSpPr>
            <a:grpSpLocks noChangeAspect="1"/>
          </p:cNvGrpSpPr>
          <p:nvPr/>
        </p:nvGrpSpPr>
        <p:grpSpPr bwMode="auto">
          <a:xfrm>
            <a:off x="442354" y="6362429"/>
            <a:ext cx="4500798" cy="411137"/>
            <a:chOff x="14858" y="6031800"/>
            <a:chExt cx="7310482" cy="703818"/>
          </a:xfrm>
        </p:grpSpPr>
        <p:pic>
          <p:nvPicPr>
            <p:cNvPr id="18"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Rectangle 18"/>
            <p:cNvSpPr/>
            <p:nvPr/>
          </p:nvSpPr>
          <p:spPr>
            <a:xfrm>
              <a:off x="1911728" y="6031800"/>
              <a:ext cx="5413612" cy="474190"/>
            </a:xfrm>
            <a:prstGeom prst="rect">
              <a:avLst/>
            </a:prstGeom>
          </p:spPr>
          <p:txBody>
            <a:bodyPr wrap="none">
              <a:spAutoFit/>
            </a:bodyPr>
            <a:lstStyle/>
            <a:p>
              <a:pPr fontAlgn="auto">
                <a:spcBef>
                  <a:spcPts val="0"/>
                </a:spcBef>
                <a:spcAft>
                  <a:spcPts val="0"/>
                </a:spcAft>
                <a:defRPr/>
              </a:pPr>
              <a:r>
                <a:rPr lang="en-US" sz="1200" dirty="0" smtClean="0">
                  <a:latin typeface="Arial Narrow" pitchFamily="34" charset="0"/>
                  <a:cs typeface="+mn-cs"/>
                </a:rPr>
                <a:t>Energy Research and Environmental Protection Institute</a:t>
              </a:r>
              <a:endParaRPr lang="en-US" sz="1200" dirty="0">
                <a:latin typeface="Arial Narrow" pitchFamily="34" charset="0"/>
                <a:cs typeface="+mn-cs"/>
              </a:endParaRPr>
            </a:p>
          </p:txBody>
        </p:sp>
      </p:grpSp>
    </p:spTree>
    <p:extLst>
      <p:ext uri="{BB962C8B-B14F-4D97-AF65-F5344CB8AC3E}">
        <p14:creationId xmlns:p14="http://schemas.microsoft.com/office/powerpoint/2010/main" val="3098972235"/>
      </p:ext>
    </p:extLst>
  </p:cSld>
  <p:clrMapOvr>
    <a:masterClrMapping/>
  </p:clrMapOvr>
  <p:transition spd="med">
    <p:fade thruBlk="1"/>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190500" y="400051"/>
            <a:ext cx="8686800" cy="666749"/>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marL="895350" indent="-895350" algn="l" eaLnBrk="1" hangingPunct="1"/>
            <a:r>
              <a:rPr lang="hr-HR" sz="2800" b="1" dirty="0" err="1">
                <a:solidFill>
                  <a:schemeClr val="tx2"/>
                </a:solidFill>
                <a:effectLst>
                  <a:glow>
                    <a:srgbClr val="7F7F7F">
                      <a:alpha val="35000"/>
                    </a:srgbClr>
                  </a:glow>
                </a:effectLst>
              </a:rPr>
              <a:t>Control</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of</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regulations</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implementation</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per</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phases</a:t>
            </a:r>
            <a:endParaRPr lang="hr-HR" sz="2800" b="1" dirty="0">
              <a:solidFill>
                <a:schemeClr val="tx2"/>
              </a:solidFill>
              <a:effectLst>
                <a:glow>
                  <a:srgbClr val="7F7F7F">
                    <a:alpha val="35000"/>
                  </a:srgbClr>
                </a:glow>
              </a:effectLst>
            </a:endParaRPr>
          </a:p>
        </p:txBody>
      </p:sp>
      <p:grpSp>
        <p:nvGrpSpPr>
          <p:cNvPr id="2" name="Group 5"/>
          <p:cNvGrpSpPr/>
          <p:nvPr/>
        </p:nvGrpSpPr>
        <p:grpSpPr>
          <a:xfrm>
            <a:off x="376239" y="6334443"/>
            <a:ext cx="3493723" cy="439123"/>
            <a:chOff x="71999" y="6334443"/>
            <a:chExt cx="3493723" cy="439123"/>
          </a:xfrm>
        </p:grpSpPr>
        <p:grpSp>
          <p:nvGrpSpPr>
            <p:cNvPr id="3"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zaštitu 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12" name="Rectangle 11"/>
          <p:cNvSpPr/>
          <p:nvPr/>
        </p:nvSpPr>
        <p:spPr>
          <a:xfrm>
            <a:off x="400050" y="1228723"/>
            <a:ext cx="8439150" cy="971551"/>
          </a:xfrm>
          <a:prstGeom prst="rect">
            <a:avLst/>
          </a:prstGeom>
          <a:solidFill>
            <a:schemeClr val="accent6">
              <a:lumMod val="60000"/>
              <a:lumOff val="40000"/>
            </a:schemeClr>
          </a:solidFill>
          <a:ln w="19050">
            <a:solidFill>
              <a:schemeClr val="accent6">
                <a:lumMod val="75000"/>
              </a:schemeClr>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HR"/>
          </a:p>
        </p:txBody>
      </p:sp>
      <p:sp>
        <p:nvSpPr>
          <p:cNvPr id="10" name="TextBox 9"/>
          <p:cNvSpPr txBox="1"/>
          <p:nvPr/>
        </p:nvSpPr>
        <p:spPr>
          <a:xfrm>
            <a:off x="419101" y="1228725"/>
            <a:ext cx="8429624" cy="954107"/>
          </a:xfrm>
          <a:prstGeom prst="rect">
            <a:avLst/>
          </a:prstGeom>
          <a:noFill/>
        </p:spPr>
        <p:txBody>
          <a:bodyPr wrap="square" rtlCol="0">
            <a:spAutoFit/>
          </a:bodyPr>
          <a:lstStyle/>
          <a:p>
            <a:pPr algn="ctr"/>
            <a:r>
              <a:rPr lang="hr-HR" sz="2800" b="1" dirty="0">
                <a:solidFill>
                  <a:schemeClr val="tx2">
                    <a:lumMod val="75000"/>
                  </a:schemeClr>
                </a:solidFill>
              </a:rPr>
              <a:t>C. </a:t>
            </a:r>
            <a:r>
              <a:rPr lang="hr-HR" sz="2800" b="1" dirty="0" err="1">
                <a:solidFill>
                  <a:schemeClr val="tx2">
                    <a:lumMod val="75000"/>
                  </a:schemeClr>
                </a:solidFill>
              </a:rPr>
              <a:t>Conducting</a:t>
            </a:r>
            <a:r>
              <a:rPr lang="hr-HR" sz="2800" b="1" dirty="0">
                <a:solidFill>
                  <a:schemeClr val="tx2">
                    <a:lumMod val="75000"/>
                  </a:schemeClr>
                </a:solidFill>
              </a:rPr>
              <a:t> </a:t>
            </a:r>
            <a:r>
              <a:rPr lang="hr-HR" sz="2800" b="1" dirty="0" err="1">
                <a:solidFill>
                  <a:schemeClr val="tx2">
                    <a:lumMod val="75000"/>
                  </a:schemeClr>
                </a:solidFill>
              </a:rPr>
              <a:t>after</a:t>
            </a:r>
            <a:r>
              <a:rPr lang="hr-HR" sz="2800" b="1" dirty="0">
                <a:solidFill>
                  <a:schemeClr val="tx2">
                    <a:lumMod val="75000"/>
                  </a:schemeClr>
                </a:solidFill>
              </a:rPr>
              <a:t> </a:t>
            </a:r>
            <a:r>
              <a:rPr lang="hr-HR" sz="2800" b="1" dirty="0" err="1">
                <a:solidFill>
                  <a:schemeClr val="tx2">
                    <a:lumMod val="75000"/>
                  </a:schemeClr>
                </a:solidFill>
              </a:rPr>
              <a:t>performed</a:t>
            </a:r>
            <a:r>
              <a:rPr lang="hr-HR" sz="2800" b="1" dirty="0">
                <a:solidFill>
                  <a:schemeClr val="tx2">
                    <a:lumMod val="75000"/>
                  </a:schemeClr>
                </a:solidFill>
              </a:rPr>
              <a:t> </a:t>
            </a:r>
            <a:r>
              <a:rPr lang="hr-HR" sz="2800" b="1" dirty="0" err="1">
                <a:solidFill>
                  <a:schemeClr val="tx2">
                    <a:lumMod val="75000"/>
                  </a:schemeClr>
                </a:solidFill>
              </a:rPr>
              <a:t>inspection</a:t>
            </a:r>
            <a:r>
              <a:rPr lang="hr-HR" sz="2800" b="1" dirty="0">
                <a:solidFill>
                  <a:schemeClr val="tx2">
                    <a:lumMod val="75000"/>
                  </a:schemeClr>
                </a:solidFill>
              </a:rPr>
              <a:t> </a:t>
            </a:r>
            <a:r>
              <a:rPr lang="hr-HR" sz="2800" b="1" dirty="0" err="1">
                <a:solidFill>
                  <a:schemeClr val="tx2">
                    <a:lumMod val="75000"/>
                  </a:schemeClr>
                </a:solidFill>
              </a:rPr>
              <a:t>monitoring</a:t>
            </a:r>
            <a:r>
              <a:rPr lang="hr-HR" sz="2800" b="1" dirty="0">
                <a:solidFill>
                  <a:schemeClr val="tx2">
                    <a:lumMod val="75000"/>
                  </a:schemeClr>
                </a:solidFill>
              </a:rPr>
              <a:t> - </a:t>
            </a:r>
            <a:r>
              <a:rPr lang="hr-HR" sz="2800" b="1" dirty="0" err="1">
                <a:solidFill>
                  <a:schemeClr val="tx2">
                    <a:lumMod val="75000"/>
                  </a:schemeClr>
                </a:solidFill>
              </a:rPr>
              <a:t>steps</a:t>
            </a:r>
            <a:endParaRPr lang="hr-HR" sz="2800" b="1" dirty="0">
              <a:solidFill>
                <a:schemeClr val="tx2">
                  <a:lumMod val="75000"/>
                </a:schemeClr>
              </a:solidFill>
            </a:endParaRPr>
          </a:p>
        </p:txBody>
      </p:sp>
      <p:sp>
        <p:nvSpPr>
          <p:cNvPr id="13" name="Rectangle 12"/>
          <p:cNvSpPr/>
          <p:nvPr/>
        </p:nvSpPr>
        <p:spPr>
          <a:xfrm>
            <a:off x="1171574" y="2276473"/>
            <a:ext cx="7667625" cy="3630277"/>
          </a:xfrm>
          <a:prstGeom prst="rect">
            <a:avLst/>
          </a:prstGeom>
          <a:solidFill>
            <a:schemeClr val="accent6">
              <a:lumMod val="40000"/>
              <a:lumOff val="60000"/>
            </a:schemeClr>
          </a:solidFill>
          <a:ln w="19050">
            <a:solidFill>
              <a:schemeClr val="accent6">
                <a:lumMod val="75000"/>
              </a:schemeClr>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hr-HR" sz="2000" dirty="0">
              <a:solidFill>
                <a:schemeClr val="tx2">
                  <a:lumMod val="75000"/>
                </a:schemeClr>
              </a:solidFill>
            </a:endParaRPr>
          </a:p>
        </p:txBody>
      </p:sp>
      <p:sp>
        <p:nvSpPr>
          <p:cNvPr id="14" name="Rectangle 13"/>
          <p:cNvSpPr/>
          <p:nvPr/>
        </p:nvSpPr>
        <p:spPr>
          <a:xfrm>
            <a:off x="400050" y="2276476"/>
            <a:ext cx="704850" cy="3630274"/>
          </a:xfrm>
          <a:prstGeom prst="rect">
            <a:avLst/>
          </a:prstGeom>
          <a:solidFill>
            <a:schemeClr val="accent6">
              <a:lumMod val="60000"/>
              <a:lumOff val="40000"/>
            </a:schemeClr>
          </a:solidFill>
          <a:ln>
            <a:solidFill>
              <a:schemeClr val="accent6">
                <a:lumMod val="75000"/>
              </a:schemeClr>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sz="2800" b="1" dirty="0">
                <a:solidFill>
                  <a:schemeClr val="tx2">
                    <a:lumMod val="75000"/>
                  </a:schemeClr>
                </a:solidFill>
              </a:rPr>
              <a:t>2.</a:t>
            </a:r>
          </a:p>
        </p:txBody>
      </p:sp>
      <p:sp>
        <p:nvSpPr>
          <p:cNvPr id="16" name="TextBox 15"/>
          <p:cNvSpPr txBox="1"/>
          <p:nvPr/>
        </p:nvSpPr>
        <p:spPr>
          <a:xfrm>
            <a:off x="1276350" y="2428875"/>
            <a:ext cx="7467600" cy="1938992"/>
          </a:xfrm>
          <a:prstGeom prst="rect">
            <a:avLst/>
          </a:prstGeom>
          <a:noFill/>
        </p:spPr>
        <p:txBody>
          <a:bodyPr wrap="square" rtlCol="0">
            <a:spAutoFit/>
          </a:bodyPr>
          <a:lstStyle/>
          <a:p>
            <a:pPr algn="just"/>
            <a:r>
              <a:rPr lang="hr-HR" sz="2000" b="1" dirty="0" err="1">
                <a:solidFill>
                  <a:schemeClr val="tx2">
                    <a:lumMod val="75000"/>
                  </a:schemeClr>
                </a:solidFill>
                <a:latin typeface="+mn-lt"/>
              </a:rPr>
              <a:t>If</a:t>
            </a:r>
            <a:r>
              <a:rPr lang="hr-HR" sz="2000" b="1" dirty="0">
                <a:solidFill>
                  <a:schemeClr val="tx2">
                    <a:lumMod val="75000"/>
                  </a:schemeClr>
                </a:solidFill>
                <a:latin typeface="+mn-lt"/>
              </a:rPr>
              <a:t> </a:t>
            </a:r>
            <a:r>
              <a:rPr lang="hr-HR" sz="2000" b="1" dirty="0" err="1">
                <a:solidFill>
                  <a:schemeClr val="tx2">
                    <a:lumMod val="75000"/>
                  </a:schemeClr>
                </a:solidFill>
                <a:latin typeface="+mn-lt"/>
              </a:rPr>
              <a:t>it</a:t>
            </a:r>
            <a:r>
              <a:rPr lang="hr-HR" sz="2000" b="1" dirty="0">
                <a:solidFill>
                  <a:schemeClr val="tx2">
                    <a:lumMod val="75000"/>
                  </a:schemeClr>
                </a:solidFill>
                <a:latin typeface="+mn-lt"/>
              </a:rPr>
              <a:t> is </a:t>
            </a:r>
            <a:r>
              <a:rPr lang="hr-HR" sz="2000" b="1" dirty="0" err="1">
                <a:solidFill>
                  <a:schemeClr val="tx2">
                    <a:lumMod val="75000"/>
                  </a:schemeClr>
                </a:solidFill>
                <a:latin typeface="+mn-lt"/>
              </a:rPr>
              <a:t>established</a:t>
            </a:r>
            <a:r>
              <a:rPr lang="hr-HR" sz="2000" b="1" dirty="0">
                <a:solidFill>
                  <a:schemeClr val="tx2">
                    <a:lumMod val="75000"/>
                  </a:schemeClr>
                </a:solidFill>
                <a:latin typeface="+mn-lt"/>
              </a:rPr>
              <a:t> </a:t>
            </a:r>
            <a:r>
              <a:rPr lang="hr-HR" sz="2000" b="1" dirty="0" err="1">
                <a:solidFill>
                  <a:schemeClr val="tx2">
                    <a:lumMod val="75000"/>
                  </a:schemeClr>
                </a:solidFill>
                <a:latin typeface="+mn-lt"/>
              </a:rPr>
              <a:t>in</a:t>
            </a:r>
            <a:r>
              <a:rPr lang="hr-HR" sz="2000" b="1" dirty="0">
                <a:solidFill>
                  <a:schemeClr val="tx2">
                    <a:lumMod val="75000"/>
                  </a:schemeClr>
                </a:solidFill>
                <a:latin typeface="+mn-lt"/>
              </a:rPr>
              <a:t> </a:t>
            </a:r>
            <a:r>
              <a:rPr lang="hr-HR" sz="2000" b="1" dirty="0" err="1">
                <a:solidFill>
                  <a:schemeClr val="tx2">
                    <a:lumMod val="75000"/>
                  </a:schemeClr>
                </a:solidFill>
                <a:latin typeface="+mn-lt"/>
              </a:rPr>
              <a:t>step</a:t>
            </a:r>
            <a:r>
              <a:rPr lang="hr-HR" sz="2000" b="1" dirty="0">
                <a:solidFill>
                  <a:schemeClr val="tx2">
                    <a:lumMod val="75000"/>
                  </a:schemeClr>
                </a:solidFill>
                <a:latin typeface="+mn-lt"/>
              </a:rPr>
              <a:t> B1 </a:t>
            </a:r>
            <a:r>
              <a:rPr lang="hr-HR" sz="2000" b="1" dirty="0" err="1">
                <a:solidFill>
                  <a:schemeClr val="tx2">
                    <a:lumMod val="75000"/>
                  </a:schemeClr>
                </a:solidFill>
                <a:latin typeface="+mn-lt"/>
              </a:rPr>
              <a:t>that</a:t>
            </a:r>
            <a:r>
              <a:rPr lang="hr-HR" sz="2000" b="1" dirty="0">
                <a:solidFill>
                  <a:schemeClr val="tx2">
                    <a:lumMod val="75000"/>
                  </a:schemeClr>
                </a:solidFill>
                <a:latin typeface="+mn-lt"/>
              </a:rPr>
              <a:t> </a:t>
            </a:r>
            <a:r>
              <a:rPr lang="hr-HR" sz="2000" b="1" dirty="0" err="1">
                <a:solidFill>
                  <a:schemeClr val="tx2">
                    <a:lumMod val="75000"/>
                  </a:schemeClr>
                </a:solidFill>
                <a:latin typeface="+mn-lt"/>
              </a:rPr>
              <a:t>polluter</a:t>
            </a:r>
            <a:r>
              <a:rPr lang="hr-HR" sz="2000" b="1" dirty="0">
                <a:solidFill>
                  <a:schemeClr val="tx2">
                    <a:lumMod val="75000"/>
                  </a:schemeClr>
                </a:solidFill>
                <a:latin typeface="+mn-lt"/>
              </a:rPr>
              <a:t> </a:t>
            </a:r>
            <a:r>
              <a:rPr lang="hr-HR" sz="2000" b="1" u="sng" dirty="0" err="1">
                <a:solidFill>
                  <a:schemeClr val="tx2">
                    <a:lumMod val="75000"/>
                  </a:schemeClr>
                </a:solidFill>
                <a:latin typeface="+mn-lt"/>
              </a:rPr>
              <a:t>did</a:t>
            </a:r>
            <a:r>
              <a:rPr lang="hr-HR" sz="2000" b="1" u="sng" dirty="0">
                <a:solidFill>
                  <a:schemeClr val="tx2">
                    <a:lumMod val="75000"/>
                  </a:schemeClr>
                </a:solidFill>
                <a:latin typeface="+mn-lt"/>
              </a:rPr>
              <a:t> </a:t>
            </a:r>
            <a:r>
              <a:rPr lang="hr-HR" sz="2000" b="1" u="sng" dirty="0" err="1">
                <a:solidFill>
                  <a:schemeClr val="tx2">
                    <a:lumMod val="75000"/>
                  </a:schemeClr>
                </a:solidFill>
                <a:latin typeface="+mn-lt"/>
              </a:rPr>
              <a:t>not</a:t>
            </a:r>
            <a:r>
              <a:rPr lang="hr-HR" sz="2000" b="1" u="sng" dirty="0">
                <a:solidFill>
                  <a:schemeClr val="tx2">
                    <a:lumMod val="75000"/>
                  </a:schemeClr>
                </a:solidFill>
                <a:latin typeface="+mn-lt"/>
              </a:rPr>
              <a:t> provide </a:t>
            </a:r>
            <a:r>
              <a:rPr lang="hr-HR" sz="2000" b="1" dirty="0">
                <a:solidFill>
                  <a:schemeClr val="tx2">
                    <a:lumMod val="75000"/>
                  </a:schemeClr>
                </a:solidFill>
                <a:latin typeface="+mn-lt"/>
              </a:rPr>
              <a:t>AQM </a:t>
            </a:r>
            <a:r>
              <a:rPr lang="hr-HR" sz="2000" b="1" dirty="0" err="1">
                <a:solidFill>
                  <a:schemeClr val="tx2">
                    <a:lumMod val="75000"/>
                  </a:schemeClr>
                </a:solidFill>
                <a:latin typeface="+mn-lt"/>
              </a:rPr>
              <a:t>according</a:t>
            </a:r>
            <a:r>
              <a:rPr lang="hr-HR" sz="2000" b="1" dirty="0">
                <a:solidFill>
                  <a:schemeClr val="tx2">
                    <a:lumMod val="75000"/>
                  </a:schemeClr>
                </a:solidFill>
                <a:latin typeface="+mn-lt"/>
              </a:rPr>
              <a:t> to </a:t>
            </a:r>
            <a:r>
              <a:rPr lang="hr-HR" sz="2000" b="1" dirty="0" err="1">
                <a:solidFill>
                  <a:schemeClr val="tx2">
                    <a:lumMod val="75000"/>
                  </a:schemeClr>
                </a:solidFill>
                <a:latin typeface="+mn-lt"/>
              </a:rPr>
              <a:t>the</a:t>
            </a:r>
            <a:r>
              <a:rPr lang="hr-HR" sz="2000" b="1" dirty="0">
                <a:solidFill>
                  <a:schemeClr val="tx2">
                    <a:lumMod val="75000"/>
                  </a:schemeClr>
                </a:solidFill>
                <a:latin typeface="+mn-lt"/>
              </a:rPr>
              <a:t> </a:t>
            </a:r>
            <a:r>
              <a:rPr lang="hr-HR" sz="2000" b="1" dirty="0" err="1">
                <a:solidFill>
                  <a:schemeClr val="tx2">
                    <a:lumMod val="75000"/>
                  </a:schemeClr>
                </a:solidFill>
                <a:latin typeface="+mn-lt"/>
              </a:rPr>
              <a:t>document</a:t>
            </a:r>
            <a:r>
              <a:rPr lang="hr-HR" sz="2000" b="1" dirty="0">
                <a:solidFill>
                  <a:schemeClr val="tx2">
                    <a:lumMod val="75000"/>
                  </a:schemeClr>
                </a:solidFill>
                <a:latin typeface="+mn-lt"/>
              </a:rPr>
              <a:t> </a:t>
            </a:r>
            <a:r>
              <a:rPr lang="hr-HR" sz="2000" b="1" dirty="0" err="1">
                <a:solidFill>
                  <a:schemeClr val="tx2">
                    <a:lumMod val="75000"/>
                  </a:schemeClr>
                </a:solidFill>
                <a:latin typeface="+mn-lt"/>
              </a:rPr>
              <a:t>in</a:t>
            </a:r>
            <a:r>
              <a:rPr lang="hr-HR" sz="2000" b="1" dirty="0">
                <a:solidFill>
                  <a:schemeClr val="tx2">
                    <a:lumMod val="75000"/>
                  </a:schemeClr>
                </a:solidFill>
                <a:latin typeface="+mn-lt"/>
              </a:rPr>
              <a:t> A1 </a:t>
            </a:r>
            <a:r>
              <a:rPr lang="hr-HR" sz="2000" b="1" dirty="0" err="1">
                <a:solidFill>
                  <a:schemeClr val="tx2">
                    <a:lumMod val="75000"/>
                  </a:schemeClr>
                </a:solidFill>
                <a:latin typeface="+mn-lt"/>
              </a:rPr>
              <a:t>and</a:t>
            </a:r>
            <a:r>
              <a:rPr lang="hr-HR" sz="2000" b="1" dirty="0">
                <a:solidFill>
                  <a:schemeClr val="tx2">
                    <a:lumMod val="75000"/>
                  </a:schemeClr>
                </a:solidFill>
                <a:latin typeface="+mn-lt"/>
              </a:rPr>
              <a:t> </a:t>
            </a:r>
            <a:r>
              <a:rPr lang="hr-HR" sz="2000" b="1" u="sng" dirty="0" err="1">
                <a:solidFill>
                  <a:schemeClr val="tx2">
                    <a:lumMod val="75000"/>
                  </a:schemeClr>
                </a:solidFill>
                <a:latin typeface="+mn-lt"/>
              </a:rPr>
              <a:t>did</a:t>
            </a:r>
            <a:r>
              <a:rPr lang="hr-HR" sz="2000" b="1" u="sng" dirty="0">
                <a:solidFill>
                  <a:schemeClr val="tx2">
                    <a:lumMod val="75000"/>
                  </a:schemeClr>
                </a:solidFill>
                <a:latin typeface="+mn-lt"/>
              </a:rPr>
              <a:t> </a:t>
            </a:r>
            <a:r>
              <a:rPr lang="hr-HR" sz="2000" b="1" u="sng" dirty="0" err="1">
                <a:solidFill>
                  <a:schemeClr val="tx2">
                    <a:lumMod val="75000"/>
                  </a:schemeClr>
                </a:solidFill>
                <a:latin typeface="+mn-lt"/>
              </a:rPr>
              <a:t>not</a:t>
            </a:r>
            <a:r>
              <a:rPr lang="hr-HR" sz="2000" b="1" u="sng" dirty="0">
                <a:solidFill>
                  <a:schemeClr val="tx2">
                    <a:lumMod val="75000"/>
                  </a:schemeClr>
                </a:solidFill>
                <a:latin typeface="+mn-lt"/>
              </a:rPr>
              <a:t> </a:t>
            </a:r>
            <a:r>
              <a:rPr lang="hr-HR" sz="2000" b="1" u="sng" dirty="0" err="1">
                <a:solidFill>
                  <a:schemeClr val="tx2">
                    <a:lumMod val="75000"/>
                  </a:schemeClr>
                </a:solidFill>
                <a:latin typeface="+mn-lt"/>
              </a:rPr>
              <a:t>conclude</a:t>
            </a:r>
            <a:r>
              <a:rPr lang="hr-HR" sz="2000" b="1" u="sng" dirty="0">
                <a:solidFill>
                  <a:schemeClr val="tx2">
                    <a:lumMod val="75000"/>
                  </a:schemeClr>
                </a:solidFill>
                <a:latin typeface="+mn-lt"/>
              </a:rPr>
              <a:t> </a:t>
            </a:r>
            <a:r>
              <a:rPr lang="hr-HR" sz="2000" b="1" u="sng" dirty="0" err="1">
                <a:solidFill>
                  <a:schemeClr val="tx2">
                    <a:lumMod val="75000"/>
                  </a:schemeClr>
                </a:solidFill>
                <a:latin typeface="+mn-lt"/>
              </a:rPr>
              <a:t>any</a:t>
            </a:r>
            <a:r>
              <a:rPr lang="hr-HR" sz="2000" b="1" u="sng" dirty="0">
                <a:solidFill>
                  <a:schemeClr val="tx2">
                    <a:lumMod val="75000"/>
                  </a:schemeClr>
                </a:solidFill>
                <a:latin typeface="+mn-lt"/>
              </a:rPr>
              <a:t> </a:t>
            </a:r>
            <a:r>
              <a:rPr lang="hr-HR" sz="2000" b="1" u="sng" dirty="0" err="1">
                <a:solidFill>
                  <a:schemeClr val="tx2">
                    <a:lumMod val="75000"/>
                  </a:schemeClr>
                </a:solidFill>
                <a:latin typeface="+mn-lt"/>
              </a:rPr>
              <a:t>contract</a:t>
            </a:r>
            <a:r>
              <a:rPr lang="hr-HR" sz="2000" b="1" u="sng" dirty="0">
                <a:solidFill>
                  <a:schemeClr val="tx2">
                    <a:lumMod val="75000"/>
                  </a:schemeClr>
                </a:solidFill>
                <a:latin typeface="+mn-lt"/>
              </a:rPr>
              <a:t> </a:t>
            </a:r>
            <a:r>
              <a:rPr lang="hr-HR" sz="2000" b="1" dirty="0">
                <a:solidFill>
                  <a:schemeClr val="tx2">
                    <a:lumMod val="75000"/>
                  </a:schemeClr>
                </a:solidFill>
                <a:latin typeface="+mn-lt"/>
              </a:rPr>
              <a:t>on AQM </a:t>
            </a:r>
            <a:r>
              <a:rPr lang="hr-HR" sz="2000" b="1" dirty="0" err="1">
                <a:solidFill>
                  <a:schemeClr val="tx2">
                    <a:lumMod val="75000"/>
                  </a:schemeClr>
                </a:solidFill>
                <a:latin typeface="+mn-lt"/>
              </a:rPr>
              <a:t>with</a:t>
            </a:r>
            <a:r>
              <a:rPr lang="hr-HR" sz="2000" b="1" dirty="0">
                <a:solidFill>
                  <a:schemeClr val="tx2">
                    <a:lumMod val="75000"/>
                  </a:schemeClr>
                </a:solidFill>
                <a:latin typeface="+mn-lt"/>
              </a:rPr>
              <a:t> </a:t>
            </a:r>
            <a:r>
              <a:rPr lang="hr-HR" sz="2000" b="1" dirty="0" err="1">
                <a:solidFill>
                  <a:schemeClr val="tx2">
                    <a:lumMod val="75000"/>
                  </a:schemeClr>
                </a:solidFill>
                <a:latin typeface="+mn-lt"/>
              </a:rPr>
              <a:t>appropriate</a:t>
            </a:r>
            <a:r>
              <a:rPr lang="hr-HR" sz="2000" b="1" dirty="0">
                <a:solidFill>
                  <a:schemeClr val="tx2">
                    <a:lumMod val="75000"/>
                  </a:schemeClr>
                </a:solidFill>
                <a:latin typeface="+mn-lt"/>
              </a:rPr>
              <a:t> </a:t>
            </a:r>
            <a:r>
              <a:rPr lang="hr-HR" sz="2000" b="1" dirty="0" err="1">
                <a:solidFill>
                  <a:schemeClr val="tx2">
                    <a:lumMod val="75000"/>
                  </a:schemeClr>
                </a:solidFill>
                <a:latin typeface="+mn-lt"/>
              </a:rPr>
              <a:t>testing</a:t>
            </a:r>
            <a:r>
              <a:rPr lang="hr-HR" sz="2000" b="1" dirty="0">
                <a:solidFill>
                  <a:schemeClr val="tx2">
                    <a:lumMod val="75000"/>
                  </a:schemeClr>
                </a:solidFill>
                <a:latin typeface="+mn-lt"/>
              </a:rPr>
              <a:t> </a:t>
            </a:r>
            <a:r>
              <a:rPr lang="hr-HR" sz="2000" b="1" dirty="0" err="1">
                <a:solidFill>
                  <a:schemeClr val="tx2">
                    <a:lumMod val="75000"/>
                  </a:schemeClr>
                </a:solidFill>
                <a:latin typeface="+mn-lt"/>
              </a:rPr>
              <a:t>laboratory</a:t>
            </a:r>
            <a:r>
              <a:rPr lang="hr-HR" sz="2000" b="1" dirty="0">
                <a:solidFill>
                  <a:schemeClr val="tx2">
                    <a:lumMod val="75000"/>
                  </a:schemeClr>
                </a:solidFill>
                <a:latin typeface="+mn-lt"/>
              </a:rPr>
              <a:t>, </a:t>
            </a:r>
            <a:r>
              <a:rPr lang="hr-HR" sz="2000" b="1" dirty="0" err="1">
                <a:solidFill>
                  <a:schemeClr val="tx2">
                    <a:lumMod val="75000"/>
                  </a:schemeClr>
                </a:solidFill>
                <a:latin typeface="+mn-lt"/>
              </a:rPr>
              <a:t>inspector</a:t>
            </a:r>
            <a:r>
              <a:rPr lang="hr-HR" sz="2000" b="1" dirty="0">
                <a:solidFill>
                  <a:schemeClr val="tx2">
                    <a:lumMod val="75000"/>
                  </a:schemeClr>
                </a:solidFill>
                <a:latin typeface="+mn-lt"/>
              </a:rPr>
              <a:t> </a:t>
            </a:r>
            <a:r>
              <a:rPr lang="hr-HR" sz="2000" b="1" dirty="0" err="1">
                <a:solidFill>
                  <a:schemeClr val="tx2">
                    <a:lumMod val="75000"/>
                  </a:schemeClr>
                </a:solidFill>
                <a:latin typeface="+mn-lt"/>
              </a:rPr>
              <a:t>shall</a:t>
            </a:r>
            <a:r>
              <a:rPr lang="hr-HR" sz="2000" b="1" dirty="0">
                <a:solidFill>
                  <a:schemeClr val="tx2">
                    <a:lumMod val="75000"/>
                  </a:schemeClr>
                </a:solidFill>
                <a:latin typeface="+mn-lt"/>
              </a:rPr>
              <a:t> </a:t>
            </a:r>
            <a:r>
              <a:rPr lang="hr-HR" sz="2000" b="1" dirty="0" err="1">
                <a:solidFill>
                  <a:schemeClr val="tx2">
                    <a:lumMod val="75000"/>
                  </a:schemeClr>
                </a:solidFill>
                <a:latin typeface="+mn-lt"/>
              </a:rPr>
              <a:t>point</a:t>
            </a:r>
            <a:r>
              <a:rPr lang="hr-HR" sz="2000" b="1" dirty="0">
                <a:solidFill>
                  <a:schemeClr val="tx2">
                    <a:lumMod val="75000"/>
                  </a:schemeClr>
                </a:solidFill>
                <a:latin typeface="+mn-lt"/>
              </a:rPr>
              <a:t> to </a:t>
            </a:r>
            <a:r>
              <a:rPr lang="hr-HR" sz="2000" b="1" dirty="0" err="1">
                <a:solidFill>
                  <a:schemeClr val="tx2">
                    <a:lumMod val="75000"/>
                  </a:schemeClr>
                </a:solidFill>
                <a:latin typeface="+mn-lt"/>
              </a:rPr>
              <a:t>irregularities</a:t>
            </a:r>
            <a:r>
              <a:rPr lang="hr-HR" sz="2000" b="1" dirty="0">
                <a:solidFill>
                  <a:schemeClr val="tx2">
                    <a:lumMod val="75000"/>
                  </a:schemeClr>
                </a:solidFill>
                <a:latin typeface="+mn-lt"/>
              </a:rPr>
              <a:t> </a:t>
            </a:r>
            <a:r>
              <a:rPr lang="hr-HR" sz="2000" b="1" dirty="0" err="1">
                <a:solidFill>
                  <a:schemeClr val="tx2">
                    <a:lumMod val="75000"/>
                  </a:schemeClr>
                </a:solidFill>
                <a:latin typeface="+mn-lt"/>
              </a:rPr>
              <a:t>and</a:t>
            </a:r>
            <a:r>
              <a:rPr lang="hr-HR" sz="2000" b="1" dirty="0">
                <a:solidFill>
                  <a:schemeClr val="tx2">
                    <a:lumMod val="75000"/>
                  </a:schemeClr>
                </a:solidFill>
                <a:latin typeface="+mn-lt"/>
              </a:rPr>
              <a:t> </a:t>
            </a:r>
            <a:r>
              <a:rPr lang="hr-HR" sz="2000" b="1" dirty="0" err="1">
                <a:solidFill>
                  <a:schemeClr val="tx2">
                    <a:lumMod val="75000"/>
                  </a:schemeClr>
                </a:solidFill>
                <a:latin typeface="+mn-lt"/>
              </a:rPr>
              <a:t>shall</a:t>
            </a:r>
            <a:r>
              <a:rPr lang="hr-HR" sz="2000" b="1" dirty="0">
                <a:solidFill>
                  <a:schemeClr val="tx2">
                    <a:lumMod val="75000"/>
                  </a:schemeClr>
                </a:solidFill>
                <a:latin typeface="+mn-lt"/>
              </a:rPr>
              <a:t> </a:t>
            </a:r>
            <a:r>
              <a:rPr lang="hr-HR" sz="2000" b="1" dirty="0" err="1">
                <a:solidFill>
                  <a:schemeClr val="tx2">
                    <a:lumMod val="75000"/>
                  </a:schemeClr>
                </a:solidFill>
                <a:latin typeface="+mn-lt"/>
              </a:rPr>
              <a:t>determine</a:t>
            </a:r>
            <a:r>
              <a:rPr lang="hr-HR" sz="2000" b="1" dirty="0">
                <a:solidFill>
                  <a:schemeClr val="tx2">
                    <a:lumMod val="75000"/>
                  </a:schemeClr>
                </a:solidFill>
                <a:latin typeface="+mn-lt"/>
              </a:rPr>
              <a:t> </a:t>
            </a:r>
            <a:r>
              <a:rPr lang="hr-HR" sz="2000" b="1" dirty="0" err="1">
                <a:solidFill>
                  <a:schemeClr val="tx2">
                    <a:lumMod val="75000"/>
                  </a:schemeClr>
                </a:solidFill>
                <a:latin typeface="+mn-lt"/>
              </a:rPr>
              <a:t>the</a:t>
            </a:r>
            <a:r>
              <a:rPr lang="hr-HR" sz="2000" b="1" dirty="0">
                <a:solidFill>
                  <a:schemeClr val="tx2">
                    <a:lumMod val="75000"/>
                  </a:schemeClr>
                </a:solidFill>
                <a:latin typeface="+mn-lt"/>
              </a:rPr>
              <a:t> </a:t>
            </a:r>
            <a:r>
              <a:rPr lang="hr-HR" sz="2000" b="1" u="sng" dirty="0" err="1">
                <a:solidFill>
                  <a:schemeClr val="tx2">
                    <a:lumMod val="75000"/>
                  </a:schemeClr>
                </a:solidFill>
                <a:latin typeface="+mn-lt"/>
              </a:rPr>
              <a:t>deadline</a:t>
            </a:r>
            <a:r>
              <a:rPr lang="hr-HR" sz="2000" b="1" u="sng" dirty="0">
                <a:solidFill>
                  <a:schemeClr val="tx2">
                    <a:lumMod val="75000"/>
                  </a:schemeClr>
                </a:solidFill>
                <a:latin typeface="+mn-lt"/>
              </a:rPr>
              <a:t> </a:t>
            </a:r>
            <a:r>
              <a:rPr lang="hr-HR" sz="2000" b="1" u="sng" dirty="0" err="1">
                <a:solidFill>
                  <a:schemeClr val="tx2">
                    <a:lumMod val="75000"/>
                  </a:schemeClr>
                </a:solidFill>
                <a:latin typeface="+mn-lt"/>
              </a:rPr>
              <a:t>of</a:t>
            </a:r>
            <a:r>
              <a:rPr lang="hr-HR" sz="2000" b="1" u="sng" dirty="0">
                <a:solidFill>
                  <a:schemeClr val="tx2">
                    <a:lumMod val="75000"/>
                  </a:schemeClr>
                </a:solidFill>
                <a:latin typeface="+mn-lt"/>
              </a:rPr>
              <a:t> </a:t>
            </a:r>
            <a:r>
              <a:rPr lang="hr-HR" sz="2000" b="1" u="sng" dirty="0" err="1">
                <a:solidFill>
                  <a:schemeClr val="tx2">
                    <a:lumMod val="75000"/>
                  </a:schemeClr>
                </a:solidFill>
                <a:latin typeface="+mn-lt"/>
              </a:rPr>
              <a:t>their</a:t>
            </a:r>
            <a:r>
              <a:rPr lang="hr-HR" sz="2000" b="1" u="sng" dirty="0">
                <a:solidFill>
                  <a:schemeClr val="tx2">
                    <a:lumMod val="75000"/>
                  </a:schemeClr>
                </a:solidFill>
                <a:latin typeface="+mn-lt"/>
              </a:rPr>
              <a:t> </a:t>
            </a:r>
            <a:r>
              <a:rPr lang="hr-HR" sz="2000" b="1" u="sng" dirty="0" err="1">
                <a:solidFill>
                  <a:schemeClr val="tx2">
                    <a:lumMod val="75000"/>
                  </a:schemeClr>
                </a:solidFill>
                <a:latin typeface="+mn-lt"/>
              </a:rPr>
              <a:t>remedy</a:t>
            </a:r>
            <a:r>
              <a:rPr lang="hr-HR" sz="2000" b="1" u="sng" dirty="0">
                <a:solidFill>
                  <a:schemeClr val="tx2">
                    <a:lumMod val="75000"/>
                  </a:schemeClr>
                </a:solidFill>
                <a:latin typeface="+mn-lt"/>
              </a:rPr>
              <a:t> </a:t>
            </a:r>
            <a:r>
              <a:rPr lang="hr-HR" sz="2000" b="1" dirty="0">
                <a:solidFill>
                  <a:schemeClr val="tx2">
                    <a:lumMod val="75000"/>
                  </a:schemeClr>
                </a:solidFill>
              </a:rPr>
              <a:t>(</a:t>
            </a:r>
            <a:r>
              <a:rPr lang="hr-HR" sz="2000" b="1" u="sng" dirty="0">
                <a:solidFill>
                  <a:srgbClr val="FF3300"/>
                </a:solidFill>
              </a:rPr>
              <a:t>Cl. 131 </a:t>
            </a:r>
            <a:r>
              <a:rPr lang="hr-HR" sz="2000" b="1" u="sng" dirty="0" err="1">
                <a:solidFill>
                  <a:srgbClr val="FF3300"/>
                </a:solidFill>
              </a:rPr>
              <a:t>and</a:t>
            </a:r>
            <a:r>
              <a:rPr lang="hr-HR" sz="2000" b="1" u="sng" dirty="0">
                <a:solidFill>
                  <a:srgbClr val="FF3300"/>
                </a:solidFill>
              </a:rPr>
              <a:t> Cl. 137 APA</a:t>
            </a:r>
            <a:r>
              <a:rPr lang="hr-HR" sz="2000" b="1" dirty="0">
                <a:solidFill>
                  <a:schemeClr val="tx2">
                    <a:lumMod val="75000"/>
                  </a:schemeClr>
                </a:solidFill>
              </a:rPr>
              <a:t>)</a:t>
            </a:r>
            <a:r>
              <a:rPr lang="hr-HR" sz="2000" b="1" dirty="0">
                <a:solidFill>
                  <a:schemeClr val="tx2">
                    <a:lumMod val="75000"/>
                  </a:schemeClr>
                </a:solidFill>
                <a:latin typeface="+mn-lt"/>
              </a:rPr>
              <a:t>, a </a:t>
            </a:r>
            <a:r>
              <a:rPr lang="hr-HR" sz="2000" b="1" dirty="0" err="1">
                <a:solidFill>
                  <a:schemeClr val="tx2">
                    <a:lumMod val="75000"/>
                  </a:schemeClr>
                </a:solidFill>
                <a:latin typeface="+mn-lt"/>
              </a:rPr>
              <a:t>deadline</a:t>
            </a:r>
            <a:r>
              <a:rPr lang="hr-HR" sz="2000" b="1" dirty="0">
                <a:solidFill>
                  <a:schemeClr val="tx2">
                    <a:lumMod val="75000"/>
                  </a:schemeClr>
                </a:solidFill>
                <a:latin typeface="+mn-lt"/>
              </a:rPr>
              <a:t> </a:t>
            </a:r>
            <a:r>
              <a:rPr lang="hr-HR" sz="2000" b="1" dirty="0" err="1">
                <a:solidFill>
                  <a:schemeClr val="tx2">
                    <a:lumMod val="75000"/>
                  </a:schemeClr>
                </a:solidFill>
                <a:latin typeface="+mn-lt"/>
              </a:rPr>
              <a:t>depends</a:t>
            </a:r>
            <a:r>
              <a:rPr lang="hr-HR" sz="2000" b="1" dirty="0">
                <a:solidFill>
                  <a:schemeClr val="tx2">
                    <a:lumMod val="75000"/>
                  </a:schemeClr>
                </a:solidFill>
                <a:latin typeface="+mn-lt"/>
              </a:rPr>
              <a:t> on </a:t>
            </a:r>
            <a:r>
              <a:rPr lang="hr-HR" sz="2000" b="1" dirty="0" err="1">
                <a:solidFill>
                  <a:schemeClr val="tx2">
                    <a:lumMod val="75000"/>
                  </a:schemeClr>
                </a:solidFill>
                <a:latin typeface="+mn-lt"/>
              </a:rPr>
              <a:t>the</a:t>
            </a:r>
            <a:r>
              <a:rPr lang="hr-HR" sz="2000" b="1" dirty="0">
                <a:solidFill>
                  <a:schemeClr val="tx2">
                    <a:lumMod val="75000"/>
                  </a:schemeClr>
                </a:solidFill>
                <a:latin typeface="+mn-lt"/>
              </a:rPr>
              <a:t> </a:t>
            </a:r>
            <a:r>
              <a:rPr lang="hr-HR" sz="2000" b="1" dirty="0" err="1">
                <a:solidFill>
                  <a:schemeClr val="tx2">
                    <a:lumMod val="75000"/>
                  </a:schemeClr>
                </a:solidFill>
                <a:latin typeface="+mn-lt"/>
              </a:rPr>
              <a:t>phase</a:t>
            </a:r>
            <a:r>
              <a:rPr lang="hr-HR" sz="2000" b="1" dirty="0">
                <a:solidFill>
                  <a:schemeClr val="tx2">
                    <a:lumMod val="75000"/>
                  </a:schemeClr>
                </a:solidFill>
                <a:latin typeface="+mn-lt"/>
              </a:rPr>
              <a:t> </a:t>
            </a:r>
            <a:r>
              <a:rPr lang="hr-HR" sz="2000" b="1" dirty="0" err="1">
                <a:solidFill>
                  <a:schemeClr val="tx2">
                    <a:lumMod val="75000"/>
                  </a:schemeClr>
                </a:solidFill>
                <a:latin typeface="+mn-lt"/>
              </a:rPr>
              <a:t>of</a:t>
            </a:r>
            <a:r>
              <a:rPr lang="hr-HR" sz="2000" b="1" dirty="0">
                <a:solidFill>
                  <a:schemeClr val="tx2">
                    <a:lumMod val="75000"/>
                  </a:schemeClr>
                </a:solidFill>
                <a:latin typeface="+mn-lt"/>
              </a:rPr>
              <a:t> AQM </a:t>
            </a:r>
            <a:r>
              <a:rPr lang="hr-HR" sz="2000" b="1" dirty="0" err="1">
                <a:solidFill>
                  <a:schemeClr val="tx2">
                    <a:lumMod val="75000"/>
                  </a:schemeClr>
                </a:solidFill>
                <a:latin typeface="+mn-lt"/>
              </a:rPr>
              <a:t>provision</a:t>
            </a:r>
            <a:r>
              <a:rPr lang="hr-HR" sz="2000" b="1" dirty="0">
                <a:solidFill>
                  <a:schemeClr val="tx2">
                    <a:lumMod val="75000"/>
                  </a:schemeClr>
                </a:solidFill>
                <a:latin typeface="+mn-lt"/>
              </a:rPr>
              <a:t> </a:t>
            </a:r>
            <a:r>
              <a:rPr lang="hr-HR" sz="2000" b="1" dirty="0" err="1">
                <a:solidFill>
                  <a:schemeClr val="tx2">
                    <a:lumMod val="75000"/>
                  </a:schemeClr>
                </a:solidFill>
                <a:latin typeface="+mn-lt"/>
              </a:rPr>
              <a:t>in</a:t>
            </a:r>
            <a:r>
              <a:rPr lang="hr-HR" sz="2000" b="1" dirty="0">
                <a:solidFill>
                  <a:schemeClr val="tx2">
                    <a:lumMod val="75000"/>
                  </a:schemeClr>
                </a:solidFill>
                <a:latin typeface="+mn-lt"/>
              </a:rPr>
              <a:t> </a:t>
            </a:r>
            <a:r>
              <a:rPr lang="hr-HR" sz="2000" b="1" dirty="0" err="1">
                <a:solidFill>
                  <a:schemeClr val="tx2">
                    <a:lumMod val="75000"/>
                  </a:schemeClr>
                </a:solidFill>
                <a:latin typeface="+mn-lt"/>
              </a:rPr>
              <a:t>which</a:t>
            </a:r>
            <a:r>
              <a:rPr lang="hr-HR" sz="2000" b="1" dirty="0">
                <a:solidFill>
                  <a:schemeClr val="tx2">
                    <a:lumMod val="75000"/>
                  </a:schemeClr>
                </a:solidFill>
                <a:latin typeface="+mn-lt"/>
              </a:rPr>
              <a:t> </a:t>
            </a:r>
            <a:r>
              <a:rPr lang="hr-HR" sz="2000" b="1" dirty="0" err="1">
                <a:solidFill>
                  <a:schemeClr val="tx2">
                    <a:lumMod val="75000"/>
                  </a:schemeClr>
                </a:solidFill>
                <a:latin typeface="+mn-lt"/>
              </a:rPr>
              <a:t>the</a:t>
            </a:r>
            <a:r>
              <a:rPr lang="hr-HR" sz="2000" b="1" dirty="0">
                <a:solidFill>
                  <a:schemeClr val="tx2">
                    <a:lumMod val="75000"/>
                  </a:schemeClr>
                </a:solidFill>
                <a:latin typeface="+mn-lt"/>
              </a:rPr>
              <a:t> </a:t>
            </a:r>
            <a:r>
              <a:rPr lang="hr-HR" sz="2000" b="1" dirty="0" err="1">
                <a:solidFill>
                  <a:schemeClr val="tx2">
                    <a:lumMod val="75000"/>
                  </a:schemeClr>
                </a:solidFill>
                <a:latin typeface="+mn-lt"/>
              </a:rPr>
              <a:t>polluter</a:t>
            </a:r>
            <a:r>
              <a:rPr lang="hr-HR" sz="2000" b="1" dirty="0">
                <a:solidFill>
                  <a:schemeClr val="tx2">
                    <a:lumMod val="75000"/>
                  </a:schemeClr>
                </a:solidFill>
                <a:latin typeface="+mn-lt"/>
              </a:rPr>
              <a:t> </a:t>
            </a:r>
            <a:r>
              <a:rPr lang="hr-HR" sz="2000" b="1" dirty="0" err="1">
                <a:solidFill>
                  <a:schemeClr val="tx2">
                    <a:lumMod val="75000"/>
                  </a:schemeClr>
                </a:solidFill>
                <a:latin typeface="+mn-lt"/>
              </a:rPr>
              <a:t>stands</a:t>
            </a:r>
            <a:r>
              <a:rPr lang="hr-HR" sz="2000" b="1" dirty="0">
                <a:solidFill>
                  <a:schemeClr val="tx2">
                    <a:lumMod val="75000"/>
                  </a:schemeClr>
                </a:solidFill>
                <a:latin typeface="+mn-lt"/>
              </a:rPr>
              <a:t> (</a:t>
            </a:r>
            <a:r>
              <a:rPr lang="hr-HR" sz="2000" b="1" dirty="0" err="1">
                <a:solidFill>
                  <a:schemeClr val="tx2">
                    <a:lumMod val="75000"/>
                  </a:schemeClr>
                </a:solidFill>
                <a:latin typeface="+mn-lt"/>
              </a:rPr>
              <a:t>refer</a:t>
            </a:r>
            <a:r>
              <a:rPr lang="hr-HR" sz="2000" b="1" dirty="0">
                <a:solidFill>
                  <a:schemeClr val="tx2">
                    <a:lumMod val="75000"/>
                  </a:schemeClr>
                </a:solidFill>
                <a:latin typeface="+mn-lt"/>
              </a:rPr>
              <a:t> to Table 1). </a:t>
            </a:r>
          </a:p>
        </p:txBody>
      </p:sp>
      <p:sp>
        <p:nvSpPr>
          <p:cNvPr id="15"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grpSp>
        <p:nvGrpSpPr>
          <p:cNvPr id="17" name="Group 3"/>
          <p:cNvGrpSpPr>
            <a:grpSpLocks noChangeAspect="1"/>
          </p:cNvGrpSpPr>
          <p:nvPr/>
        </p:nvGrpSpPr>
        <p:grpSpPr bwMode="auto">
          <a:xfrm>
            <a:off x="442354" y="6362429"/>
            <a:ext cx="4500798" cy="411137"/>
            <a:chOff x="14858" y="6031800"/>
            <a:chExt cx="7310482" cy="703818"/>
          </a:xfrm>
        </p:grpSpPr>
        <p:pic>
          <p:nvPicPr>
            <p:cNvPr id="18"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Rectangle 18"/>
            <p:cNvSpPr/>
            <p:nvPr/>
          </p:nvSpPr>
          <p:spPr>
            <a:xfrm>
              <a:off x="1911728" y="6031800"/>
              <a:ext cx="5413612" cy="474190"/>
            </a:xfrm>
            <a:prstGeom prst="rect">
              <a:avLst/>
            </a:prstGeom>
          </p:spPr>
          <p:txBody>
            <a:bodyPr wrap="none">
              <a:spAutoFit/>
            </a:bodyPr>
            <a:lstStyle/>
            <a:p>
              <a:pPr fontAlgn="auto">
                <a:spcBef>
                  <a:spcPts val="0"/>
                </a:spcBef>
                <a:spcAft>
                  <a:spcPts val="0"/>
                </a:spcAft>
                <a:defRPr/>
              </a:pPr>
              <a:r>
                <a:rPr lang="en-US" sz="1200" dirty="0" smtClean="0">
                  <a:latin typeface="Arial Narrow" pitchFamily="34" charset="0"/>
                  <a:cs typeface="+mn-cs"/>
                </a:rPr>
                <a:t>Energy Research and Environmental Protection Institute</a:t>
              </a:r>
              <a:endParaRPr lang="en-US" sz="1200" dirty="0">
                <a:latin typeface="Arial Narrow" pitchFamily="34" charset="0"/>
                <a:cs typeface="+mn-cs"/>
              </a:endParaRPr>
            </a:p>
          </p:txBody>
        </p:sp>
      </p:grpSp>
    </p:spTree>
    <p:extLst>
      <p:ext uri="{BB962C8B-B14F-4D97-AF65-F5344CB8AC3E}">
        <p14:creationId xmlns:p14="http://schemas.microsoft.com/office/powerpoint/2010/main" val="3205525788"/>
      </p:ext>
    </p:extLst>
  </p:cSld>
  <p:clrMapOvr>
    <a:masterClrMapping/>
  </p:clrMapOvr>
  <p:transition spd="med">
    <p:fade thruBlk="1"/>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190500" y="400051"/>
            <a:ext cx="8686800" cy="666749"/>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marL="895350" indent="-895350" algn="l" eaLnBrk="1" hangingPunct="1"/>
            <a:r>
              <a:rPr lang="hr-HR" sz="2800" b="1" dirty="0" err="1">
                <a:solidFill>
                  <a:schemeClr val="tx2"/>
                </a:solidFill>
                <a:effectLst>
                  <a:glow>
                    <a:srgbClr val="7F7F7F">
                      <a:alpha val="35000"/>
                    </a:srgbClr>
                  </a:glow>
                </a:effectLst>
              </a:rPr>
              <a:t>Control</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of</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regulations</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implementation</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per</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phases</a:t>
            </a:r>
            <a:endParaRPr lang="hr-HR" sz="2800" b="1" dirty="0">
              <a:solidFill>
                <a:schemeClr val="tx2"/>
              </a:solidFill>
              <a:effectLst>
                <a:glow>
                  <a:srgbClr val="7F7F7F">
                    <a:alpha val="35000"/>
                  </a:srgbClr>
                </a:glow>
              </a:effectLst>
            </a:endParaRPr>
          </a:p>
        </p:txBody>
      </p:sp>
      <p:grpSp>
        <p:nvGrpSpPr>
          <p:cNvPr id="2" name="Group 5"/>
          <p:cNvGrpSpPr/>
          <p:nvPr/>
        </p:nvGrpSpPr>
        <p:grpSpPr>
          <a:xfrm>
            <a:off x="376239" y="6334443"/>
            <a:ext cx="3493723" cy="439123"/>
            <a:chOff x="71999" y="6334443"/>
            <a:chExt cx="3493723" cy="439123"/>
          </a:xfrm>
        </p:grpSpPr>
        <p:grpSp>
          <p:nvGrpSpPr>
            <p:cNvPr id="3"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zaštitu 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12" name="Rectangle 11"/>
          <p:cNvSpPr/>
          <p:nvPr/>
        </p:nvSpPr>
        <p:spPr>
          <a:xfrm>
            <a:off x="400050" y="1228723"/>
            <a:ext cx="8439150" cy="971551"/>
          </a:xfrm>
          <a:prstGeom prst="rect">
            <a:avLst/>
          </a:prstGeom>
          <a:solidFill>
            <a:schemeClr val="accent6">
              <a:lumMod val="60000"/>
              <a:lumOff val="40000"/>
            </a:schemeClr>
          </a:solidFill>
          <a:ln w="19050">
            <a:solidFill>
              <a:schemeClr val="accent6">
                <a:lumMod val="75000"/>
              </a:schemeClr>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HR"/>
          </a:p>
        </p:txBody>
      </p:sp>
      <p:sp>
        <p:nvSpPr>
          <p:cNvPr id="10" name="TextBox 9"/>
          <p:cNvSpPr txBox="1"/>
          <p:nvPr/>
        </p:nvSpPr>
        <p:spPr>
          <a:xfrm>
            <a:off x="419101" y="1228725"/>
            <a:ext cx="8429624" cy="954107"/>
          </a:xfrm>
          <a:prstGeom prst="rect">
            <a:avLst/>
          </a:prstGeom>
          <a:noFill/>
        </p:spPr>
        <p:txBody>
          <a:bodyPr wrap="square" rtlCol="0">
            <a:spAutoFit/>
          </a:bodyPr>
          <a:lstStyle/>
          <a:p>
            <a:pPr algn="ctr"/>
            <a:r>
              <a:rPr lang="hr-HR" sz="2800" b="1" dirty="0">
                <a:solidFill>
                  <a:schemeClr val="tx2">
                    <a:lumMod val="75000"/>
                  </a:schemeClr>
                </a:solidFill>
              </a:rPr>
              <a:t>C. </a:t>
            </a:r>
            <a:r>
              <a:rPr lang="hr-HR" sz="2800" b="1" dirty="0" err="1">
                <a:solidFill>
                  <a:schemeClr val="tx2">
                    <a:lumMod val="75000"/>
                  </a:schemeClr>
                </a:solidFill>
              </a:rPr>
              <a:t>Conducting</a:t>
            </a:r>
            <a:r>
              <a:rPr lang="hr-HR" sz="2800" b="1" dirty="0">
                <a:solidFill>
                  <a:schemeClr val="tx2">
                    <a:lumMod val="75000"/>
                  </a:schemeClr>
                </a:solidFill>
              </a:rPr>
              <a:t> </a:t>
            </a:r>
            <a:r>
              <a:rPr lang="hr-HR" sz="2800" b="1" dirty="0" err="1">
                <a:solidFill>
                  <a:schemeClr val="tx2">
                    <a:lumMod val="75000"/>
                  </a:schemeClr>
                </a:solidFill>
              </a:rPr>
              <a:t>after</a:t>
            </a:r>
            <a:r>
              <a:rPr lang="hr-HR" sz="2800" b="1" dirty="0">
                <a:solidFill>
                  <a:schemeClr val="tx2">
                    <a:lumMod val="75000"/>
                  </a:schemeClr>
                </a:solidFill>
              </a:rPr>
              <a:t> </a:t>
            </a:r>
            <a:r>
              <a:rPr lang="hr-HR" sz="2800" b="1" dirty="0" err="1">
                <a:solidFill>
                  <a:schemeClr val="tx2">
                    <a:lumMod val="75000"/>
                  </a:schemeClr>
                </a:solidFill>
              </a:rPr>
              <a:t>performed</a:t>
            </a:r>
            <a:r>
              <a:rPr lang="hr-HR" sz="2800" b="1" dirty="0">
                <a:solidFill>
                  <a:schemeClr val="tx2">
                    <a:lumMod val="75000"/>
                  </a:schemeClr>
                </a:solidFill>
              </a:rPr>
              <a:t> </a:t>
            </a:r>
            <a:r>
              <a:rPr lang="hr-HR" sz="2800" b="1" dirty="0" err="1">
                <a:solidFill>
                  <a:schemeClr val="tx2">
                    <a:lumMod val="75000"/>
                  </a:schemeClr>
                </a:solidFill>
              </a:rPr>
              <a:t>inspection</a:t>
            </a:r>
            <a:r>
              <a:rPr lang="hr-HR" sz="2800" b="1" dirty="0">
                <a:solidFill>
                  <a:schemeClr val="tx2">
                    <a:lumMod val="75000"/>
                  </a:schemeClr>
                </a:solidFill>
              </a:rPr>
              <a:t> </a:t>
            </a:r>
            <a:r>
              <a:rPr lang="hr-HR" sz="2800" b="1" dirty="0" err="1">
                <a:solidFill>
                  <a:schemeClr val="tx2">
                    <a:lumMod val="75000"/>
                  </a:schemeClr>
                </a:solidFill>
              </a:rPr>
              <a:t>monitoring</a:t>
            </a:r>
            <a:r>
              <a:rPr lang="hr-HR" sz="2800" b="1" dirty="0">
                <a:solidFill>
                  <a:schemeClr val="tx2">
                    <a:lumMod val="75000"/>
                  </a:schemeClr>
                </a:solidFill>
              </a:rPr>
              <a:t> - </a:t>
            </a:r>
            <a:r>
              <a:rPr lang="hr-HR" sz="2800" b="1" dirty="0" err="1">
                <a:solidFill>
                  <a:schemeClr val="tx2">
                    <a:lumMod val="75000"/>
                  </a:schemeClr>
                </a:solidFill>
              </a:rPr>
              <a:t>steps</a:t>
            </a:r>
            <a:endParaRPr lang="hr-HR" sz="2800" b="1" dirty="0">
              <a:solidFill>
                <a:schemeClr val="tx2">
                  <a:lumMod val="75000"/>
                </a:schemeClr>
              </a:solidFill>
            </a:endParaRPr>
          </a:p>
        </p:txBody>
      </p:sp>
      <p:sp>
        <p:nvSpPr>
          <p:cNvPr id="17" name="Rectangle 16"/>
          <p:cNvSpPr/>
          <p:nvPr/>
        </p:nvSpPr>
        <p:spPr>
          <a:xfrm>
            <a:off x="376239" y="2200276"/>
            <a:ext cx="704850" cy="3448049"/>
          </a:xfrm>
          <a:prstGeom prst="rect">
            <a:avLst/>
          </a:prstGeom>
          <a:solidFill>
            <a:schemeClr val="accent6">
              <a:lumMod val="60000"/>
              <a:lumOff val="40000"/>
            </a:schemeClr>
          </a:solidFill>
          <a:ln>
            <a:solidFill>
              <a:schemeClr val="accent6">
                <a:lumMod val="75000"/>
              </a:schemeClr>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sz="2800" b="1" dirty="0">
                <a:solidFill>
                  <a:schemeClr val="tx2">
                    <a:lumMod val="75000"/>
                  </a:schemeClr>
                </a:solidFill>
              </a:rPr>
              <a:t>3.</a:t>
            </a:r>
          </a:p>
        </p:txBody>
      </p:sp>
      <p:sp>
        <p:nvSpPr>
          <p:cNvPr id="18" name="Rectangle 17"/>
          <p:cNvSpPr/>
          <p:nvPr/>
        </p:nvSpPr>
        <p:spPr>
          <a:xfrm>
            <a:off x="1066800" y="2200274"/>
            <a:ext cx="7667625" cy="3448051"/>
          </a:xfrm>
          <a:prstGeom prst="rect">
            <a:avLst/>
          </a:prstGeom>
          <a:solidFill>
            <a:schemeClr val="accent6">
              <a:lumMod val="40000"/>
              <a:lumOff val="60000"/>
            </a:schemeClr>
          </a:solidFill>
          <a:ln w="19050">
            <a:solidFill>
              <a:schemeClr val="accent6">
                <a:lumMod val="75000"/>
              </a:schemeClr>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hr-HR" sz="2000" dirty="0">
              <a:solidFill>
                <a:schemeClr val="tx2">
                  <a:lumMod val="75000"/>
                </a:schemeClr>
              </a:solidFill>
            </a:endParaRPr>
          </a:p>
        </p:txBody>
      </p:sp>
      <p:sp>
        <p:nvSpPr>
          <p:cNvPr id="19" name="TextBox 18"/>
          <p:cNvSpPr txBox="1"/>
          <p:nvPr/>
        </p:nvSpPr>
        <p:spPr>
          <a:xfrm>
            <a:off x="1166812" y="2222866"/>
            <a:ext cx="7467600" cy="2862322"/>
          </a:xfrm>
          <a:prstGeom prst="rect">
            <a:avLst/>
          </a:prstGeom>
          <a:noFill/>
        </p:spPr>
        <p:txBody>
          <a:bodyPr wrap="square" rtlCol="0">
            <a:spAutoFit/>
          </a:bodyPr>
          <a:lstStyle/>
          <a:p>
            <a:r>
              <a:rPr lang="hr-HR" sz="2000" b="1" dirty="0" err="1">
                <a:solidFill>
                  <a:schemeClr val="tx2">
                    <a:lumMod val="75000"/>
                  </a:schemeClr>
                </a:solidFill>
                <a:latin typeface="+mn-lt"/>
              </a:rPr>
              <a:t>If</a:t>
            </a:r>
            <a:r>
              <a:rPr lang="hr-HR" sz="2000" b="1" dirty="0">
                <a:solidFill>
                  <a:schemeClr val="tx2">
                    <a:lumMod val="75000"/>
                  </a:schemeClr>
                </a:solidFill>
                <a:latin typeface="+mn-lt"/>
              </a:rPr>
              <a:t> </a:t>
            </a:r>
            <a:r>
              <a:rPr lang="hr-HR" sz="2000" b="1" dirty="0" err="1">
                <a:solidFill>
                  <a:schemeClr val="tx2">
                    <a:lumMod val="75000"/>
                  </a:schemeClr>
                </a:solidFill>
                <a:latin typeface="+mn-lt"/>
              </a:rPr>
              <a:t>in</a:t>
            </a:r>
            <a:r>
              <a:rPr lang="hr-HR" sz="2000" b="1" dirty="0">
                <a:solidFill>
                  <a:schemeClr val="tx2">
                    <a:lumMod val="75000"/>
                  </a:schemeClr>
                </a:solidFill>
                <a:latin typeface="+mn-lt"/>
              </a:rPr>
              <a:t> </a:t>
            </a:r>
            <a:r>
              <a:rPr lang="hr-HR" sz="2000" b="1" dirty="0" err="1">
                <a:solidFill>
                  <a:schemeClr val="tx2">
                    <a:lumMod val="75000"/>
                  </a:schemeClr>
                </a:solidFill>
                <a:latin typeface="+mn-lt"/>
              </a:rPr>
              <a:t>steps</a:t>
            </a:r>
            <a:r>
              <a:rPr lang="hr-HR" sz="2000" b="1" dirty="0">
                <a:solidFill>
                  <a:schemeClr val="tx2">
                    <a:lumMod val="75000"/>
                  </a:schemeClr>
                </a:solidFill>
                <a:latin typeface="+mn-lt"/>
              </a:rPr>
              <a:t> </a:t>
            </a:r>
          </a:p>
          <a:p>
            <a:r>
              <a:rPr lang="hr-HR" sz="2000" b="1" dirty="0">
                <a:solidFill>
                  <a:schemeClr val="tx2">
                    <a:lumMod val="75000"/>
                  </a:schemeClr>
                </a:solidFill>
                <a:latin typeface="+mn-lt"/>
              </a:rPr>
              <a:t>B2 </a:t>
            </a:r>
            <a:r>
              <a:rPr lang="hr-HR" sz="2000" b="1" dirty="0" err="1">
                <a:solidFill>
                  <a:schemeClr val="tx2">
                    <a:lumMod val="75000"/>
                  </a:schemeClr>
                </a:solidFill>
                <a:latin typeface="+mn-lt"/>
              </a:rPr>
              <a:t>and</a:t>
            </a:r>
            <a:r>
              <a:rPr lang="hr-HR" sz="2000" b="1" dirty="0">
                <a:solidFill>
                  <a:schemeClr val="tx2">
                    <a:lumMod val="75000"/>
                  </a:schemeClr>
                </a:solidFill>
                <a:latin typeface="+mn-lt"/>
              </a:rPr>
              <a:t> B3 (</a:t>
            </a:r>
            <a:r>
              <a:rPr lang="hr-HR" sz="2000" b="1" dirty="0" err="1">
                <a:solidFill>
                  <a:schemeClr val="tx2">
                    <a:lumMod val="75000"/>
                  </a:schemeClr>
                </a:solidFill>
                <a:latin typeface="+mn-lt"/>
              </a:rPr>
              <a:t>incomplete</a:t>
            </a:r>
            <a:r>
              <a:rPr lang="hr-HR" sz="2000" b="1" dirty="0">
                <a:solidFill>
                  <a:schemeClr val="tx2">
                    <a:lumMod val="75000"/>
                  </a:schemeClr>
                </a:solidFill>
                <a:latin typeface="+mn-lt"/>
              </a:rPr>
              <a:t> </a:t>
            </a:r>
            <a:r>
              <a:rPr lang="hr-HR" sz="2000" b="1" dirty="0" err="1">
                <a:solidFill>
                  <a:schemeClr val="tx2">
                    <a:lumMod val="75000"/>
                  </a:schemeClr>
                </a:solidFill>
                <a:latin typeface="+mn-lt"/>
              </a:rPr>
              <a:t>coverage</a:t>
            </a:r>
            <a:r>
              <a:rPr lang="hr-HR" sz="2000" b="1" dirty="0">
                <a:solidFill>
                  <a:schemeClr val="tx2">
                    <a:lumMod val="75000"/>
                  </a:schemeClr>
                </a:solidFill>
                <a:latin typeface="+mn-lt"/>
              </a:rPr>
              <a:t> </a:t>
            </a:r>
            <a:r>
              <a:rPr lang="hr-HR" sz="2000" b="1" dirty="0" err="1">
                <a:solidFill>
                  <a:schemeClr val="tx2">
                    <a:lumMod val="75000"/>
                  </a:schemeClr>
                </a:solidFill>
                <a:latin typeface="+mn-lt"/>
              </a:rPr>
              <a:t>of</a:t>
            </a:r>
            <a:r>
              <a:rPr lang="hr-HR" sz="2000" b="1" dirty="0">
                <a:solidFill>
                  <a:schemeClr val="tx2">
                    <a:lumMod val="75000"/>
                  </a:schemeClr>
                </a:solidFill>
                <a:latin typeface="+mn-lt"/>
              </a:rPr>
              <a:t> </a:t>
            </a:r>
            <a:r>
              <a:rPr lang="hr-HR" sz="2000" b="1" dirty="0" err="1">
                <a:solidFill>
                  <a:schemeClr val="tx2">
                    <a:lumMod val="75000"/>
                  </a:schemeClr>
                </a:solidFill>
                <a:latin typeface="+mn-lt"/>
              </a:rPr>
              <a:t>permit</a:t>
            </a:r>
            <a:r>
              <a:rPr lang="hr-HR" sz="2000" b="1" dirty="0">
                <a:solidFill>
                  <a:schemeClr val="tx2">
                    <a:lumMod val="75000"/>
                  </a:schemeClr>
                </a:solidFill>
                <a:latin typeface="+mn-lt"/>
              </a:rPr>
              <a:t>)</a:t>
            </a:r>
          </a:p>
          <a:p>
            <a:r>
              <a:rPr lang="hr-HR" sz="2000" b="1" dirty="0">
                <a:solidFill>
                  <a:schemeClr val="tx2">
                    <a:lumMod val="75000"/>
                  </a:schemeClr>
                </a:solidFill>
                <a:latin typeface="+mn-lt"/>
              </a:rPr>
              <a:t>B4 (</a:t>
            </a:r>
            <a:r>
              <a:rPr lang="hr-HR" sz="2000" b="1" dirty="0" err="1">
                <a:solidFill>
                  <a:schemeClr val="tx2">
                    <a:lumMod val="75000"/>
                  </a:schemeClr>
                </a:solidFill>
                <a:latin typeface="+mn-lt"/>
              </a:rPr>
              <a:t>continuous</a:t>
            </a:r>
            <a:r>
              <a:rPr lang="hr-HR" sz="2000" b="1" dirty="0">
                <a:solidFill>
                  <a:schemeClr val="tx2">
                    <a:lumMod val="75000"/>
                  </a:schemeClr>
                </a:solidFill>
                <a:latin typeface="+mn-lt"/>
              </a:rPr>
              <a:t> </a:t>
            </a:r>
            <a:r>
              <a:rPr lang="hr-HR" sz="2000" b="1" dirty="0" err="1">
                <a:solidFill>
                  <a:schemeClr val="tx2">
                    <a:lumMod val="75000"/>
                  </a:schemeClr>
                </a:solidFill>
                <a:latin typeface="+mn-lt"/>
              </a:rPr>
              <a:t>data</a:t>
            </a:r>
            <a:r>
              <a:rPr lang="hr-HR" sz="2000" b="1" dirty="0">
                <a:solidFill>
                  <a:schemeClr val="tx2">
                    <a:lumMod val="75000"/>
                  </a:schemeClr>
                </a:solidFill>
                <a:latin typeface="+mn-lt"/>
              </a:rPr>
              <a:t> transfer </a:t>
            </a:r>
            <a:r>
              <a:rPr lang="hr-HR" sz="2000" b="1" dirty="0" err="1">
                <a:solidFill>
                  <a:schemeClr val="tx2">
                    <a:lumMod val="75000"/>
                  </a:schemeClr>
                </a:solidFill>
                <a:latin typeface="+mn-lt"/>
              </a:rPr>
              <a:t>in</a:t>
            </a:r>
            <a:r>
              <a:rPr lang="hr-HR" sz="2000" b="1" dirty="0">
                <a:solidFill>
                  <a:schemeClr val="tx2">
                    <a:lumMod val="75000"/>
                  </a:schemeClr>
                </a:solidFill>
                <a:latin typeface="+mn-lt"/>
              </a:rPr>
              <a:t> CENA)</a:t>
            </a:r>
          </a:p>
          <a:p>
            <a:r>
              <a:rPr lang="hr-HR" sz="2000" b="1" dirty="0">
                <a:solidFill>
                  <a:schemeClr val="tx2">
                    <a:lumMod val="75000"/>
                  </a:schemeClr>
                </a:solidFill>
                <a:latin typeface="+mn-lt"/>
              </a:rPr>
              <a:t>B5 </a:t>
            </a:r>
            <a:r>
              <a:rPr lang="hr-HR" sz="2000" b="1" dirty="0" err="1">
                <a:solidFill>
                  <a:schemeClr val="tx2">
                    <a:lumMod val="75000"/>
                  </a:schemeClr>
                </a:solidFill>
                <a:latin typeface="+mn-lt"/>
              </a:rPr>
              <a:t>and</a:t>
            </a:r>
            <a:r>
              <a:rPr lang="hr-HR" sz="2000" b="1" dirty="0">
                <a:solidFill>
                  <a:schemeClr val="tx2">
                    <a:lumMod val="75000"/>
                  </a:schemeClr>
                </a:solidFill>
                <a:latin typeface="+mn-lt"/>
              </a:rPr>
              <a:t> B6 (</a:t>
            </a:r>
            <a:r>
              <a:rPr lang="hr-HR" sz="2000" b="1" dirty="0" err="1">
                <a:solidFill>
                  <a:schemeClr val="tx2">
                    <a:lumMod val="75000"/>
                  </a:schemeClr>
                </a:solidFill>
                <a:latin typeface="+mn-lt"/>
              </a:rPr>
              <a:t>report</a:t>
            </a:r>
            <a:r>
              <a:rPr lang="hr-HR" sz="2000" b="1" dirty="0">
                <a:solidFill>
                  <a:schemeClr val="tx2">
                    <a:lumMod val="75000"/>
                  </a:schemeClr>
                </a:solidFill>
                <a:latin typeface="+mn-lt"/>
              </a:rPr>
              <a:t> </a:t>
            </a:r>
            <a:r>
              <a:rPr lang="hr-HR" sz="2000" b="1" dirty="0" err="1">
                <a:solidFill>
                  <a:schemeClr val="tx2">
                    <a:lumMod val="75000"/>
                  </a:schemeClr>
                </a:solidFill>
                <a:latin typeface="+mn-lt"/>
              </a:rPr>
              <a:t>and</a:t>
            </a:r>
            <a:r>
              <a:rPr lang="hr-HR" sz="2000" b="1" dirty="0">
                <a:solidFill>
                  <a:schemeClr val="tx2">
                    <a:lumMod val="75000"/>
                  </a:schemeClr>
                </a:solidFill>
                <a:latin typeface="+mn-lt"/>
              </a:rPr>
              <a:t> </a:t>
            </a:r>
            <a:r>
              <a:rPr lang="hr-HR" sz="2000" b="1" dirty="0" err="1">
                <a:solidFill>
                  <a:schemeClr val="tx2">
                    <a:lumMod val="75000"/>
                  </a:schemeClr>
                </a:solidFill>
                <a:latin typeface="+mn-lt"/>
              </a:rPr>
              <a:t>content</a:t>
            </a:r>
            <a:r>
              <a:rPr lang="hr-HR" sz="2000" b="1" dirty="0">
                <a:solidFill>
                  <a:schemeClr val="tx2">
                    <a:lumMod val="75000"/>
                  </a:schemeClr>
                </a:solidFill>
                <a:latin typeface="+mn-lt"/>
              </a:rPr>
              <a:t> </a:t>
            </a:r>
            <a:r>
              <a:rPr lang="hr-HR" sz="2000" b="1" dirty="0" err="1">
                <a:solidFill>
                  <a:schemeClr val="tx2">
                    <a:lumMod val="75000"/>
                  </a:schemeClr>
                </a:solidFill>
                <a:latin typeface="+mn-lt"/>
              </a:rPr>
              <a:t>of</a:t>
            </a:r>
            <a:r>
              <a:rPr lang="hr-HR" sz="2000" b="1" dirty="0">
                <a:solidFill>
                  <a:schemeClr val="tx2">
                    <a:lumMod val="75000"/>
                  </a:schemeClr>
                </a:solidFill>
                <a:latin typeface="+mn-lt"/>
              </a:rPr>
              <a:t> </a:t>
            </a:r>
            <a:r>
              <a:rPr lang="hr-HR" sz="2000" b="1" dirty="0" err="1">
                <a:solidFill>
                  <a:schemeClr val="tx2">
                    <a:lumMod val="75000"/>
                  </a:schemeClr>
                </a:solidFill>
                <a:latin typeface="+mn-lt"/>
              </a:rPr>
              <a:t>report</a:t>
            </a:r>
            <a:r>
              <a:rPr lang="hr-HR" sz="2000" b="1" dirty="0">
                <a:solidFill>
                  <a:schemeClr val="tx2">
                    <a:lumMod val="75000"/>
                  </a:schemeClr>
                </a:solidFill>
                <a:latin typeface="+mn-lt"/>
              </a:rPr>
              <a:t>)</a:t>
            </a:r>
          </a:p>
          <a:p>
            <a:r>
              <a:rPr lang="hr-HR" sz="2000" b="1" dirty="0">
                <a:solidFill>
                  <a:schemeClr val="tx2">
                    <a:lumMod val="75000"/>
                  </a:schemeClr>
                </a:solidFill>
                <a:latin typeface="+mn-lt"/>
              </a:rPr>
              <a:t>B7 (</a:t>
            </a:r>
            <a:r>
              <a:rPr lang="hr-HR" sz="2000" b="1" dirty="0" err="1">
                <a:solidFill>
                  <a:schemeClr val="tx2">
                    <a:lumMod val="75000"/>
                  </a:schemeClr>
                </a:solidFill>
                <a:latin typeface="+mn-lt"/>
              </a:rPr>
              <a:t>deadlines</a:t>
            </a:r>
            <a:r>
              <a:rPr lang="hr-HR" sz="2000" b="1" dirty="0">
                <a:solidFill>
                  <a:schemeClr val="tx2">
                    <a:lumMod val="75000"/>
                  </a:schemeClr>
                </a:solidFill>
                <a:latin typeface="+mn-lt"/>
              </a:rPr>
              <a:t> </a:t>
            </a:r>
            <a:r>
              <a:rPr lang="hr-HR" sz="2000" b="1" dirty="0" err="1">
                <a:solidFill>
                  <a:schemeClr val="tx2">
                    <a:lumMod val="75000"/>
                  </a:schemeClr>
                </a:solidFill>
                <a:latin typeface="+mn-lt"/>
              </a:rPr>
              <a:t>of</a:t>
            </a:r>
            <a:r>
              <a:rPr lang="hr-HR" sz="2000" b="1" dirty="0">
                <a:solidFill>
                  <a:schemeClr val="tx2">
                    <a:lumMod val="75000"/>
                  </a:schemeClr>
                </a:solidFill>
                <a:latin typeface="+mn-lt"/>
              </a:rPr>
              <a:t> </a:t>
            </a:r>
            <a:r>
              <a:rPr lang="hr-HR" sz="2000" b="1" dirty="0" err="1">
                <a:solidFill>
                  <a:schemeClr val="tx2">
                    <a:lumMod val="75000"/>
                  </a:schemeClr>
                </a:solidFill>
                <a:latin typeface="+mn-lt"/>
              </a:rPr>
              <a:t>report</a:t>
            </a:r>
            <a:r>
              <a:rPr lang="hr-HR" sz="2000" b="1" dirty="0">
                <a:solidFill>
                  <a:schemeClr val="tx2">
                    <a:lumMod val="75000"/>
                  </a:schemeClr>
                </a:solidFill>
                <a:latin typeface="+mn-lt"/>
              </a:rPr>
              <a:t> </a:t>
            </a:r>
            <a:r>
              <a:rPr lang="hr-HR" sz="2000" b="1" dirty="0" err="1">
                <a:solidFill>
                  <a:schemeClr val="tx2">
                    <a:lumMod val="75000"/>
                  </a:schemeClr>
                </a:solidFill>
                <a:latin typeface="+mn-lt"/>
              </a:rPr>
              <a:t>submission</a:t>
            </a:r>
            <a:r>
              <a:rPr lang="hr-HR" sz="2000" b="1" dirty="0">
                <a:solidFill>
                  <a:schemeClr val="tx2">
                    <a:lumMod val="75000"/>
                  </a:schemeClr>
                </a:solidFill>
                <a:latin typeface="+mn-lt"/>
              </a:rPr>
              <a:t>) </a:t>
            </a:r>
          </a:p>
          <a:p>
            <a:r>
              <a:rPr lang="hr-HR" sz="2000" b="1" dirty="0" err="1">
                <a:solidFill>
                  <a:schemeClr val="tx2">
                    <a:lumMod val="75000"/>
                  </a:schemeClr>
                </a:solidFill>
                <a:latin typeface="+mn-lt"/>
              </a:rPr>
              <a:t>there</a:t>
            </a:r>
            <a:r>
              <a:rPr lang="hr-HR" sz="2000" b="1" dirty="0">
                <a:solidFill>
                  <a:schemeClr val="tx2">
                    <a:lumMod val="75000"/>
                  </a:schemeClr>
                </a:solidFill>
                <a:latin typeface="+mn-lt"/>
              </a:rPr>
              <a:t> are </a:t>
            </a:r>
            <a:r>
              <a:rPr lang="hr-HR" sz="2000" b="1" dirty="0" err="1">
                <a:solidFill>
                  <a:schemeClr val="tx2">
                    <a:lumMod val="75000"/>
                  </a:schemeClr>
                </a:solidFill>
                <a:latin typeface="+mn-lt"/>
              </a:rPr>
              <a:t>irregularities</a:t>
            </a:r>
            <a:r>
              <a:rPr lang="hr-HR" sz="2000" b="1" dirty="0">
                <a:solidFill>
                  <a:schemeClr val="tx2">
                    <a:lumMod val="75000"/>
                  </a:schemeClr>
                </a:solidFill>
                <a:latin typeface="+mn-lt"/>
              </a:rPr>
              <a:t> </a:t>
            </a:r>
            <a:r>
              <a:rPr lang="hr-HR" sz="2000" b="1" dirty="0" err="1">
                <a:solidFill>
                  <a:schemeClr val="tx2">
                    <a:lumMod val="75000"/>
                  </a:schemeClr>
                </a:solidFill>
                <a:latin typeface="+mn-lt"/>
              </a:rPr>
              <a:t>discovered</a:t>
            </a:r>
            <a:r>
              <a:rPr lang="hr-HR" sz="2000" b="1" dirty="0">
                <a:solidFill>
                  <a:schemeClr val="tx2">
                    <a:lumMod val="75000"/>
                  </a:schemeClr>
                </a:solidFill>
                <a:latin typeface="+mn-lt"/>
              </a:rPr>
              <a:t>, </a:t>
            </a:r>
            <a:r>
              <a:rPr lang="hr-HR" sz="2000" b="1" dirty="0" err="1">
                <a:solidFill>
                  <a:schemeClr val="tx2">
                    <a:lumMod val="75000"/>
                  </a:schemeClr>
                </a:solidFill>
                <a:latin typeface="+mn-lt"/>
              </a:rPr>
              <a:t>inspector</a:t>
            </a:r>
            <a:r>
              <a:rPr lang="hr-HR" sz="2000" b="1" dirty="0">
                <a:solidFill>
                  <a:schemeClr val="tx2">
                    <a:lumMod val="75000"/>
                  </a:schemeClr>
                </a:solidFill>
                <a:latin typeface="+mn-lt"/>
              </a:rPr>
              <a:t> </a:t>
            </a:r>
            <a:r>
              <a:rPr lang="hr-HR" sz="2000" b="1" dirty="0" err="1">
                <a:solidFill>
                  <a:schemeClr val="tx2">
                    <a:lumMod val="75000"/>
                  </a:schemeClr>
                </a:solidFill>
                <a:latin typeface="+mn-lt"/>
              </a:rPr>
              <a:t>shall</a:t>
            </a:r>
            <a:r>
              <a:rPr lang="hr-HR" sz="2000" b="1" dirty="0">
                <a:solidFill>
                  <a:schemeClr val="tx2">
                    <a:lumMod val="75000"/>
                  </a:schemeClr>
                </a:solidFill>
                <a:latin typeface="+mn-lt"/>
              </a:rPr>
              <a:t> </a:t>
            </a:r>
            <a:r>
              <a:rPr lang="hr-HR" sz="2000" b="1" dirty="0" err="1">
                <a:solidFill>
                  <a:schemeClr val="tx2">
                    <a:lumMod val="75000"/>
                  </a:schemeClr>
                </a:solidFill>
                <a:latin typeface="+mn-lt"/>
              </a:rPr>
              <a:t>point</a:t>
            </a:r>
            <a:r>
              <a:rPr lang="hr-HR" sz="2000" b="1" dirty="0">
                <a:solidFill>
                  <a:schemeClr val="tx2">
                    <a:lumMod val="75000"/>
                  </a:schemeClr>
                </a:solidFill>
                <a:latin typeface="+mn-lt"/>
              </a:rPr>
              <a:t> to </a:t>
            </a:r>
            <a:r>
              <a:rPr lang="hr-HR" sz="2000" b="1" dirty="0" err="1">
                <a:solidFill>
                  <a:schemeClr val="tx2">
                    <a:lumMod val="75000"/>
                  </a:schemeClr>
                </a:solidFill>
              </a:rPr>
              <a:t>irregularities</a:t>
            </a:r>
            <a:r>
              <a:rPr lang="hr-HR" sz="2000" b="1" dirty="0">
                <a:solidFill>
                  <a:schemeClr val="tx2">
                    <a:lumMod val="75000"/>
                  </a:schemeClr>
                </a:solidFill>
              </a:rPr>
              <a:t> </a:t>
            </a:r>
            <a:r>
              <a:rPr lang="hr-HR" sz="2000" b="1" dirty="0" err="1">
                <a:solidFill>
                  <a:schemeClr val="tx2">
                    <a:lumMod val="75000"/>
                  </a:schemeClr>
                </a:solidFill>
              </a:rPr>
              <a:t>and</a:t>
            </a:r>
            <a:r>
              <a:rPr lang="hr-HR" sz="2000" b="1" dirty="0">
                <a:solidFill>
                  <a:schemeClr val="tx2">
                    <a:lumMod val="75000"/>
                  </a:schemeClr>
                </a:solidFill>
              </a:rPr>
              <a:t> </a:t>
            </a:r>
            <a:r>
              <a:rPr lang="hr-HR" sz="2000" b="1" dirty="0" err="1">
                <a:solidFill>
                  <a:schemeClr val="tx2">
                    <a:lumMod val="75000"/>
                  </a:schemeClr>
                </a:solidFill>
              </a:rPr>
              <a:t>shall</a:t>
            </a:r>
            <a:r>
              <a:rPr lang="hr-HR" sz="2000" b="1" dirty="0">
                <a:solidFill>
                  <a:schemeClr val="tx2">
                    <a:lumMod val="75000"/>
                  </a:schemeClr>
                </a:solidFill>
              </a:rPr>
              <a:t> </a:t>
            </a:r>
            <a:r>
              <a:rPr lang="hr-HR" sz="2000" b="1" dirty="0" err="1">
                <a:solidFill>
                  <a:schemeClr val="tx2">
                    <a:lumMod val="75000"/>
                  </a:schemeClr>
                </a:solidFill>
              </a:rPr>
              <a:t>determine</a:t>
            </a:r>
            <a:r>
              <a:rPr lang="hr-HR" sz="2000" b="1" dirty="0">
                <a:solidFill>
                  <a:schemeClr val="tx2">
                    <a:lumMod val="75000"/>
                  </a:schemeClr>
                </a:solidFill>
              </a:rPr>
              <a:t> </a:t>
            </a:r>
            <a:r>
              <a:rPr lang="hr-HR" sz="2000" b="1" dirty="0" err="1">
                <a:solidFill>
                  <a:schemeClr val="tx2">
                    <a:lumMod val="75000"/>
                  </a:schemeClr>
                </a:solidFill>
              </a:rPr>
              <a:t>the</a:t>
            </a:r>
            <a:r>
              <a:rPr lang="hr-HR" sz="2000" b="1" dirty="0">
                <a:solidFill>
                  <a:schemeClr val="tx2">
                    <a:lumMod val="75000"/>
                  </a:schemeClr>
                </a:solidFill>
              </a:rPr>
              <a:t> </a:t>
            </a:r>
            <a:r>
              <a:rPr lang="hr-HR" sz="2000" b="1" dirty="0" err="1">
                <a:solidFill>
                  <a:schemeClr val="tx2">
                    <a:lumMod val="75000"/>
                  </a:schemeClr>
                </a:solidFill>
              </a:rPr>
              <a:t>deadline</a:t>
            </a:r>
            <a:r>
              <a:rPr lang="hr-HR" sz="2000" b="1" dirty="0">
                <a:solidFill>
                  <a:schemeClr val="tx2">
                    <a:lumMod val="75000"/>
                  </a:schemeClr>
                </a:solidFill>
              </a:rPr>
              <a:t> </a:t>
            </a:r>
            <a:r>
              <a:rPr lang="hr-HR" sz="2000" b="1" dirty="0" err="1">
                <a:solidFill>
                  <a:schemeClr val="tx2">
                    <a:lumMod val="75000"/>
                  </a:schemeClr>
                </a:solidFill>
              </a:rPr>
              <a:t>of</a:t>
            </a:r>
            <a:r>
              <a:rPr lang="hr-HR" sz="2000" b="1" dirty="0">
                <a:solidFill>
                  <a:schemeClr val="tx2">
                    <a:lumMod val="75000"/>
                  </a:schemeClr>
                </a:solidFill>
              </a:rPr>
              <a:t> </a:t>
            </a:r>
            <a:r>
              <a:rPr lang="hr-HR" sz="2000" b="1" dirty="0" err="1">
                <a:solidFill>
                  <a:schemeClr val="tx2">
                    <a:lumMod val="75000"/>
                  </a:schemeClr>
                </a:solidFill>
              </a:rPr>
              <a:t>their</a:t>
            </a:r>
            <a:r>
              <a:rPr lang="hr-HR" sz="2000" b="1" dirty="0">
                <a:solidFill>
                  <a:schemeClr val="tx2">
                    <a:lumMod val="75000"/>
                  </a:schemeClr>
                </a:solidFill>
              </a:rPr>
              <a:t> </a:t>
            </a:r>
            <a:r>
              <a:rPr lang="hr-HR" sz="2000" b="1" dirty="0" err="1">
                <a:solidFill>
                  <a:schemeClr val="tx2">
                    <a:lumMod val="75000"/>
                  </a:schemeClr>
                </a:solidFill>
              </a:rPr>
              <a:t>remedy</a:t>
            </a:r>
            <a:r>
              <a:rPr lang="hr-HR" sz="2000" b="1" dirty="0">
                <a:solidFill>
                  <a:schemeClr val="tx2">
                    <a:lumMod val="75000"/>
                  </a:schemeClr>
                </a:solidFill>
              </a:rPr>
              <a:t> </a:t>
            </a:r>
            <a:r>
              <a:rPr lang="hr-HR" sz="2000" b="1" dirty="0">
                <a:solidFill>
                  <a:schemeClr val="tx2">
                    <a:lumMod val="75000"/>
                  </a:schemeClr>
                </a:solidFill>
                <a:latin typeface="+mn-lt"/>
              </a:rPr>
              <a:t>, as </a:t>
            </a:r>
            <a:r>
              <a:rPr lang="hr-HR" sz="2000" b="1" dirty="0" err="1">
                <a:solidFill>
                  <a:schemeClr val="tx2">
                    <a:lumMod val="75000"/>
                  </a:schemeClr>
                </a:solidFill>
                <a:latin typeface="+mn-lt"/>
              </a:rPr>
              <a:t>well</a:t>
            </a:r>
            <a:r>
              <a:rPr lang="hr-HR" sz="2000" b="1" dirty="0">
                <a:solidFill>
                  <a:schemeClr val="tx2">
                    <a:lumMod val="75000"/>
                  </a:schemeClr>
                </a:solidFill>
                <a:latin typeface="+mn-lt"/>
              </a:rPr>
              <a:t> as </a:t>
            </a:r>
            <a:r>
              <a:rPr lang="hr-HR" sz="2000" b="1" u="sng" dirty="0" err="1">
                <a:solidFill>
                  <a:schemeClr val="tx2">
                    <a:lumMod val="75000"/>
                  </a:schemeClr>
                </a:solidFill>
                <a:latin typeface="+mn-lt"/>
              </a:rPr>
              <a:t>enter</a:t>
            </a:r>
            <a:r>
              <a:rPr lang="hr-HR" sz="2000" b="1" u="sng" dirty="0">
                <a:solidFill>
                  <a:schemeClr val="tx2">
                    <a:lumMod val="75000"/>
                  </a:schemeClr>
                </a:solidFill>
                <a:latin typeface="+mn-lt"/>
              </a:rPr>
              <a:t> </a:t>
            </a:r>
            <a:r>
              <a:rPr lang="hr-HR" sz="2000" b="1" u="sng" dirty="0" err="1">
                <a:solidFill>
                  <a:schemeClr val="tx2">
                    <a:lumMod val="75000"/>
                  </a:schemeClr>
                </a:solidFill>
                <a:latin typeface="+mn-lt"/>
              </a:rPr>
              <a:t>into</a:t>
            </a:r>
            <a:r>
              <a:rPr lang="hr-HR" sz="2000" b="1" u="sng" dirty="0">
                <a:solidFill>
                  <a:schemeClr val="tx2">
                    <a:lumMod val="75000"/>
                  </a:schemeClr>
                </a:solidFill>
                <a:latin typeface="+mn-lt"/>
              </a:rPr>
              <a:t> </a:t>
            </a:r>
            <a:r>
              <a:rPr lang="hr-HR" sz="2000" b="1" u="sng" dirty="0" err="1">
                <a:solidFill>
                  <a:schemeClr val="tx2">
                    <a:lumMod val="75000"/>
                  </a:schemeClr>
                </a:solidFill>
                <a:latin typeface="+mn-lt"/>
              </a:rPr>
              <a:t>the</a:t>
            </a:r>
            <a:r>
              <a:rPr lang="hr-HR" sz="2000" b="1" u="sng" dirty="0">
                <a:solidFill>
                  <a:schemeClr val="tx2">
                    <a:lumMod val="75000"/>
                  </a:schemeClr>
                </a:solidFill>
                <a:latin typeface="+mn-lt"/>
              </a:rPr>
              <a:t> </a:t>
            </a:r>
            <a:r>
              <a:rPr lang="hr-HR" sz="2000" b="1" u="sng" dirty="0" err="1">
                <a:solidFill>
                  <a:schemeClr val="tx2">
                    <a:lumMod val="75000"/>
                  </a:schemeClr>
                </a:solidFill>
                <a:latin typeface="+mn-lt"/>
              </a:rPr>
              <a:t>minutes</a:t>
            </a:r>
            <a:r>
              <a:rPr lang="hr-HR" sz="2000" b="1" u="sng" dirty="0">
                <a:solidFill>
                  <a:schemeClr val="tx2">
                    <a:lumMod val="75000"/>
                  </a:schemeClr>
                </a:solidFill>
                <a:latin typeface="+mn-lt"/>
              </a:rPr>
              <a:t> </a:t>
            </a:r>
            <a:r>
              <a:rPr lang="hr-HR" sz="2000" b="1" dirty="0">
                <a:solidFill>
                  <a:schemeClr val="tx2">
                    <a:lumMod val="75000"/>
                  </a:schemeClr>
                </a:solidFill>
                <a:latin typeface="+mn-lt"/>
              </a:rPr>
              <a:t>(</a:t>
            </a:r>
            <a:r>
              <a:rPr lang="hr-HR" sz="2000" b="1" dirty="0">
                <a:solidFill>
                  <a:srgbClr val="FF0000"/>
                </a:solidFill>
                <a:latin typeface="+mn-lt"/>
              </a:rPr>
              <a:t>Cl. 131  APA</a:t>
            </a:r>
            <a:r>
              <a:rPr lang="hr-HR" sz="2000" b="1" dirty="0">
                <a:solidFill>
                  <a:schemeClr val="tx2">
                    <a:lumMod val="75000"/>
                  </a:schemeClr>
                </a:solidFill>
                <a:latin typeface="+mn-lt"/>
              </a:rPr>
              <a:t>). </a:t>
            </a:r>
          </a:p>
          <a:p>
            <a:r>
              <a:rPr lang="hr-HR" sz="2000" b="1" dirty="0" err="1">
                <a:solidFill>
                  <a:schemeClr val="tx2">
                    <a:lumMod val="75000"/>
                  </a:schemeClr>
                </a:solidFill>
                <a:latin typeface="+mn-lt"/>
              </a:rPr>
              <a:t>The</a:t>
            </a:r>
            <a:r>
              <a:rPr lang="hr-HR" sz="2000" b="1" dirty="0">
                <a:solidFill>
                  <a:schemeClr val="tx2">
                    <a:lumMod val="75000"/>
                  </a:schemeClr>
                </a:solidFill>
                <a:latin typeface="+mn-lt"/>
              </a:rPr>
              <a:t> </a:t>
            </a:r>
            <a:r>
              <a:rPr lang="hr-HR" sz="2000" b="1" dirty="0" err="1">
                <a:solidFill>
                  <a:schemeClr val="tx2">
                    <a:lumMod val="75000"/>
                  </a:schemeClr>
                </a:solidFill>
                <a:latin typeface="+mn-lt"/>
              </a:rPr>
              <a:t>deadline</a:t>
            </a:r>
            <a:r>
              <a:rPr lang="hr-HR" sz="2000" b="1" dirty="0">
                <a:solidFill>
                  <a:schemeClr val="tx2">
                    <a:lumMod val="75000"/>
                  </a:schemeClr>
                </a:solidFill>
                <a:latin typeface="+mn-lt"/>
              </a:rPr>
              <a:t> </a:t>
            </a:r>
            <a:r>
              <a:rPr lang="hr-HR" sz="2000" b="1" dirty="0" err="1">
                <a:solidFill>
                  <a:schemeClr val="tx2">
                    <a:lumMod val="75000"/>
                  </a:schemeClr>
                </a:solidFill>
                <a:latin typeface="+mn-lt"/>
              </a:rPr>
              <a:t>depends</a:t>
            </a:r>
            <a:r>
              <a:rPr lang="hr-HR" sz="2000" b="1" dirty="0">
                <a:solidFill>
                  <a:schemeClr val="tx2">
                    <a:lumMod val="75000"/>
                  </a:schemeClr>
                </a:solidFill>
                <a:latin typeface="+mn-lt"/>
              </a:rPr>
              <a:t> on a </a:t>
            </a:r>
            <a:r>
              <a:rPr lang="hr-HR" sz="2000" b="1" dirty="0" err="1">
                <a:solidFill>
                  <a:schemeClr val="tx2">
                    <a:lumMod val="75000"/>
                  </a:schemeClr>
                </a:solidFill>
                <a:latin typeface="+mn-lt"/>
              </a:rPr>
              <a:t>type</a:t>
            </a:r>
            <a:r>
              <a:rPr lang="hr-HR" sz="2000" b="1" dirty="0">
                <a:solidFill>
                  <a:schemeClr val="tx2">
                    <a:lumMod val="75000"/>
                  </a:schemeClr>
                </a:solidFill>
                <a:latin typeface="+mn-lt"/>
              </a:rPr>
              <a:t> </a:t>
            </a:r>
            <a:r>
              <a:rPr lang="hr-HR" sz="2000" b="1" dirty="0" err="1">
                <a:solidFill>
                  <a:schemeClr val="tx2">
                    <a:lumMod val="75000"/>
                  </a:schemeClr>
                </a:solidFill>
                <a:latin typeface="+mn-lt"/>
              </a:rPr>
              <a:t>of</a:t>
            </a:r>
            <a:r>
              <a:rPr lang="hr-HR" sz="2000" b="1" dirty="0">
                <a:solidFill>
                  <a:schemeClr val="tx2">
                    <a:lumMod val="75000"/>
                  </a:schemeClr>
                </a:solidFill>
                <a:latin typeface="+mn-lt"/>
              </a:rPr>
              <a:t> </a:t>
            </a:r>
            <a:r>
              <a:rPr lang="hr-HR" sz="2000" b="1" dirty="0" err="1">
                <a:solidFill>
                  <a:schemeClr val="tx2">
                    <a:lumMod val="75000"/>
                  </a:schemeClr>
                </a:solidFill>
                <a:latin typeface="+mn-lt"/>
              </a:rPr>
              <a:t>irregularity</a:t>
            </a:r>
            <a:r>
              <a:rPr lang="hr-HR" sz="2000" b="1" dirty="0">
                <a:solidFill>
                  <a:schemeClr val="tx2">
                    <a:lumMod val="75000"/>
                  </a:schemeClr>
                </a:solidFill>
                <a:latin typeface="+mn-lt"/>
              </a:rPr>
              <a:t> (</a:t>
            </a:r>
            <a:r>
              <a:rPr lang="hr-HR" sz="2000" b="1" dirty="0" err="1">
                <a:solidFill>
                  <a:schemeClr val="tx2">
                    <a:lumMod val="75000"/>
                  </a:schemeClr>
                </a:solidFill>
                <a:latin typeface="+mn-lt"/>
              </a:rPr>
              <a:t>refer</a:t>
            </a:r>
            <a:r>
              <a:rPr lang="hr-HR" sz="2000" b="1" dirty="0">
                <a:solidFill>
                  <a:schemeClr val="tx2">
                    <a:lumMod val="75000"/>
                  </a:schemeClr>
                </a:solidFill>
                <a:latin typeface="+mn-lt"/>
              </a:rPr>
              <a:t> to Table </a:t>
            </a:r>
            <a:r>
              <a:rPr lang="hr-HR" sz="2000" b="1" dirty="0">
                <a:solidFill>
                  <a:schemeClr val="tx2">
                    <a:lumMod val="75000"/>
                  </a:schemeClr>
                </a:solidFill>
              </a:rPr>
              <a:t>1).</a:t>
            </a:r>
            <a:r>
              <a:rPr lang="hr-HR" sz="2000" b="1" dirty="0">
                <a:solidFill>
                  <a:schemeClr val="tx2">
                    <a:lumMod val="75000"/>
                  </a:schemeClr>
                </a:solidFill>
                <a:latin typeface="+mn-lt"/>
              </a:rPr>
              <a:t> </a:t>
            </a:r>
          </a:p>
        </p:txBody>
      </p:sp>
      <p:sp>
        <p:nvSpPr>
          <p:cNvPr id="14"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grpSp>
        <p:nvGrpSpPr>
          <p:cNvPr id="15" name="Group 3"/>
          <p:cNvGrpSpPr>
            <a:grpSpLocks noChangeAspect="1"/>
          </p:cNvGrpSpPr>
          <p:nvPr/>
        </p:nvGrpSpPr>
        <p:grpSpPr bwMode="auto">
          <a:xfrm>
            <a:off x="442354" y="6362429"/>
            <a:ext cx="4500798" cy="411137"/>
            <a:chOff x="14858" y="6031800"/>
            <a:chExt cx="7310482" cy="703818"/>
          </a:xfrm>
        </p:grpSpPr>
        <p:pic>
          <p:nvPicPr>
            <p:cNvPr id="16"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Rectangle 19"/>
            <p:cNvSpPr/>
            <p:nvPr/>
          </p:nvSpPr>
          <p:spPr>
            <a:xfrm>
              <a:off x="1911728" y="6031800"/>
              <a:ext cx="5413612" cy="474190"/>
            </a:xfrm>
            <a:prstGeom prst="rect">
              <a:avLst/>
            </a:prstGeom>
          </p:spPr>
          <p:txBody>
            <a:bodyPr wrap="none">
              <a:spAutoFit/>
            </a:bodyPr>
            <a:lstStyle/>
            <a:p>
              <a:pPr fontAlgn="auto">
                <a:spcBef>
                  <a:spcPts val="0"/>
                </a:spcBef>
                <a:spcAft>
                  <a:spcPts val="0"/>
                </a:spcAft>
                <a:defRPr/>
              </a:pPr>
              <a:r>
                <a:rPr lang="en-US" sz="1200" dirty="0" smtClean="0">
                  <a:latin typeface="Arial Narrow" pitchFamily="34" charset="0"/>
                  <a:cs typeface="+mn-cs"/>
                </a:rPr>
                <a:t>Energy Research and Environmental Protection Institute</a:t>
              </a:r>
              <a:endParaRPr lang="en-US" sz="1200" dirty="0">
                <a:latin typeface="Arial Narrow" pitchFamily="34" charset="0"/>
                <a:cs typeface="+mn-cs"/>
              </a:endParaRPr>
            </a:p>
          </p:txBody>
        </p:sp>
      </p:grpSp>
    </p:spTree>
    <p:extLst>
      <p:ext uri="{BB962C8B-B14F-4D97-AF65-F5344CB8AC3E}">
        <p14:creationId xmlns:p14="http://schemas.microsoft.com/office/powerpoint/2010/main" val="3008361867"/>
      </p:ext>
    </p:extLst>
  </p:cSld>
  <p:clrMapOvr>
    <a:masterClrMapping/>
  </p:clrMapOvr>
  <p:transition spd="med">
    <p:fade thruBlk="1"/>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190500" y="400051"/>
            <a:ext cx="8686800" cy="666749"/>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marL="895350" indent="-895350" algn="l" eaLnBrk="1" hangingPunct="1"/>
            <a:r>
              <a:rPr lang="hr-HR" sz="2800" b="1" dirty="0" err="1">
                <a:solidFill>
                  <a:schemeClr val="tx2"/>
                </a:solidFill>
                <a:effectLst>
                  <a:glow>
                    <a:srgbClr val="7F7F7F">
                      <a:alpha val="35000"/>
                    </a:srgbClr>
                  </a:glow>
                </a:effectLst>
              </a:rPr>
              <a:t>Control</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of</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regulations</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implementation</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per</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phases</a:t>
            </a:r>
            <a:endParaRPr lang="hr-HR" sz="2800" b="1" dirty="0">
              <a:solidFill>
                <a:schemeClr val="tx2"/>
              </a:solidFill>
              <a:effectLst>
                <a:glow>
                  <a:srgbClr val="7F7F7F">
                    <a:alpha val="35000"/>
                  </a:srgbClr>
                </a:glow>
              </a:effectLst>
            </a:endParaRPr>
          </a:p>
        </p:txBody>
      </p:sp>
      <p:grpSp>
        <p:nvGrpSpPr>
          <p:cNvPr id="2" name="Group 5"/>
          <p:cNvGrpSpPr/>
          <p:nvPr/>
        </p:nvGrpSpPr>
        <p:grpSpPr>
          <a:xfrm>
            <a:off x="376239" y="6334443"/>
            <a:ext cx="3493723" cy="439123"/>
            <a:chOff x="71999" y="6334443"/>
            <a:chExt cx="3493723" cy="439123"/>
          </a:xfrm>
        </p:grpSpPr>
        <p:grpSp>
          <p:nvGrpSpPr>
            <p:cNvPr id="3"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zaštitu 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12" name="Rectangle 11"/>
          <p:cNvSpPr/>
          <p:nvPr/>
        </p:nvSpPr>
        <p:spPr>
          <a:xfrm>
            <a:off x="400050" y="1228723"/>
            <a:ext cx="8439150" cy="971551"/>
          </a:xfrm>
          <a:prstGeom prst="rect">
            <a:avLst/>
          </a:prstGeom>
          <a:solidFill>
            <a:schemeClr val="accent6">
              <a:lumMod val="60000"/>
              <a:lumOff val="40000"/>
            </a:schemeClr>
          </a:solidFill>
          <a:ln w="19050">
            <a:solidFill>
              <a:schemeClr val="accent6">
                <a:lumMod val="75000"/>
              </a:schemeClr>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HR"/>
          </a:p>
        </p:txBody>
      </p:sp>
      <p:sp>
        <p:nvSpPr>
          <p:cNvPr id="10" name="TextBox 9"/>
          <p:cNvSpPr txBox="1"/>
          <p:nvPr/>
        </p:nvSpPr>
        <p:spPr>
          <a:xfrm>
            <a:off x="419101" y="1228725"/>
            <a:ext cx="8429624" cy="954107"/>
          </a:xfrm>
          <a:prstGeom prst="rect">
            <a:avLst/>
          </a:prstGeom>
          <a:noFill/>
        </p:spPr>
        <p:txBody>
          <a:bodyPr wrap="square" rtlCol="0">
            <a:spAutoFit/>
          </a:bodyPr>
          <a:lstStyle/>
          <a:p>
            <a:pPr algn="ctr"/>
            <a:r>
              <a:rPr lang="hr-HR" sz="2800" b="1" dirty="0">
                <a:solidFill>
                  <a:schemeClr val="tx2">
                    <a:lumMod val="75000"/>
                  </a:schemeClr>
                </a:solidFill>
              </a:rPr>
              <a:t>C. </a:t>
            </a:r>
            <a:r>
              <a:rPr lang="hr-HR" sz="2800" b="1" dirty="0" err="1">
                <a:solidFill>
                  <a:schemeClr val="tx2">
                    <a:lumMod val="75000"/>
                  </a:schemeClr>
                </a:solidFill>
              </a:rPr>
              <a:t>Conducting</a:t>
            </a:r>
            <a:r>
              <a:rPr lang="hr-HR" sz="2800" b="1" dirty="0">
                <a:solidFill>
                  <a:schemeClr val="tx2">
                    <a:lumMod val="75000"/>
                  </a:schemeClr>
                </a:solidFill>
              </a:rPr>
              <a:t> </a:t>
            </a:r>
            <a:r>
              <a:rPr lang="hr-HR" sz="2800" b="1" dirty="0" err="1">
                <a:solidFill>
                  <a:schemeClr val="tx2">
                    <a:lumMod val="75000"/>
                  </a:schemeClr>
                </a:solidFill>
              </a:rPr>
              <a:t>after</a:t>
            </a:r>
            <a:r>
              <a:rPr lang="hr-HR" sz="2800" b="1" dirty="0">
                <a:solidFill>
                  <a:schemeClr val="tx2">
                    <a:lumMod val="75000"/>
                  </a:schemeClr>
                </a:solidFill>
              </a:rPr>
              <a:t> </a:t>
            </a:r>
            <a:r>
              <a:rPr lang="hr-HR" sz="2800" b="1" dirty="0" err="1">
                <a:solidFill>
                  <a:schemeClr val="tx2">
                    <a:lumMod val="75000"/>
                  </a:schemeClr>
                </a:solidFill>
              </a:rPr>
              <a:t>performed</a:t>
            </a:r>
            <a:r>
              <a:rPr lang="hr-HR" sz="2800" b="1" dirty="0">
                <a:solidFill>
                  <a:schemeClr val="tx2">
                    <a:lumMod val="75000"/>
                  </a:schemeClr>
                </a:solidFill>
              </a:rPr>
              <a:t> </a:t>
            </a:r>
            <a:r>
              <a:rPr lang="hr-HR" sz="2800" b="1" dirty="0" err="1">
                <a:solidFill>
                  <a:schemeClr val="tx2">
                    <a:lumMod val="75000"/>
                  </a:schemeClr>
                </a:solidFill>
              </a:rPr>
              <a:t>inspection</a:t>
            </a:r>
            <a:r>
              <a:rPr lang="hr-HR" sz="2800" b="1" dirty="0">
                <a:solidFill>
                  <a:schemeClr val="tx2">
                    <a:lumMod val="75000"/>
                  </a:schemeClr>
                </a:solidFill>
              </a:rPr>
              <a:t> </a:t>
            </a:r>
            <a:r>
              <a:rPr lang="hr-HR" sz="2800" b="1" dirty="0" err="1">
                <a:solidFill>
                  <a:schemeClr val="tx2">
                    <a:lumMod val="75000"/>
                  </a:schemeClr>
                </a:solidFill>
              </a:rPr>
              <a:t>monitoring</a:t>
            </a:r>
            <a:r>
              <a:rPr lang="hr-HR" sz="2800" b="1" dirty="0">
                <a:solidFill>
                  <a:schemeClr val="tx2">
                    <a:lumMod val="75000"/>
                  </a:schemeClr>
                </a:solidFill>
              </a:rPr>
              <a:t> - </a:t>
            </a:r>
            <a:r>
              <a:rPr lang="hr-HR" sz="2800" b="1" dirty="0" err="1">
                <a:solidFill>
                  <a:schemeClr val="tx2">
                    <a:lumMod val="75000"/>
                  </a:schemeClr>
                </a:solidFill>
              </a:rPr>
              <a:t>steps</a:t>
            </a:r>
            <a:endParaRPr lang="hr-HR" sz="2800" b="1" dirty="0">
              <a:solidFill>
                <a:schemeClr val="tx2">
                  <a:lumMod val="75000"/>
                </a:schemeClr>
              </a:solidFill>
            </a:endParaRPr>
          </a:p>
        </p:txBody>
      </p:sp>
      <p:sp>
        <p:nvSpPr>
          <p:cNvPr id="13" name="Rectangle 12"/>
          <p:cNvSpPr/>
          <p:nvPr/>
        </p:nvSpPr>
        <p:spPr>
          <a:xfrm>
            <a:off x="1171574" y="2276473"/>
            <a:ext cx="7667625" cy="2371727"/>
          </a:xfrm>
          <a:prstGeom prst="rect">
            <a:avLst/>
          </a:prstGeom>
          <a:solidFill>
            <a:schemeClr val="accent6">
              <a:lumMod val="40000"/>
              <a:lumOff val="60000"/>
            </a:schemeClr>
          </a:solidFill>
          <a:ln w="19050">
            <a:solidFill>
              <a:schemeClr val="accent6">
                <a:lumMod val="75000"/>
              </a:schemeClr>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hr-HR" sz="2000" dirty="0">
              <a:solidFill>
                <a:schemeClr val="tx2">
                  <a:lumMod val="75000"/>
                </a:schemeClr>
              </a:solidFill>
            </a:endParaRPr>
          </a:p>
        </p:txBody>
      </p:sp>
      <p:sp>
        <p:nvSpPr>
          <p:cNvPr id="14" name="Rectangle 13"/>
          <p:cNvSpPr/>
          <p:nvPr/>
        </p:nvSpPr>
        <p:spPr>
          <a:xfrm>
            <a:off x="400050" y="2276476"/>
            <a:ext cx="704850" cy="2371724"/>
          </a:xfrm>
          <a:prstGeom prst="rect">
            <a:avLst/>
          </a:prstGeom>
          <a:solidFill>
            <a:schemeClr val="accent6">
              <a:lumMod val="60000"/>
              <a:lumOff val="40000"/>
            </a:schemeClr>
          </a:solidFill>
          <a:ln>
            <a:solidFill>
              <a:schemeClr val="accent6">
                <a:lumMod val="75000"/>
              </a:schemeClr>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sz="2800" b="1" dirty="0">
                <a:solidFill>
                  <a:schemeClr val="tx2">
                    <a:lumMod val="75000"/>
                  </a:schemeClr>
                </a:solidFill>
              </a:rPr>
              <a:t>4.</a:t>
            </a:r>
          </a:p>
        </p:txBody>
      </p:sp>
      <p:sp>
        <p:nvSpPr>
          <p:cNvPr id="15" name="TextBox 14"/>
          <p:cNvSpPr txBox="1"/>
          <p:nvPr/>
        </p:nvSpPr>
        <p:spPr>
          <a:xfrm>
            <a:off x="1238250" y="2324100"/>
            <a:ext cx="7581900" cy="2246769"/>
          </a:xfrm>
          <a:prstGeom prst="rect">
            <a:avLst/>
          </a:prstGeom>
          <a:noFill/>
        </p:spPr>
        <p:txBody>
          <a:bodyPr wrap="square" rtlCol="0">
            <a:spAutoFit/>
          </a:bodyPr>
          <a:lstStyle/>
          <a:p>
            <a:pPr algn="just"/>
            <a:r>
              <a:rPr lang="hr-HR" sz="2000" b="1" dirty="0" err="1">
                <a:solidFill>
                  <a:schemeClr val="tx2">
                    <a:lumMod val="75000"/>
                  </a:schemeClr>
                </a:solidFill>
                <a:latin typeface="+mn-lt"/>
              </a:rPr>
              <a:t>If</a:t>
            </a:r>
            <a:r>
              <a:rPr lang="hr-HR" sz="2000" b="1" dirty="0">
                <a:solidFill>
                  <a:schemeClr val="tx2">
                    <a:lumMod val="75000"/>
                  </a:schemeClr>
                </a:solidFill>
                <a:latin typeface="+mn-lt"/>
              </a:rPr>
              <a:t> </a:t>
            </a:r>
            <a:r>
              <a:rPr lang="hr-HR" sz="2000" b="1" dirty="0" err="1">
                <a:solidFill>
                  <a:schemeClr val="tx2">
                    <a:lumMod val="75000"/>
                  </a:schemeClr>
                </a:solidFill>
                <a:latin typeface="+mn-lt"/>
              </a:rPr>
              <a:t>polluter</a:t>
            </a:r>
            <a:r>
              <a:rPr lang="hr-HR" sz="2000" b="1" dirty="0">
                <a:solidFill>
                  <a:schemeClr val="tx2">
                    <a:lumMod val="75000"/>
                  </a:schemeClr>
                </a:solidFill>
                <a:latin typeface="+mn-lt"/>
              </a:rPr>
              <a:t> </a:t>
            </a:r>
            <a:r>
              <a:rPr lang="hr-HR" sz="2000" b="1" dirty="0" err="1">
                <a:solidFill>
                  <a:schemeClr val="tx2">
                    <a:lumMod val="75000"/>
                  </a:schemeClr>
                </a:solidFill>
                <a:latin typeface="+mn-lt"/>
              </a:rPr>
              <a:t>does</a:t>
            </a:r>
            <a:r>
              <a:rPr lang="hr-HR" sz="2000" b="1" dirty="0">
                <a:solidFill>
                  <a:schemeClr val="tx2">
                    <a:lumMod val="75000"/>
                  </a:schemeClr>
                </a:solidFill>
                <a:latin typeface="+mn-lt"/>
              </a:rPr>
              <a:t> </a:t>
            </a:r>
            <a:r>
              <a:rPr lang="hr-HR" sz="2000" b="1" dirty="0" err="1">
                <a:solidFill>
                  <a:schemeClr val="tx2">
                    <a:lumMod val="75000"/>
                  </a:schemeClr>
                </a:solidFill>
                <a:latin typeface="+mn-lt"/>
              </a:rPr>
              <a:t>not</a:t>
            </a:r>
            <a:r>
              <a:rPr lang="hr-HR" sz="2000" b="1" dirty="0">
                <a:solidFill>
                  <a:schemeClr val="tx2">
                    <a:lumMod val="75000"/>
                  </a:schemeClr>
                </a:solidFill>
                <a:latin typeface="+mn-lt"/>
              </a:rPr>
              <a:t> </a:t>
            </a:r>
            <a:r>
              <a:rPr lang="hr-HR" sz="2000" b="1" dirty="0" err="1">
                <a:solidFill>
                  <a:schemeClr val="tx2">
                    <a:lumMod val="75000"/>
                  </a:schemeClr>
                </a:solidFill>
                <a:latin typeface="+mn-lt"/>
              </a:rPr>
              <a:t>remedy</a:t>
            </a:r>
            <a:r>
              <a:rPr lang="hr-HR" sz="2000" b="1" dirty="0">
                <a:solidFill>
                  <a:schemeClr val="tx2">
                    <a:lumMod val="75000"/>
                  </a:schemeClr>
                </a:solidFill>
                <a:latin typeface="+mn-lt"/>
              </a:rPr>
              <a:t> </a:t>
            </a:r>
            <a:r>
              <a:rPr lang="hr-HR" sz="2000" b="1" dirty="0" err="1">
                <a:solidFill>
                  <a:schemeClr val="tx2">
                    <a:lumMod val="75000"/>
                  </a:schemeClr>
                </a:solidFill>
                <a:latin typeface="+mn-lt"/>
              </a:rPr>
              <a:t>the</a:t>
            </a:r>
            <a:r>
              <a:rPr lang="hr-HR" sz="2000" b="1" dirty="0">
                <a:solidFill>
                  <a:schemeClr val="tx2">
                    <a:lumMod val="75000"/>
                  </a:schemeClr>
                </a:solidFill>
                <a:latin typeface="+mn-lt"/>
              </a:rPr>
              <a:t> </a:t>
            </a:r>
            <a:r>
              <a:rPr lang="hr-HR" sz="2000" b="1" dirty="0" err="1">
                <a:solidFill>
                  <a:schemeClr val="tx2">
                    <a:lumMod val="75000"/>
                  </a:schemeClr>
                </a:solidFill>
                <a:latin typeface="+mn-lt"/>
              </a:rPr>
              <a:t>irregularities</a:t>
            </a:r>
            <a:r>
              <a:rPr lang="hr-HR" sz="2000" b="1" dirty="0">
                <a:solidFill>
                  <a:schemeClr val="tx2">
                    <a:lumMod val="75000"/>
                  </a:schemeClr>
                </a:solidFill>
                <a:latin typeface="+mn-lt"/>
              </a:rPr>
              <a:t> </a:t>
            </a:r>
            <a:r>
              <a:rPr lang="hr-HR" sz="2000" b="1" dirty="0" err="1">
                <a:solidFill>
                  <a:schemeClr val="tx2">
                    <a:lumMod val="75000"/>
                  </a:schemeClr>
                </a:solidFill>
                <a:latin typeface="+mn-lt"/>
              </a:rPr>
              <a:t>within</a:t>
            </a:r>
            <a:r>
              <a:rPr lang="hr-HR" sz="2000" b="1" dirty="0">
                <a:solidFill>
                  <a:schemeClr val="tx2">
                    <a:lumMod val="75000"/>
                  </a:schemeClr>
                </a:solidFill>
                <a:latin typeface="+mn-lt"/>
              </a:rPr>
              <a:t> </a:t>
            </a:r>
            <a:r>
              <a:rPr lang="hr-HR" sz="2000" b="1" dirty="0" err="1">
                <a:solidFill>
                  <a:schemeClr val="tx2">
                    <a:lumMod val="75000"/>
                  </a:schemeClr>
                </a:solidFill>
                <a:latin typeface="+mn-lt"/>
              </a:rPr>
              <a:t>the</a:t>
            </a:r>
            <a:r>
              <a:rPr lang="hr-HR" sz="2000" b="1" dirty="0">
                <a:solidFill>
                  <a:schemeClr val="tx2">
                    <a:lumMod val="75000"/>
                  </a:schemeClr>
                </a:solidFill>
                <a:latin typeface="+mn-lt"/>
              </a:rPr>
              <a:t> </a:t>
            </a:r>
            <a:r>
              <a:rPr lang="hr-HR" sz="2000" b="1" dirty="0" err="1">
                <a:solidFill>
                  <a:schemeClr val="tx2">
                    <a:lumMod val="75000"/>
                  </a:schemeClr>
                </a:solidFill>
                <a:latin typeface="+mn-lt"/>
              </a:rPr>
              <a:t>deadline</a:t>
            </a:r>
            <a:r>
              <a:rPr lang="hr-HR" sz="2000" b="1" dirty="0">
                <a:solidFill>
                  <a:schemeClr val="tx2">
                    <a:lumMod val="75000"/>
                  </a:schemeClr>
                </a:solidFill>
                <a:latin typeface="+mn-lt"/>
              </a:rPr>
              <a:t> </a:t>
            </a:r>
            <a:r>
              <a:rPr lang="hr-HR" sz="2000" b="1" dirty="0" err="1">
                <a:solidFill>
                  <a:schemeClr val="tx2">
                    <a:lumMod val="75000"/>
                  </a:schemeClr>
                </a:solidFill>
                <a:latin typeface="+mn-lt"/>
              </a:rPr>
              <a:t>defined</a:t>
            </a:r>
            <a:r>
              <a:rPr lang="hr-HR" sz="2000" b="1" dirty="0">
                <a:solidFill>
                  <a:schemeClr val="tx2">
                    <a:lumMod val="75000"/>
                  </a:schemeClr>
                </a:solidFill>
                <a:latin typeface="+mn-lt"/>
              </a:rPr>
              <a:t> </a:t>
            </a:r>
            <a:r>
              <a:rPr lang="hr-HR" sz="2000" b="1" dirty="0" err="1">
                <a:solidFill>
                  <a:schemeClr val="tx2">
                    <a:lumMod val="75000"/>
                  </a:schemeClr>
                </a:solidFill>
                <a:latin typeface="+mn-lt"/>
              </a:rPr>
              <a:t>in</a:t>
            </a:r>
            <a:r>
              <a:rPr lang="hr-HR" sz="2000" b="1" dirty="0">
                <a:solidFill>
                  <a:schemeClr val="tx2">
                    <a:lumMod val="75000"/>
                  </a:schemeClr>
                </a:solidFill>
                <a:latin typeface="+mn-lt"/>
              </a:rPr>
              <a:t> </a:t>
            </a:r>
            <a:r>
              <a:rPr lang="hr-HR" sz="2000" b="1" dirty="0" err="1">
                <a:solidFill>
                  <a:schemeClr val="tx2">
                    <a:lumMod val="75000"/>
                  </a:schemeClr>
                </a:solidFill>
                <a:latin typeface="+mn-lt"/>
              </a:rPr>
              <a:t>the</a:t>
            </a:r>
            <a:r>
              <a:rPr lang="hr-HR" sz="2000" b="1" dirty="0">
                <a:solidFill>
                  <a:schemeClr val="tx2">
                    <a:lumMod val="75000"/>
                  </a:schemeClr>
                </a:solidFill>
                <a:latin typeface="+mn-lt"/>
              </a:rPr>
              <a:t> </a:t>
            </a:r>
            <a:r>
              <a:rPr lang="hr-HR" sz="2000" b="1" dirty="0" err="1">
                <a:solidFill>
                  <a:schemeClr val="tx2">
                    <a:lumMod val="75000"/>
                  </a:schemeClr>
                </a:solidFill>
                <a:latin typeface="+mn-lt"/>
              </a:rPr>
              <a:t>minutes</a:t>
            </a:r>
            <a:r>
              <a:rPr lang="hr-HR" sz="2000" b="1" dirty="0">
                <a:solidFill>
                  <a:schemeClr val="tx2">
                    <a:lumMod val="75000"/>
                  </a:schemeClr>
                </a:solidFill>
                <a:latin typeface="+mn-lt"/>
              </a:rPr>
              <a:t> </a:t>
            </a:r>
            <a:r>
              <a:rPr lang="hr-HR" sz="2000" b="1" dirty="0" err="1">
                <a:solidFill>
                  <a:schemeClr val="tx2">
                    <a:lumMod val="75000"/>
                  </a:schemeClr>
                </a:solidFill>
                <a:latin typeface="+mn-lt"/>
              </a:rPr>
              <a:t>in</a:t>
            </a:r>
            <a:r>
              <a:rPr lang="hr-HR" sz="2000" b="1" dirty="0">
                <a:solidFill>
                  <a:schemeClr val="tx2">
                    <a:lumMod val="75000"/>
                  </a:schemeClr>
                </a:solidFill>
                <a:latin typeface="+mn-lt"/>
              </a:rPr>
              <a:t> C3, </a:t>
            </a:r>
            <a:r>
              <a:rPr lang="hr-HR" sz="2000" b="1" dirty="0" err="1">
                <a:solidFill>
                  <a:schemeClr val="tx2">
                    <a:lumMod val="75000"/>
                  </a:schemeClr>
                </a:solidFill>
                <a:latin typeface="+mn-lt"/>
              </a:rPr>
              <a:t>inspector</a:t>
            </a:r>
            <a:r>
              <a:rPr lang="hr-HR" sz="2000" b="1" dirty="0">
                <a:solidFill>
                  <a:schemeClr val="tx2">
                    <a:lumMod val="75000"/>
                  </a:schemeClr>
                </a:solidFill>
                <a:latin typeface="+mn-lt"/>
              </a:rPr>
              <a:t> </a:t>
            </a:r>
            <a:r>
              <a:rPr lang="hr-HR" sz="2000" b="1" dirty="0" err="1">
                <a:solidFill>
                  <a:schemeClr val="tx2">
                    <a:lumMod val="75000"/>
                  </a:schemeClr>
                </a:solidFill>
                <a:latin typeface="+mn-lt"/>
              </a:rPr>
              <a:t>shall</a:t>
            </a:r>
            <a:r>
              <a:rPr lang="hr-HR" sz="2000" b="1" dirty="0">
                <a:solidFill>
                  <a:schemeClr val="tx2">
                    <a:lumMod val="75000"/>
                  </a:schemeClr>
                </a:solidFill>
                <a:latin typeface="+mn-lt"/>
              </a:rPr>
              <a:t> </a:t>
            </a:r>
            <a:r>
              <a:rPr lang="hr-HR" sz="2000" b="1" dirty="0" err="1">
                <a:solidFill>
                  <a:schemeClr val="tx2">
                    <a:lumMod val="75000"/>
                  </a:schemeClr>
                </a:solidFill>
                <a:latin typeface="+mn-lt"/>
              </a:rPr>
              <a:t>order</a:t>
            </a:r>
            <a:r>
              <a:rPr lang="hr-HR" sz="2000" b="1" dirty="0">
                <a:solidFill>
                  <a:schemeClr val="tx2">
                    <a:lumMod val="75000"/>
                  </a:schemeClr>
                </a:solidFill>
                <a:latin typeface="+mn-lt"/>
              </a:rPr>
              <a:t> </a:t>
            </a:r>
            <a:r>
              <a:rPr lang="hr-HR" sz="2000" b="1" dirty="0" err="1">
                <a:solidFill>
                  <a:schemeClr val="tx2">
                    <a:lumMod val="75000"/>
                  </a:schemeClr>
                </a:solidFill>
              </a:rPr>
              <a:t>the</a:t>
            </a:r>
            <a:r>
              <a:rPr lang="hr-HR" sz="2000" b="1" dirty="0">
                <a:solidFill>
                  <a:schemeClr val="tx2">
                    <a:lumMod val="75000"/>
                  </a:schemeClr>
                </a:solidFill>
              </a:rPr>
              <a:t> </a:t>
            </a:r>
            <a:r>
              <a:rPr lang="hr-HR" sz="2000" b="1" dirty="0" err="1">
                <a:solidFill>
                  <a:schemeClr val="tx2">
                    <a:lumMod val="75000"/>
                  </a:schemeClr>
                </a:solidFill>
              </a:rPr>
              <a:t>measures</a:t>
            </a:r>
            <a:r>
              <a:rPr lang="hr-HR" sz="2000" b="1" dirty="0">
                <a:solidFill>
                  <a:schemeClr val="tx2">
                    <a:lumMod val="75000"/>
                  </a:schemeClr>
                </a:solidFill>
              </a:rPr>
              <a:t> for </a:t>
            </a:r>
            <a:r>
              <a:rPr lang="hr-HR" sz="2000" b="1" dirty="0" err="1">
                <a:solidFill>
                  <a:schemeClr val="tx2">
                    <a:lumMod val="75000"/>
                  </a:schemeClr>
                </a:solidFill>
              </a:rPr>
              <a:t>remedying</a:t>
            </a:r>
            <a:r>
              <a:rPr lang="hr-HR" sz="2000" b="1" dirty="0">
                <a:solidFill>
                  <a:schemeClr val="tx2">
                    <a:lumMod val="75000"/>
                  </a:schemeClr>
                </a:solidFill>
              </a:rPr>
              <a:t> </a:t>
            </a:r>
            <a:r>
              <a:rPr lang="hr-HR" sz="2000" b="1" dirty="0" err="1">
                <a:solidFill>
                  <a:schemeClr val="tx2">
                    <a:lumMod val="75000"/>
                  </a:schemeClr>
                </a:solidFill>
              </a:rPr>
              <a:t>the</a:t>
            </a:r>
            <a:r>
              <a:rPr lang="hr-HR" sz="2000" b="1" dirty="0">
                <a:solidFill>
                  <a:schemeClr val="tx2">
                    <a:lumMod val="75000"/>
                  </a:schemeClr>
                </a:solidFill>
              </a:rPr>
              <a:t> </a:t>
            </a:r>
            <a:r>
              <a:rPr lang="hr-HR" sz="2000" b="1" dirty="0" err="1">
                <a:solidFill>
                  <a:schemeClr val="tx2">
                    <a:lumMod val="75000"/>
                  </a:schemeClr>
                </a:solidFill>
              </a:rPr>
              <a:t>irregularities</a:t>
            </a:r>
            <a:r>
              <a:rPr lang="hr-HR" sz="2000" b="1" dirty="0">
                <a:solidFill>
                  <a:schemeClr val="tx2">
                    <a:lumMod val="75000"/>
                  </a:schemeClr>
                </a:solidFill>
              </a:rPr>
              <a:t> </a:t>
            </a:r>
            <a:r>
              <a:rPr lang="hr-HR" sz="2000" b="1" dirty="0" err="1">
                <a:solidFill>
                  <a:schemeClr val="tx2">
                    <a:lumMod val="75000"/>
                  </a:schemeClr>
                </a:solidFill>
              </a:rPr>
              <a:t>with</a:t>
            </a:r>
            <a:r>
              <a:rPr lang="hr-HR" sz="2000" b="1" dirty="0">
                <a:solidFill>
                  <a:schemeClr val="tx2">
                    <a:lumMod val="75000"/>
                  </a:schemeClr>
                </a:solidFill>
              </a:rPr>
              <a:t> a </a:t>
            </a:r>
            <a:r>
              <a:rPr lang="hr-HR" sz="2000" b="1" dirty="0" err="1">
                <a:solidFill>
                  <a:schemeClr val="tx2">
                    <a:lumMod val="75000"/>
                  </a:schemeClr>
                </a:solidFill>
              </a:rPr>
              <a:t>deadline</a:t>
            </a:r>
            <a:r>
              <a:rPr lang="hr-HR" sz="2000" b="1" dirty="0">
                <a:solidFill>
                  <a:schemeClr val="tx2">
                    <a:lumMod val="75000"/>
                  </a:schemeClr>
                </a:solidFill>
              </a:rPr>
              <a:t> (</a:t>
            </a:r>
            <a:r>
              <a:rPr lang="hr-HR" sz="2000" b="1" u="sng" dirty="0">
                <a:solidFill>
                  <a:srgbClr val="FF3300"/>
                </a:solidFill>
              </a:rPr>
              <a:t>Cl. 131 APA</a:t>
            </a:r>
            <a:r>
              <a:rPr lang="hr-HR" sz="2000" b="1" dirty="0">
                <a:solidFill>
                  <a:schemeClr val="tx2">
                    <a:lumMod val="75000"/>
                  </a:schemeClr>
                </a:solidFill>
              </a:rPr>
              <a:t>)</a:t>
            </a:r>
            <a:r>
              <a:rPr lang="hr-HR" sz="2000" b="1" dirty="0">
                <a:solidFill>
                  <a:schemeClr val="tx2">
                    <a:lumMod val="75000"/>
                  </a:schemeClr>
                </a:solidFill>
                <a:latin typeface="+mn-lt"/>
              </a:rPr>
              <a:t>. </a:t>
            </a:r>
          </a:p>
          <a:p>
            <a:pPr algn="just"/>
            <a:r>
              <a:rPr lang="hr-HR" sz="2000" b="1" dirty="0" err="1">
                <a:solidFill>
                  <a:schemeClr val="tx2">
                    <a:lumMod val="75000"/>
                  </a:schemeClr>
                </a:solidFill>
                <a:latin typeface="+mn-lt"/>
              </a:rPr>
              <a:t>If</a:t>
            </a:r>
            <a:r>
              <a:rPr lang="hr-HR" sz="2000" b="1" dirty="0">
                <a:solidFill>
                  <a:schemeClr val="tx2">
                    <a:lumMod val="75000"/>
                  </a:schemeClr>
                </a:solidFill>
                <a:latin typeface="+mn-lt"/>
              </a:rPr>
              <a:t> </a:t>
            </a:r>
            <a:r>
              <a:rPr lang="hr-HR" sz="2000" b="1" dirty="0" err="1">
                <a:solidFill>
                  <a:schemeClr val="tx2">
                    <a:lumMod val="75000"/>
                  </a:schemeClr>
                </a:solidFill>
                <a:latin typeface="+mn-lt"/>
              </a:rPr>
              <a:t>polluter</a:t>
            </a:r>
            <a:r>
              <a:rPr lang="hr-HR" sz="2000" b="1" dirty="0">
                <a:solidFill>
                  <a:schemeClr val="tx2">
                    <a:lumMod val="75000"/>
                  </a:schemeClr>
                </a:solidFill>
                <a:latin typeface="+mn-lt"/>
              </a:rPr>
              <a:t> </a:t>
            </a:r>
            <a:r>
              <a:rPr lang="hr-HR" sz="2000" b="1" dirty="0" err="1">
                <a:solidFill>
                  <a:schemeClr val="tx2">
                    <a:lumMod val="75000"/>
                  </a:schemeClr>
                </a:solidFill>
                <a:latin typeface="+mn-lt"/>
              </a:rPr>
              <a:t>does</a:t>
            </a:r>
            <a:r>
              <a:rPr lang="hr-HR" sz="2000" b="1" dirty="0">
                <a:solidFill>
                  <a:schemeClr val="tx2">
                    <a:lumMod val="75000"/>
                  </a:schemeClr>
                </a:solidFill>
                <a:latin typeface="+mn-lt"/>
              </a:rPr>
              <a:t> </a:t>
            </a:r>
            <a:r>
              <a:rPr lang="hr-HR" sz="2000" b="1" dirty="0" err="1">
                <a:solidFill>
                  <a:schemeClr val="tx2">
                    <a:lumMod val="75000"/>
                  </a:schemeClr>
                </a:solidFill>
                <a:latin typeface="+mn-lt"/>
              </a:rPr>
              <a:t>not</a:t>
            </a:r>
            <a:r>
              <a:rPr lang="hr-HR" sz="2000" b="1" dirty="0">
                <a:solidFill>
                  <a:schemeClr val="tx2">
                    <a:lumMod val="75000"/>
                  </a:schemeClr>
                </a:solidFill>
                <a:latin typeface="+mn-lt"/>
              </a:rPr>
              <a:t> </a:t>
            </a:r>
            <a:r>
              <a:rPr lang="hr-HR" sz="2000" b="1" dirty="0" err="1">
                <a:solidFill>
                  <a:schemeClr val="tx2">
                    <a:lumMod val="75000"/>
                  </a:schemeClr>
                </a:solidFill>
                <a:latin typeface="+mn-lt"/>
              </a:rPr>
              <a:t>act</a:t>
            </a:r>
            <a:r>
              <a:rPr lang="hr-HR" sz="2000" b="1" dirty="0">
                <a:solidFill>
                  <a:schemeClr val="tx2">
                    <a:lumMod val="75000"/>
                  </a:schemeClr>
                </a:solidFill>
                <a:latin typeface="+mn-lt"/>
              </a:rPr>
              <a:t> </a:t>
            </a:r>
            <a:r>
              <a:rPr lang="hr-HR" sz="2000" b="1" dirty="0" err="1">
                <a:solidFill>
                  <a:schemeClr val="tx2">
                    <a:lumMod val="75000"/>
                  </a:schemeClr>
                </a:solidFill>
                <a:latin typeface="+mn-lt"/>
              </a:rPr>
              <a:t>according</a:t>
            </a:r>
            <a:r>
              <a:rPr lang="hr-HR" sz="2000" b="1" dirty="0">
                <a:solidFill>
                  <a:schemeClr val="tx2">
                    <a:lumMod val="75000"/>
                  </a:schemeClr>
                </a:solidFill>
                <a:latin typeface="+mn-lt"/>
              </a:rPr>
              <a:t> to </a:t>
            </a:r>
            <a:r>
              <a:rPr lang="hr-HR" sz="2000" b="1" dirty="0" err="1">
                <a:solidFill>
                  <a:schemeClr val="tx2">
                    <a:lumMod val="75000"/>
                  </a:schemeClr>
                </a:solidFill>
                <a:latin typeface="+mn-lt"/>
              </a:rPr>
              <a:t>the</a:t>
            </a:r>
            <a:r>
              <a:rPr lang="hr-HR" sz="2000" b="1" dirty="0">
                <a:solidFill>
                  <a:schemeClr val="tx2">
                    <a:lumMod val="75000"/>
                  </a:schemeClr>
                </a:solidFill>
                <a:latin typeface="+mn-lt"/>
              </a:rPr>
              <a:t> </a:t>
            </a:r>
            <a:r>
              <a:rPr lang="hr-HR" sz="2000" b="1" dirty="0" err="1">
                <a:solidFill>
                  <a:schemeClr val="tx2">
                    <a:lumMod val="75000"/>
                  </a:schemeClr>
                </a:solidFill>
                <a:latin typeface="+mn-lt"/>
              </a:rPr>
              <a:t>inspector</a:t>
            </a:r>
            <a:r>
              <a:rPr lang="hr-HR" sz="2000" b="1" dirty="0">
                <a:solidFill>
                  <a:schemeClr val="tx2">
                    <a:lumMod val="75000"/>
                  </a:schemeClr>
                </a:solidFill>
                <a:latin typeface="+mn-lt"/>
              </a:rPr>
              <a:t>’s </a:t>
            </a:r>
            <a:r>
              <a:rPr lang="hr-HR" sz="2000" b="1" dirty="0" err="1">
                <a:solidFill>
                  <a:schemeClr val="tx2">
                    <a:lumMod val="75000"/>
                  </a:schemeClr>
                </a:solidFill>
                <a:latin typeface="+mn-lt"/>
              </a:rPr>
              <a:t>decision</a:t>
            </a:r>
            <a:r>
              <a:rPr lang="hr-HR" sz="2000" b="1" dirty="0">
                <a:solidFill>
                  <a:schemeClr val="tx2">
                    <a:lumMod val="75000"/>
                  </a:schemeClr>
                </a:solidFill>
                <a:latin typeface="+mn-lt"/>
              </a:rPr>
              <a:t>, </a:t>
            </a:r>
            <a:r>
              <a:rPr lang="hr-HR" sz="2000" b="1" dirty="0" err="1">
                <a:solidFill>
                  <a:schemeClr val="tx2">
                    <a:lumMod val="75000"/>
                  </a:schemeClr>
                </a:solidFill>
                <a:latin typeface="+mn-lt"/>
              </a:rPr>
              <a:t>it</a:t>
            </a:r>
            <a:r>
              <a:rPr lang="hr-HR" sz="2000" b="1" dirty="0">
                <a:solidFill>
                  <a:schemeClr val="tx2">
                    <a:lumMod val="75000"/>
                  </a:schemeClr>
                </a:solidFill>
                <a:latin typeface="+mn-lt"/>
              </a:rPr>
              <a:t> </a:t>
            </a:r>
            <a:r>
              <a:rPr lang="hr-HR" sz="2000" b="1" dirty="0" err="1">
                <a:solidFill>
                  <a:schemeClr val="tx2">
                    <a:lumMod val="75000"/>
                  </a:schemeClr>
                </a:solidFill>
                <a:latin typeface="+mn-lt"/>
              </a:rPr>
              <a:t>shall</a:t>
            </a:r>
            <a:r>
              <a:rPr lang="hr-HR" sz="2000" b="1" dirty="0">
                <a:solidFill>
                  <a:schemeClr val="tx2">
                    <a:lumMod val="75000"/>
                  </a:schemeClr>
                </a:solidFill>
                <a:latin typeface="+mn-lt"/>
              </a:rPr>
              <a:t> </a:t>
            </a:r>
            <a:r>
              <a:rPr lang="hr-HR" sz="2000" b="1" dirty="0" err="1">
                <a:solidFill>
                  <a:schemeClr val="tx2">
                    <a:lumMod val="75000"/>
                  </a:schemeClr>
                </a:solidFill>
                <a:latin typeface="+mn-lt"/>
              </a:rPr>
              <a:t>be</a:t>
            </a:r>
            <a:r>
              <a:rPr lang="hr-HR" sz="2000" b="1" dirty="0">
                <a:solidFill>
                  <a:schemeClr val="tx2">
                    <a:lumMod val="75000"/>
                  </a:schemeClr>
                </a:solidFill>
                <a:latin typeface="+mn-lt"/>
              </a:rPr>
              <a:t> </a:t>
            </a:r>
            <a:r>
              <a:rPr lang="hr-HR" sz="2000" b="1" dirty="0" err="1">
                <a:solidFill>
                  <a:schemeClr val="tx2">
                    <a:lumMod val="75000"/>
                  </a:schemeClr>
                </a:solidFill>
                <a:latin typeface="+mn-lt"/>
              </a:rPr>
              <a:t>forced</a:t>
            </a:r>
            <a:r>
              <a:rPr lang="hr-HR" sz="2000" b="1" dirty="0">
                <a:solidFill>
                  <a:schemeClr val="tx2">
                    <a:lumMod val="75000"/>
                  </a:schemeClr>
                </a:solidFill>
                <a:latin typeface="+mn-lt"/>
              </a:rPr>
              <a:t> to </a:t>
            </a:r>
            <a:r>
              <a:rPr lang="hr-HR" sz="2000" b="1" dirty="0" err="1">
                <a:solidFill>
                  <a:schemeClr val="tx2">
                    <a:lumMod val="75000"/>
                  </a:schemeClr>
                </a:solidFill>
                <a:latin typeface="+mn-lt"/>
              </a:rPr>
              <a:t>the</a:t>
            </a:r>
            <a:r>
              <a:rPr lang="hr-HR" sz="2000" b="1" dirty="0">
                <a:solidFill>
                  <a:schemeClr val="tx2">
                    <a:lumMod val="75000"/>
                  </a:schemeClr>
                </a:solidFill>
                <a:latin typeface="+mn-lt"/>
              </a:rPr>
              <a:t> </a:t>
            </a:r>
            <a:r>
              <a:rPr lang="hr-HR" sz="2000" b="1" dirty="0" err="1">
                <a:solidFill>
                  <a:schemeClr val="tx2">
                    <a:lumMod val="75000"/>
                  </a:schemeClr>
                </a:solidFill>
                <a:latin typeface="+mn-lt"/>
              </a:rPr>
              <a:t>performance</a:t>
            </a:r>
            <a:r>
              <a:rPr lang="hr-HR" sz="2000" b="1" dirty="0">
                <a:solidFill>
                  <a:schemeClr val="tx2">
                    <a:lumMod val="75000"/>
                  </a:schemeClr>
                </a:solidFill>
                <a:latin typeface="+mn-lt"/>
              </a:rPr>
              <a:t> </a:t>
            </a:r>
            <a:r>
              <a:rPr lang="hr-HR" sz="2000" b="1" dirty="0" err="1">
                <a:solidFill>
                  <a:schemeClr val="tx2">
                    <a:lumMod val="75000"/>
                  </a:schemeClr>
                </a:solidFill>
                <a:latin typeface="+mn-lt"/>
              </a:rPr>
              <a:t>by</a:t>
            </a:r>
            <a:r>
              <a:rPr lang="hr-HR" sz="2000" b="1" dirty="0">
                <a:solidFill>
                  <a:schemeClr val="tx2">
                    <a:lumMod val="75000"/>
                  </a:schemeClr>
                </a:solidFill>
                <a:latin typeface="+mn-lt"/>
              </a:rPr>
              <a:t> </a:t>
            </a:r>
            <a:r>
              <a:rPr lang="hr-HR" sz="2000" b="1" dirty="0" err="1">
                <a:solidFill>
                  <a:schemeClr val="tx2">
                    <a:lumMod val="75000"/>
                  </a:schemeClr>
                </a:solidFill>
                <a:latin typeface="+mn-lt"/>
              </a:rPr>
              <a:t>cash</a:t>
            </a:r>
            <a:r>
              <a:rPr lang="hr-HR" sz="2000" b="1" dirty="0">
                <a:solidFill>
                  <a:schemeClr val="tx2">
                    <a:lumMod val="75000"/>
                  </a:schemeClr>
                </a:solidFill>
                <a:latin typeface="+mn-lt"/>
              </a:rPr>
              <a:t> </a:t>
            </a:r>
            <a:r>
              <a:rPr lang="hr-HR" sz="2000" b="1" dirty="0" err="1">
                <a:solidFill>
                  <a:schemeClr val="tx2">
                    <a:lumMod val="75000"/>
                  </a:schemeClr>
                </a:solidFill>
                <a:latin typeface="+mn-lt"/>
              </a:rPr>
              <a:t>penalty</a:t>
            </a:r>
            <a:r>
              <a:rPr lang="hr-HR" sz="2000" b="1" dirty="0">
                <a:solidFill>
                  <a:schemeClr val="tx2">
                    <a:lumMod val="75000"/>
                  </a:schemeClr>
                </a:solidFill>
                <a:latin typeface="+mn-lt"/>
              </a:rPr>
              <a:t> (</a:t>
            </a:r>
            <a:r>
              <a:rPr lang="hr-HR" sz="2000" b="1" dirty="0">
                <a:solidFill>
                  <a:srgbClr val="FF3300"/>
                </a:solidFill>
                <a:latin typeface="+mn-lt"/>
              </a:rPr>
              <a:t>Cl. 137 </a:t>
            </a:r>
            <a:r>
              <a:rPr lang="hr-HR" sz="2000" b="1" dirty="0">
                <a:solidFill>
                  <a:srgbClr val="FF3300"/>
                </a:solidFill>
              </a:rPr>
              <a:t>APA</a:t>
            </a:r>
            <a:r>
              <a:rPr lang="hr-HR" sz="2000" b="1" dirty="0">
                <a:solidFill>
                  <a:schemeClr val="tx2">
                    <a:lumMod val="75000"/>
                  </a:schemeClr>
                </a:solidFill>
                <a:latin typeface="+mn-lt"/>
              </a:rPr>
              <a:t>) </a:t>
            </a:r>
            <a:r>
              <a:rPr lang="hr-HR" sz="2000" b="1" dirty="0" err="1">
                <a:solidFill>
                  <a:schemeClr val="tx2">
                    <a:lumMod val="75000"/>
                  </a:schemeClr>
                </a:solidFill>
              </a:rPr>
              <a:t>and</a:t>
            </a:r>
            <a:r>
              <a:rPr lang="hr-HR" sz="2000" b="1" dirty="0">
                <a:solidFill>
                  <a:schemeClr val="tx2">
                    <a:lumMod val="75000"/>
                  </a:schemeClr>
                </a:solidFill>
              </a:rPr>
              <a:t> </a:t>
            </a:r>
            <a:r>
              <a:rPr lang="hr-HR" sz="2000" b="1" dirty="0" err="1">
                <a:solidFill>
                  <a:schemeClr val="tx2">
                    <a:lumMod val="75000"/>
                  </a:schemeClr>
                </a:solidFill>
              </a:rPr>
              <a:t>shall</a:t>
            </a:r>
            <a:r>
              <a:rPr lang="hr-HR" sz="2000" b="1" dirty="0">
                <a:solidFill>
                  <a:schemeClr val="tx2">
                    <a:lumMod val="75000"/>
                  </a:schemeClr>
                </a:solidFill>
              </a:rPr>
              <a:t> </a:t>
            </a:r>
            <a:r>
              <a:rPr lang="hr-HR" sz="2000" b="1" dirty="0" err="1">
                <a:solidFill>
                  <a:schemeClr val="tx2">
                    <a:lumMod val="75000"/>
                  </a:schemeClr>
                </a:solidFill>
              </a:rPr>
              <a:t>initiate</a:t>
            </a:r>
            <a:r>
              <a:rPr lang="hr-HR" sz="2000" b="1" dirty="0">
                <a:solidFill>
                  <a:schemeClr val="tx2">
                    <a:lumMod val="75000"/>
                  </a:schemeClr>
                </a:solidFill>
              </a:rPr>
              <a:t> </a:t>
            </a:r>
            <a:r>
              <a:rPr lang="hr-HR" sz="2000" b="1" dirty="0" err="1">
                <a:solidFill>
                  <a:schemeClr val="tx2">
                    <a:lumMod val="75000"/>
                  </a:schemeClr>
                </a:solidFill>
              </a:rPr>
              <a:t>the</a:t>
            </a:r>
            <a:r>
              <a:rPr lang="hr-HR" sz="2000" b="1" dirty="0">
                <a:solidFill>
                  <a:schemeClr val="tx2">
                    <a:lumMod val="75000"/>
                  </a:schemeClr>
                </a:solidFill>
              </a:rPr>
              <a:t> </a:t>
            </a:r>
            <a:r>
              <a:rPr lang="hr-HR" sz="2000" b="1" dirty="0" err="1">
                <a:solidFill>
                  <a:schemeClr val="tx2">
                    <a:lumMod val="75000"/>
                  </a:schemeClr>
                </a:solidFill>
              </a:rPr>
              <a:t>misdemeanour</a:t>
            </a:r>
            <a:r>
              <a:rPr lang="hr-HR" sz="2000" b="1" dirty="0">
                <a:solidFill>
                  <a:schemeClr val="tx2">
                    <a:lumMod val="75000"/>
                  </a:schemeClr>
                </a:solidFill>
              </a:rPr>
              <a:t> </a:t>
            </a:r>
            <a:r>
              <a:rPr lang="hr-HR" sz="2000" b="1" dirty="0" err="1">
                <a:solidFill>
                  <a:schemeClr val="tx2">
                    <a:lumMod val="75000"/>
                  </a:schemeClr>
                </a:solidFill>
              </a:rPr>
              <a:t>proceeding</a:t>
            </a:r>
            <a:r>
              <a:rPr lang="hr-HR" sz="2000" b="1" dirty="0">
                <a:solidFill>
                  <a:schemeClr val="tx2">
                    <a:lumMod val="75000"/>
                  </a:schemeClr>
                </a:solidFill>
              </a:rPr>
              <a:t> </a:t>
            </a:r>
            <a:r>
              <a:rPr lang="hr-HR" sz="2000" b="1" dirty="0" err="1">
                <a:solidFill>
                  <a:schemeClr val="tx2">
                    <a:lumMod val="75000"/>
                  </a:schemeClr>
                </a:solidFill>
              </a:rPr>
              <a:t>pursuant</a:t>
            </a:r>
            <a:r>
              <a:rPr lang="hr-HR" sz="2000" b="1" dirty="0">
                <a:solidFill>
                  <a:schemeClr val="tx2">
                    <a:lumMod val="75000"/>
                  </a:schemeClr>
                </a:solidFill>
              </a:rPr>
              <a:t> to </a:t>
            </a:r>
            <a:r>
              <a:rPr lang="hr-HR" sz="2000" b="1" dirty="0">
                <a:solidFill>
                  <a:srgbClr val="FF0000"/>
                </a:solidFill>
              </a:rPr>
              <a:t>Article145 </a:t>
            </a:r>
            <a:r>
              <a:rPr lang="hr-HR" sz="2000" b="1" dirty="0">
                <a:solidFill>
                  <a:srgbClr val="FF3300"/>
                </a:solidFill>
              </a:rPr>
              <a:t>APA</a:t>
            </a:r>
            <a:r>
              <a:rPr lang="hr-HR" sz="2000" b="1" dirty="0">
                <a:solidFill>
                  <a:schemeClr val="tx2">
                    <a:lumMod val="75000"/>
                  </a:schemeClr>
                </a:solidFill>
              </a:rPr>
              <a:t>.</a:t>
            </a:r>
          </a:p>
          <a:p>
            <a:pPr algn="just"/>
            <a:endParaRPr lang="hr-HR" sz="2000" b="1" dirty="0">
              <a:solidFill>
                <a:schemeClr val="tx2">
                  <a:lumMod val="75000"/>
                </a:schemeClr>
              </a:solidFill>
              <a:latin typeface="+mn-lt"/>
            </a:endParaRPr>
          </a:p>
        </p:txBody>
      </p:sp>
      <p:sp>
        <p:nvSpPr>
          <p:cNvPr id="16"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grpSp>
        <p:nvGrpSpPr>
          <p:cNvPr id="17" name="Group 3"/>
          <p:cNvGrpSpPr>
            <a:grpSpLocks noChangeAspect="1"/>
          </p:cNvGrpSpPr>
          <p:nvPr/>
        </p:nvGrpSpPr>
        <p:grpSpPr bwMode="auto">
          <a:xfrm>
            <a:off x="442354" y="6362429"/>
            <a:ext cx="4500798" cy="411137"/>
            <a:chOff x="14858" y="6031800"/>
            <a:chExt cx="7310482" cy="703818"/>
          </a:xfrm>
        </p:grpSpPr>
        <p:pic>
          <p:nvPicPr>
            <p:cNvPr id="18"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Rectangle 18"/>
            <p:cNvSpPr/>
            <p:nvPr/>
          </p:nvSpPr>
          <p:spPr>
            <a:xfrm>
              <a:off x="1911728" y="6031800"/>
              <a:ext cx="5413612" cy="474190"/>
            </a:xfrm>
            <a:prstGeom prst="rect">
              <a:avLst/>
            </a:prstGeom>
          </p:spPr>
          <p:txBody>
            <a:bodyPr wrap="none">
              <a:spAutoFit/>
            </a:bodyPr>
            <a:lstStyle/>
            <a:p>
              <a:pPr fontAlgn="auto">
                <a:spcBef>
                  <a:spcPts val="0"/>
                </a:spcBef>
                <a:spcAft>
                  <a:spcPts val="0"/>
                </a:spcAft>
                <a:defRPr/>
              </a:pPr>
              <a:r>
                <a:rPr lang="en-US" sz="1200" dirty="0" smtClean="0">
                  <a:latin typeface="Arial Narrow" pitchFamily="34" charset="0"/>
                  <a:cs typeface="+mn-cs"/>
                </a:rPr>
                <a:t>Energy Research and Environmental Protection Institute</a:t>
              </a:r>
              <a:endParaRPr lang="en-US" sz="1200" dirty="0">
                <a:latin typeface="Arial Narrow" pitchFamily="34" charset="0"/>
                <a:cs typeface="+mn-cs"/>
              </a:endParaRPr>
            </a:p>
          </p:txBody>
        </p:sp>
      </p:grpSp>
    </p:spTree>
    <p:extLst>
      <p:ext uri="{BB962C8B-B14F-4D97-AF65-F5344CB8AC3E}">
        <p14:creationId xmlns:p14="http://schemas.microsoft.com/office/powerpoint/2010/main" val="3098972235"/>
      </p:ext>
    </p:extLst>
  </p:cSld>
  <p:clrMapOvr>
    <a:masterClrMapping/>
  </p:clrMapOvr>
  <p:transition spd="med">
    <p:fade thruBlk="1"/>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190500" y="400051"/>
            <a:ext cx="8686800" cy="666749"/>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marL="895350" indent="-895350" algn="l" eaLnBrk="1" hangingPunct="1"/>
            <a:r>
              <a:rPr lang="hr-HR" sz="2800" b="1" dirty="0" err="1">
                <a:solidFill>
                  <a:schemeClr val="tx2"/>
                </a:solidFill>
                <a:effectLst>
                  <a:glow>
                    <a:srgbClr val="7F7F7F">
                      <a:alpha val="35000"/>
                    </a:srgbClr>
                  </a:glow>
                </a:effectLst>
              </a:rPr>
              <a:t>Deadlines</a:t>
            </a:r>
            <a:r>
              <a:rPr lang="hr-HR" sz="2800" b="1" dirty="0">
                <a:solidFill>
                  <a:schemeClr val="tx2"/>
                </a:solidFill>
                <a:effectLst>
                  <a:glow>
                    <a:srgbClr val="7F7F7F">
                      <a:alpha val="35000"/>
                    </a:srgbClr>
                  </a:glow>
                </a:effectLst>
              </a:rPr>
              <a:t> for </a:t>
            </a:r>
            <a:r>
              <a:rPr lang="hr-HR" sz="2800" b="1" dirty="0" err="1">
                <a:solidFill>
                  <a:schemeClr val="tx2"/>
                </a:solidFill>
                <a:effectLst>
                  <a:glow>
                    <a:srgbClr val="7F7F7F">
                      <a:alpha val="35000"/>
                    </a:srgbClr>
                  </a:glow>
                </a:effectLst>
              </a:rPr>
              <a:t>irregularities</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remedy</a:t>
            </a:r>
            <a:endParaRPr lang="hr-HR" sz="2800" b="1" dirty="0">
              <a:solidFill>
                <a:schemeClr val="tx2"/>
              </a:solidFill>
              <a:effectLst>
                <a:glow>
                  <a:srgbClr val="7F7F7F">
                    <a:alpha val="35000"/>
                  </a:srgbClr>
                </a:glow>
              </a:effectLst>
            </a:endParaRPr>
          </a:p>
        </p:txBody>
      </p:sp>
      <p:grpSp>
        <p:nvGrpSpPr>
          <p:cNvPr id="2" name="Group 5"/>
          <p:cNvGrpSpPr/>
          <p:nvPr/>
        </p:nvGrpSpPr>
        <p:grpSpPr>
          <a:xfrm>
            <a:off x="376239" y="6334443"/>
            <a:ext cx="3493723" cy="439123"/>
            <a:chOff x="71999" y="6334443"/>
            <a:chExt cx="3493723" cy="439123"/>
          </a:xfrm>
        </p:grpSpPr>
        <p:grpSp>
          <p:nvGrpSpPr>
            <p:cNvPr id="3"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zaštitu 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13" name="Rectangle 12"/>
          <p:cNvSpPr/>
          <p:nvPr/>
        </p:nvSpPr>
        <p:spPr>
          <a:xfrm>
            <a:off x="376240" y="1162049"/>
            <a:ext cx="8358186" cy="895351"/>
          </a:xfrm>
          <a:prstGeom prst="rect">
            <a:avLst/>
          </a:prstGeom>
          <a:solidFill>
            <a:schemeClr val="accent6">
              <a:lumMod val="40000"/>
              <a:lumOff val="60000"/>
            </a:schemeClr>
          </a:solidFill>
          <a:ln w="19050">
            <a:solidFill>
              <a:schemeClr val="accent6">
                <a:lumMod val="75000"/>
              </a:schemeClr>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hr-HR" sz="2000" dirty="0">
              <a:solidFill>
                <a:schemeClr val="tx2">
                  <a:lumMod val="75000"/>
                </a:schemeClr>
              </a:solidFill>
            </a:endParaRPr>
          </a:p>
        </p:txBody>
      </p:sp>
      <p:sp>
        <p:nvSpPr>
          <p:cNvPr id="20" name="TextBox 19"/>
          <p:cNvSpPr txBox="1"/>
          <p:nvPr/>
        </p:nvSpPr>
        <p:spPr>
          <a:xfrm>
            <a:off x="442354" y="1255781"/>
            <a:ext cx="8187295" cy="707886"/>
          </a:xfrm>
          <a:prstGeom prst="rect">
            <a:avLst/>
          </a:prstGeom>
          <a:noFill/>
        </p:spPr>
        <p:txBody>
          <a:bodyPr wrap="square" rtlCol="0">
            <a:spAutoFit/>
          </a:bodyPr>
          <a:lstStyle/>
          <a:p>
            <a:pPr algn="ctr"/>
            <a:r>
              <a:rPr lang="hr-HR" sz="2000" b="1" dirty="0">
                <a:solidFill>
                  <a:schemeClr val="tx2">
                    <a:lumMod val="75000"/>
                  </a:schemeClr>
                </a:solidFill>
                <a:latin typeface="+mn-lt"/>
              </a:rPr>
              <a:t>For </a:t>
            </a:r>
            <a:r>
              <a:rPr lang="hr-HR" sz="2000" b="1" dirty="0" err="1">
                <a:solidFill>
                  <a:schemeClr val="tx2">
                    <a:lumMod val="75000"/>
                  </a:schemeClr>
                </a:solidFill>
                <a:latin typeface="+mn-lt"/>
              </a:rPr>
              <a:t>the</a:t>
            </a:r>
            <a:r>
              <a:rPr lang="hr-HR" sz="2000" b="1" dirty="0">
                <a:solidFill>
                  <a:schemeClr val="tx2">
                    <a:lumMod val="75000"/>
                  </a:schemeClr>
                </a:solidFill>
                <a:latin typeface="+mn-lt"/>
              </a:rPr>
              <a:t> </a:t>
            </a:r>
            <a:r>
              <a:rPr lang="hr-HR" sz="2000" b="1" dirty="0" err="1">
                <a:solidFill>
                  <a:schemeClr val="tx2">
                    <a:lumMod val="75000"/>
                  </a:schemeClr>
                </a:solidFill>
                <a:latin typeface="+mn-lt"/>
              </a:rPr>
              <a:t>purpose</a:t>
            </a:r>
            <a:r>
              <a:rPr lang="hr-HR" sz="2000" b="1" dirty="0">
                <a:solidFill>
                  <a:schemeClr val="tx2">
                    <a:lumMod val="75000"/>
                  </a:schemeClr>
                </a:solidFill>
                <a:latin typeface="+mn-lt"/>
              </a:rPr>
              <a:t> </a:t>
            </a:r>
            <a:r>
              <a:rPr lang="hr-HR" sz="2000" b="1" dirty="0" err="1">
                <a:solidFill>
                  <a:schemeClr val="tx2">
                    <a:lumMod val="75000"/>
                  </a:schemeClr>
                </a:solidFill>
                <a:latin typeface="+mn-lt"/>
              </a:rPr>
              <a:t>of</a:t>
            </a:r>
            <a:r>
              <a:rPr lang="hr-HR" sz="2000" b="1" dirty="0">
                <a:solidFill>
                  <a:schemeClr val="tx2">
                    <a:lumMod val="75000"/>
                  </a:schemeClr>
                </a:solidFill>
                <a:latin typeface="+mn-lt"/>
              </a:rPr>
              <a:t> </a:t>
            </a:r>
            <a:r>
              <a:rPr lang="hr-HR" sz="2000" b="1" dirty="0" err="1">
                <a:solidFill>
                  <a:schemeClr val="tx2">
                    <a:lumMod val="75000"/>
                  </a:schemeClr>
                </a:solidFill>
                <a:latin typeface="+mn-lt"/>
              </a:rPr>
              <a:t>orientation</a:t>
            </a:r>
            <a:r>
              <a:rPr lang="hr-HR" sz="2000" b="1" dirty="0">
                <a:solidFill>
                  <a:schemeClr val="tx2">
                    <a:lumMod val="75000"/>
                  </a:schemeClr>
                </a:solidFill>
                <a:latin typeface="+mn-lt"/>
              </a:rPr>
              <a:t>, Table 1 </a:t>
            </a:r>
            <a:r>
              <a:rPr lang="hr-HR" sz="2000" b="1" dirty="0" err="1">
                <a:solidFill>
                  <a:schemeClr val="tx2">
                    <a:lumMod val="75000"/>
                  </a:schemeClr>
                </a:solidFill>
                <a:latin typeface="+mn-lt"/>
              </a:rPr>
              <a:t>indicates</a:t>
            </a:r>
            <a:r>
              <a:rPr lang="hr-HR" sz="2000" b="1" dirty="0">
                <a:solidFill>
                  <a:schemeClr val="tx2">
                    <a:lumMod val="75000"/>
                  </a:schemeClr>
                </a:solidFill>
                <a:latin typeface="+mn-lt"/>
              </a:rPr>
              <a:t> </a:t>
            </a:r>
            <a:r>
              <a:rPr lang="hr-HR" sz="2000" b="1" dirty="0" err="1">
                <a:solidFill>
                  <a:schemeClr val="tx2">
                    <a:lumMod val="75000"/>
                  </a:schemeClr>
                </a:solidFill>
                <a:latin typeface="+mn-lt"/>
              </a:rPr>
              <a:t>realistic</a:t>
            </a:r>
            <a:r>
              <a:rPr lang="hr-HR" sz="2000" b="1" dirty="0">
                <a:solidFill>
                  <a:schemeClr val="tx2">
                    <a:lumMod val="75000"/>
                  </a:schemeClr>
                </a:solidFill>
                <a:latin typeface="+mn-lt"/>
              </a:rPr>
              <a:t> </a:t>
            </a:r>
            <a:r>
              <a:rPr lang="hr-HR" sz="2000" b="1" dirty="0" err="1">
                <a:solidFill>
                  <a:schemeClr val="tx2">
                    <a:lumMod val="75000"/>
                  </a:schemeClr>
                </a:solidFill>
                <a:latin typeface="+mn-lt"/>
              </a:rPr>
              <a:t>deadlines</a:t>
            </a:r>
            <a:r>
              <a:rPr lang="hr-HR" sz="2000" b="1" dirty="0">
                <a:solidFill>
                  <a:schemeClr val="tx2">
                    <a:lumMod val="75000"/>
                  </a:schemeClr>
                </a:solidFill>
                <a:latin typeface="+mn-lt"/>
              </a:rPr>
              <a:t> for </a:t>
            </a:r>
            <a:r>
              <a:rPr lang="hr-HR" sz="2000" b="1" dirty="0" err="1">
                <a:solidFill>
                  <a:schemeClr val="tx2">
                    <a:lumMod val="75000"/>
                  </a:schemeClr>
                </a:solidFill>
                <a:latin typeface="+mn-lt"/>
              </a:rPr>
              <a:t>irregularities</a:t>
            </a:r>
            <a:r>
              <a:rPr lang="hr-HR" sz="2000" b="1" dirty="0">
                <a:solidFill>
                  <a:schemeClr val="tx2">
                    <a:lumMod val="75000"/>
                  </a:schemeClr>
                </a:solidFill>
                <a:latin typeface="+mn-lt"/>
              </a:rPr>
              <a:t> </a:t>
            </a:r>
            <a:r>
              <a:rPr lang="hr-HR" sz="2000" b="1" dirty="0" err="1">
                <a:solidFill>
                  <a:schemeClr val="tx2">
                    <a:lumMod val="75000"/>
                  </a:schemeClr>
                </a:solidFill>
                <a:latin typeface="+mn-lt"/>
              </a:rPr>
              <a:t>remedy</a:t>
            </a:r>
            <a:r>
              <a:rPr lang="hr-HR" sz="2000" b="1" dirty="0">
                <a:solidFill>
                  <a:schemeClr val="tx2">
                    <a:lumMod val="75000"/>
                  </a:schemeClr>
                </a:solidFill>
                <a:latin typeface="+mn-lt"/>
              </a:rPr>
              <a:t> </a:t>
            </a:r>
            <a:r>
              <a:rPr lang="hr-HR" sz="2000" b="1" dirty="0" err="1">
                <a:solidFill>
                  <a:schemeClr val="tx2">
                    <a:lumMod val="75000"/>
                  </a:schemeClr>
                </a:solidFill>
                <a:latin typeface="+mn-lt"/>
              </a:rPr>
              <a:t>discovered</a:t>
            </a:r>
            <a:r>
              <a:rPr lang="hr-HR" sz="2000" b="1" dirty="0">
                <a:solidFill>
                  <a:schemeClr val="tx2">
                    <a:lumMod val="75000"/>
                  </a:schemeClr>
                </a:solidFill>
                <a:latin typeface="+mn-lt"/>
              </a:rPr>
              <a:t> </a:t>
            </a:r>
            <a:r>
              <a:rPr lang="hr-HR" sz="2000" b="1" dirty="0" err="1">
                <a:solidFill>
                  <a:schemeClr val="tx2">
                    <a:lumMod val="75000"/>
                  </a:schemeClr>
                </a:solidFill>
                <a:latin typeface="+mn-lt"/>
              </a:rPr>
              <a:t>in</a:t>
            </a:r>
            <a:r>
              <a:rPr lang="hr-HR" sz="2000" b="1" dirty="0">
                <a:solidFill>
                  <a:schemeClr val="tx2">
                    <a:lumMod val="75000"/>
                  </a:schemeClr>
                </a:solidFill>
                <a:latin typeface="+mn-lt"/>
              </a:rPr>
              <a:t> C1 to C7.</a:t>
            </a:r>
          </a:p>
        </p:txBody>
      </p:sp>
      <p:sp>
        <p:nvSpPr>
          <p:cNvPr id="12"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grpSp>
        <p:nvGrpSpPr>
          <p:cNvPr id="14" name="Group 3"/>
          <p:cNvGrpSpPr>
            <a:grpSpLocks noChangeAspect="1"/>
          </p:cNvGrpSpPr>
          <p:nvPr/>
        </p:nvGrpSpPr>
        <p:grpSpPr bwMode="auto">
          <a:xfrm>
            <a:off x="442354" y="6362429"/>
            <a:ext cx="4500798" cy="411137"/>
            <a:chOff x="14858" y="6031800"/>
            <a:chExt cx="7310482" cy="703818"/>
          </a:xfrm>
        </p:grpSpPr>
        <p:pic>
          <p:nvPicPr>
            <p:cNvPr id="15"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Rectangle 15"/>
            <p:cNvSpPr/>
            <p:nvPr/>
          </p:nvSpPr>
          <p:spPr>
            <a:xfrm>
              <a:off x="1911728" y="6031800"/>
              <a:ext cx="5413612" cy="474190"/>
            </a:xfrm>
            <a:prstGeom prst="rect">
              <a:avLst/>
            </a:prstGeom>
          </p:spPr>
          <p:txBody>
            <a:bodyPr wrap="none">
              <a:spAutoFit/>
            </a:bodyPr>
            <a:lstStyle/>
            <a:p>
              <a:pPr fontAlgn="auto">
                <a:spcBef>
                  <a:spcPts val="0"/>
                </a:spcBef>
                <a:spcAft>
                  <a:spcPts val="0"/>
                </a:spcAft>
                <a:defRPr/>
              </a:pPr>
              <a:r>
                <a:rPr lang="en-US" sz="1200" dirty="0" smtClean="0">
                  <a:latin typeface="Arial Narrow" pitchFamily="34" charset="0"/>
                  <a:cs typeface="+mn-cs"/>
                </a:rPr>
                <a:t>Energy Research and Environmental Protection Institute</a:t>
              </a:r>
              <a:endParaRPr lang="en-US" sz="1200" dirty="0">
                <a:latin typeface="Arial Narrow" pitchFamily="34" charset="0"/>
                <a:cs typeface="+mn-cs"/>
              </a:endParaRPr>
            </a:p>
          </p:txBody>
        </p:sp>
      </p:grpSp>
    </p:spTree>
    <p:extLst>
      <p:ext uri="{BB962C8B-B14F-4D97-AF65-F5344CB8AC3E}">
        <p14:creationId xmlns:p14="http://schemas.microsoft.com/office/powerpoint/2010/main" val="3098972235"/>
      </p:ext>
    </p:extLst>
  </p:cSld>
  <p:clrMapOvr>
    <a:masterClrMapping/>
  </p:clrMapOvr>
  <p:transition spd="med">
    <p:fade thruBlk="1"/>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190500" y="400051"/>
            <a:ext cx="8686800" cy="942974"/>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marL="895350" indent="-895350" algn="l" eaLnBrk="1" hangingPunct="1"/>
            <a:r>
              <a:rPr lang="hr-HR" sz="2800" b="1" dirty="0">
                <a:solidFill>
                  <a:schemeClr val="tx2">
                    <a:lumMod val="75000"/>
                  </a:schemeClr>
                </a:solidFill>
              </a:rPr>
              <a:t/>
            </a:r>
            <a:br>
              <a:rPr lang="hr-HR" sz="2800" b="1" dirty="0">
                <a:solidFill>
                  <a:schemeClr val="tx2">
                    <a:lumMod val="75000"/>
                  </a:schemeClr>
                </a:solidFill>
              </a:rPr>
            </a:br>
            <a:r>
              <a:rPr lang="hr-HR" sz="2800" b="1" dirty="0">
                <a:solidFill>
                  <a:schemeClr val="tx2">
                    <a:lumMod val="75000"/>
                  </a:schemeClr>
                </a:solidFill>
              </a:rPr>
              <a:t>Table 1   R</a:t>
            </a:r>
            <a:r>
              <a:rPr lang="en-US" sz="2800" b="1" dirty="0" err="1">
                <a:solidFill>
                  <a:schemeClr val="tx2">
                    <a:lumMod val="75000"/>
                  </a:schemeClr>
                </a:solidFill>
              </a:rPr>
              <a:t>ealistic</a:t>
            </a:r>
            <a:r>
              <a:rPr lang="en-US" sz="2800" b="1" dirty="0">
                <a:solidFill>
                  <a:schemeClr val="tx2">
                    <a:lumMod val="75000"/>
                  </a:schemeClr>
                </a:solidFill>
              </a:rPr>
              <a:t> deadlines for irregularities remedy</a:t>
            </a:r>
            <a:r>
              <a:rPr lang="hr-HR" sz="2800" b="1" dirty="0">
                <a:solidFill>
                  <a:schemeClr val="tx2">
                    <a:lumMod val="75000"/>
                  </a:schemeClr>
                </a:solidFill>
              </a:rPr>
              <a:t/>
            </a:r>
            <a:br>
              <a:rPr lang="hr-HR" sz="2800" b="1" dirty="0">
                <a:solidFill>
                  <a:schemeClr val="tx2">
                    <a:lumMod val="75000"/>
                  </a:schemeClr>
                </a:solidFill>
              </a:rPr>
            </a:br>
            <a:endParaRPr lang="hr-HR" sz="2800" b="1" dirty="0">
              <a:solidFill>
                <a:schemeClr val="tx2">
                  <a:lumMod val="75000"/>
                </a:schemeClr>
              </a:solidFill>
              <a:effectLst>
                <a:glow>
                  <a:srgbClr val="7F7F7F">
                    <a:alpha val="35000"/>
                  </a:srgbClr>
                </a:glow>
              </a:effectLst>
            </a:endParaRPr>
          </a:p>
        </p:txBody>
      </p:sp>
      <p:grpSp>
        <p:nvGrpSpPr>
          <p:cNvPr id="2" name="Group 5"/>
          <p:cNvGrpSpPr/>
          <p:nvPr/>
        </p:nvGrpSpPr>
        <p:grpSpPr>
          <a:xfrm>
            <a:off x="376239" y="6334443"/>
            <a:ext cx="3493723" cy="439123"/>
            <a:chOff x="71999" y="6334443"/>
            <a:chExt cx="3493723" cy="439123"/>
          </a:xfrm>
        </p:grpSpPr>
        <p:grpSp>
          <p:nvGrpSpPr>
            <p:cNvPr id="3"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zaštitu 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graphicFrame>
        <p:nvGraphicFramePr>
          <p:cNvPr id="9" name="Table 8"/>
          <p:cNvGraphicFramePr>
            <a:graphicFrameLocks noGrp="1"/>
          </p:cNvGraphicFramePr>
          <p:nvPr>
            <p:extLst>
              <p:ext uri="{D42A27DB-BD31-4B8C-83A1-F6EECF244321}">
                <p14:modId xmlns:p14="http://schemas.microsoft.com/office/powerpoint/2010/main" val="3445102092"/>
              </p:ext>
            </p:extLst>
          </p:nvPr>
        </p:nvGraphicFramePr>
        <p:xfrm>
          <a:off x="376239" y="1536651"/>
          <a:ext cx="8524875" cy="4626342"/>
        </p:xfrm>
        <a:graphic>
          <a:graphicData uri="http://schemas.openxmlformats.org/drawingml/2006/table">
            <a:tbl>
              <a:tblPr firstRow="1" bandRow="1">
                <a:tableStyleId>{5C22544A-7EE6-4342-B048-85BDC9FD1C3A}</a:tableStyleId>
              </a:tblPr>
              <a:tblGrid>
                <a:gridCol w="1425253">
                  <a:extLst>
                    <a:ext uri="{9D8B030D-6E8A-4147-A177-3AD203B41FA5}">
                      <a16:colId xmlns:a16="http://schemas.microsoft.com/office/drawing/2014/main" val="20000"/>
                    </a:ext>
                  </a:extLst>
                </a:gridCol>
                <a:gridCol w="4257997">
                  <a:extLst>
                    <a:ext uri="{9D8B030D-6E8A-4147-A177-3AD203B41FA5}">
                      <a16:colId xmlns:a16="http://schemas.microsoft.com/office/drawing/2014/main" val="20001"/>
                    </a:ext>
                  </a:extLst>
                </a:gridCol>
                <a:gridCol w="2841625">
                  <a:extLst>
                    <a:ext uri="{9D8B030D-6E8A-4147-A177-3AD203B41FA5}">
                      <a16:colId xmlns:a16="http://schemas.microsoft.com/office/drawing/2014/main" val="20002"/>
                    </a:ext>
                  </a:extLst>
                </a:gridCol>
              </a:tblGrid>
              <a:tr h="480326">
                <a:tc>
                  <a:txBody>
                    <a:bodyPr/>
                    <a:lstStyle/>
                    <a:p>
                      <a:pPr algn="ctr"/>
                      <a:r>
                        <a:rPr lang="hr-HR" sz="2000" dirty="0"/>
                        <a:t>No.</a:t>
                      </a:r>
                    </a:p>
                  </a:txBody>
                  <a:tcPr anchor="ctr"/>
                </a:tc>
                <a:tc>
                  <a:txBody>
                    <a:bodyPr/>
                    <a:lstStyle/>
                    <a:p>
                      <a:pPr algn="ctr"/>
                      <a:r>
                        <a:rPr lang="hr-HR" sz="2000" dirty="0" err="1"/>
                        <a:t>Description</a:t>
                      </a:r>
                      <a:r>
                        <a:rPr lang="hr-HR" sz="2000" baseline="0" dirty="0"/>
                        <a:t> </a:t>
                      </a:r>
                      <a:r>
                        <a:rPr lang="hr-HR" sz="2000" baseline="0" dirty="0" err="1"/>
                        <a:t>of</a:t>
                      </a:r>
                      <a:r>
                        <a:rPr lang="hr-HR" sz="2000" baseline="0" dirty="0"/>
                        <a:t> </a:t>
                      </a:r>
                      <a:r>
                        <a:rPr lang="hr-HR" sz="2000" baseline="0" dirty="0" err="1"/>
                        <a:t>irregularity</a:t>
                      </a:r>
                      <a:endParaRPr lang="hr-HR" sz="2000" dirty="0"/>
                    </a:p>
                  </a:txBody>
                  <a:tcPr anchor="ctr"/>
                </a:tc>
                <a:tc>
                  <a:txBody>
                    <a:bodyPr/>
                    <a:lstStyle/>
                    <a:p>
                      <a:pPr algn="ctr"/>
                      <a:r>
                        <a:rPr lang="hr-HR" sz="2000" dirty="0" err="1"/>
                        <a:t>Realistic</a:t>
                      </a:r>
                      <a:r>
                        <a:rPr lang="hr-HR" sz="2000" dirty="0"/>
                        <a:t> </a:t>
                      </a:r>
                      <a:r>
                        <a:rPr lang="hr-HR" sz="2000" dirty="0" err="1"/>
                        <a:t>deadline</a:t>
                      </a:r>
                      <a:r>
                        <a:rPr lang="hr-HR" sz="2000" dirty="0"/>
                        <a:t> for </a:t>
                      </a:r>
                      <a:r>
                        <a:rPr lang="hr-HR" sz="2000" dirty="0" err="1"/>
                        <a:t>remedy</a:t>
                      </a:r>
                      <a:endParaRPr lang="hr-HR" sz="2000" dirty="0"/>
                    </a:p>
                  </a:txBody>
                  <a:tcPr anchor="ctr"/>
                </a:tc>
                <a:extLst>
                  <a:ext uri="{0D108BD9-81ED-4DB2-BD59-A6C34878D82A}">
                    <a16:rowId xmlns:a16="http://schemas.microsoft.com/office/drawing/2014/main" val="10000"/>
                  </a:ext>
                </a:extLst>
              </a:tr>
              <a:tr h="480326">
                <a:tc>
                  <a:txBody>
                    <a:bodyPr/>
                    <a:lstStyle/>
                    <a:p>
                      <a:pPr algn="ctr"/>
                      <a:r>
                        <a:rPr lang="hr-HR" sz="2000" b="1" dirty="0">
                          <a:solidFill>
                            <a:schemeClr val="tx2">
                              <a:lumMod val="75000"/>
                            </a:schemeClr>
                          </a:solidFill>
                        </a:rPr>
                        <a:t>B1</a:t>
                      </a:r>
                    </a:p>
                  </a:txBody>
                  <a:tcPr anchor="ctr"/>
                </a:tc>
                <a:tc>
                  <a:txBody>
                    <a:bodyPr/>
                    <a:lstStyle/>
                    <a:p>
                      <a:pPr algn="l"/>
                      <a:r>
                        <a:rPr lang="hr-HR" sz="1800" b="1" kern="1200" dirty="0" err="1">
                          <a:solidFill>
                            <a:schemeClr val="tx2">
                              <a:lumMod val="75000"/>
                            </a:schemeClr>
                          </a:solidFill>
                          <a:latin typeface="+mn-lt"/>
                          <a:ea typeface="+mn-ea"/>
                          <a:cs typeface="+mn-cs"/>
                        </a:rPr>
                        <a:t>Polluter</a:t>
                      </a:r>
                      <a:r>
                        <a:rPr lang="hr-HR" sz="1800" b="1" kern="1200" dirty="0">
                          <a:solidFill>
                            <a:schemeClr val="tx2">
                              <a:lumMod val="75000"/>
                            </a:schemeClr>
                          </a:solidFill>
                          <a:latin typeface="+mn-lt"/>
                          <a:ea typeface="+mn-ea"/>
                          <a:cs typeface="+mn-cs"/>
                        </a:rPr>
                        <a:t> </a:t>
                      </a:r>
                      <a:r>
                        <a:rPr lang="hr-HR" sz="1800" b="1" kern="1200" dirty="0" err="1">
                          <a:solidFill>
                            <a:schemeClr val="tx2">
                              <a:lumMod val="75000"/>
                            </a:schemeClr>
                          </a:solidFill>
                          <a:latin typeface="+mn-lt"/>
                          <a:ea typeface="+mn-ea"/>
                          <a:cs typeface="+mn-cs"/>
                        </a:rPr>
                        <a:t>did</a:t>
                      </a:r>
                      <a:r>
                        <a:rPr lang="hr-HR" sz="1800" b="1" kern="1200" dirty="0">
                          <a:solidFill>
                            <a:schemeClr val="tx2">
                              <a:lumMod val="75000"/>
                            </a:schemeClr>
                          </a:solidFill>
                          <a:latin typeface="+mn-lt"/>
                          <a:ea typeface="+mn-ea"/>
                          <a:cs typeface="+mn-cs"/>
                        </a:rPr>
                        <a:t> </a:t>
                      </a:r>
                      <a:r>
                        <a:rPr lang="hr-HR" sz="1800" b="1" kern="1200" dirty="0" err="1">
                          <a:solidFill>
                            <a:schemeClr val="tx2">
                              <a:lumMod val="75000"/>
                            </a:schemeClr>
                          </a:solidFill>
                          <a:latin typeface="+mn-lt"/>
                          <a:ea typeface="+mn-ea"/>
                          <a:cs typeface="+mn-cs"/>
                        </a:rPr>
                        <a:t>not</a:t>
                      </a:r>
                      <a:r>
                        <a:rPr lang="hr-HR" sz="1800" b="1" kern="1200" dirty="0">
                          <a:solidFill>
                            <a:schemeClr val="tx2">
                              <a:lumMod val="75000"/>
                            </a:schemeClr>
                          </a:solidFill>
                          <a:latin typeface="+mn-lt"/>
                          <a:ea typeface="+mn-ea"/>
                          <a:cs typeface="+mn-cs"/>
                        </a:rPr>
                        <a:t> provide </a:t>
                      </a:r>
                      <a:r>
                        <a:rPr lang="hr-HR" sz="1800" b="1" kern="1200" dirty="0" err="1">
                          <a:solidFill>
                            <a:schemeClr val="tx2">
                              <a:lumMod val="75000"/>
                            </a:schemeClr>
                          </a:solidFill>
                          <a:latin typeface="+mn-lt"/>
                          <a:ea typeface="+mn-ea"/>
                          <a:cs typeface="+mn-cs"/>
                        </a:rPr>
                        <a:t>an</a:t>
                      </a:r>
                      <a:r>
                        <a:rPr lang="hr-HR" sz="1800" b="1" kern="1200" baseline="0" dirty="0">
                          <a:solidFill>
                            <a:schemeClr val="tx2">
                              <a:lumMod val="75000"/>
                            </a:schemeClr>
                          </a:solidFill>
                          <a:latin typeface="+mn-lt"/>
                          <a:ea typeface="+mn-ea"/>
                          <a:cs typeface="+mn-cs"/>
                        </a:rPr>
                        <a:t> </a:t>
                      </a:r>
                      <a:r>
                        <a:rPr lang="hr-HR" sz="1800" b="1" kern="1200" baseline="0" dirty="0" err="1">
                          <a:solidFill>
                            <a:schemeClr val="tx2">
                              <a:lumMod val="75000"/>
                            </a:schemeClr>
                          </a:solidFill>
                          <a:latin typeface="+mn-lt"/>
                          <a:ea typeface="+mn-ea"/>
                          <a:cs typeface="+mn-cs"/>
                        </a:rPr>
                        <a:t>equipment</a:t>
                      </a:r>
                      <a:r>
                        <a:rPr lang="hr-HR" sz="1800" b="1" kern="1200" baseline="0" dirty="0">
                          <a:solidFill>
                            <a:schemeClr val="tx2">
                              <a:lumMod val="75000"/>
                            </a:schemeClr>
                          </a:solidFill>
                          <a:latin typeface="+mn-lt"/>
                          <a:ea typeface="+mn-ea"/>
                          <a:cs typeface="+mn-cs"/>
                        </a:rPr>
                        <a:t> for AQM</a:t>
                      </a:r>
                      <a:endParaRPr lang="hr-HR" sz="2000" b="1" dirty="0">
                        <a:solidFill>
                          <a:schemeClr val="tx2">
                            <a:lumMod val="75000"/>
                          </a:schemeClr>
                        </a:solidFill>
                      </a:endParaRPr>
                    </a:p>
                  </a:txBody>
                  <a:tcPr anchor="ctr"/>
                </a:tc>
                <a:tc>
                  <a:txBody>
                    <a:bodyPr/>
                    <a:lstStyle/>
                    <a:p>
                      <a:pPr algn="l">
                        <a:lnSpc>
                          <a:spcPts val="1400"/>
                        </a:lnSpc>
                        <a:spcAft>
                          <a:spcPts val="0"/>
                        </a:spcAft>
                      </a:pPr>
                      <a:r>
                        <a:rPr lang="hr-HR" sz="1800" b="1" dirty="0">
                          <a:solidFill>
                            <a:schemeClr val="tx2">
                              <a:lumMod val="75000"/>
                            </a:schemeClr>
                          </a:solidFill>
                          <a:latin typeface="+mn-lt"/>
                          <a:ea typeface="MS Mincho"/>
                          <a:cs typeface="Times New Roman"/>
                        </a:rPr>
                        <a:t>8-12 </a:t>
                      </a:r>
                      <a:r>
                        <a:rPr lang="hr-HR" sz="1800" b="1" dirty="0" err="1">
                          <a:solidFill>
                            <a:schemeClr val="tx2">
                              <a:lumMod val="75000"/>
                            </a:schemeClr>
                          </a:solidFill>
                          <a:latin typeface="+mn-lt"/>
                          <a:ea typeface="MS Mincho"/>
                          <a:cs typeface="Times New Roman"/>
                        </a:rPr>
                        <a:t>months</a:t>
                      </a:r>
                      <a:endParaRPr lang="hr-HR" sz="1800" b="1" dirty="0">
                        <a:solidFill>
                          <a:schemeClr val="tx2">
                            <a:lumMod val="75000"/>
                          </a:schemeClr>
                        </a:solidFill>
                        <a:latin typeface="+mn-lt"/>
                        <a:ea typeface="MS Mincho"/>
                        <a:cs typeface="Times New Roman"/>
                      </a:endParaRPr>
                    </a:p>
                  </a:txBody>
                  <a:tcPr marL="68580" marR="68580" marT="0" marB="0" anchor="ctr"/>
                </a:tc>
                <a:extLst>
                  <a:ext uri="{0D108BD9-81ED-4DB2-BD59-A6C34878D82A}">
                    <a16:rowId xmlns:a16="http://schemas.microsoft.com/office/drawing/2014/main" val="10001"/>
                  </a:ext>
                </a:extLst>
              </a:tr>
              <a:tr h="1320590">
                <a:tc>
                  <a:txBody>
                    <a:bodyPr/>
                    <a:lstStyle/>
                    <a:p>
                      <a:pPr algn="ctr"/>
                      <a:r>
                        <a:rPr lang="hr-HR" sz="2000" b="1" dirty="0">
                          <a:solidFill>
                            <a:schemeClr val="tx2">
                              <a:lumMod val="75000"/>
                            </a:schemeClr>
                          </a:solidFill>
                        </a:rPr>
                        <a:t>B1</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hr-HR" sz="1800" b="1" kern="1200" dirty="0" err="1">
                          <a:solidFill>
                            <a:schemeClr val="tx2">
                              <a:lumMod val="75000"/>
                            </a:schemeClr>
                          </a:solidFill>
                          <a:latin typeface="+mn-lt"/>
                          <a:ea typeface="+mn-ea"/>
                          <a:cs typeface="+mn-cs"/>
                        </a:rPr>
                        <a:t>Polluter</a:t>
                      </a:r>
                      <a:r>
                        <a:rPr lang="hr-HR" sz="1800" b="1" kern="1200" dirty="0">
                          <a:solidFill>
                            <a:schemeClr val="tx2">
                              <a:lumMod val="75000"/>
                            </a:schemeClr>
                          </a:solidFill>
                          <a:latin typeface="+mn-lt"/>
                          <a:ea typeface="+mn-ea"/>
                          <a:cs typeface="+mn-cs"/>
                        </a:rPr>
                        <a:t> </a:t>
                      </a:r>
                      <a:r>
                        <a:rPr lang="hr-HR" sz="1800" b="1" kern="1200" dirty="0" err="1">
                          <a:solidFill>
                            <a:schemeClr val="tx2">
                              <a:lumMod val="75000"/>
                            </a:schemeClr>
                          </a:solidFill>
                          <a:latin typeface="+mn-lt"/>
                          <a:ea typeface="+mn-ea"/>
                          <a:cs typeface="+mn-cs"/>
                        </a:rPr>
                        <a:t>did</a:t>
                      </a:r>
                      <a:r>
                        <a:rPr lang="hr-HR" sz="1800" b="1" kern="1200" dirty="0">
                          <a:solidFill>
                            <a:schemeClr val="tx2">
                              <a:lumMod val="75000"/>
                            </a:schemeClr>
                          </a:solidFill>
                          <a:latin typeface="+mn-lt"/>
                          <a:ea typeface="+mn-ea"/>
                          <a:cs typeface="+mn-cs"/>
                        </a:rPr>
                        <a:t> </a:t>
                      </a:r>
                      <a:r>
                        <a:rPr lang="hr-HR" sz="1800" b="1" kern="1200" dirty="0" err="1">
                          <a:solidFill>
                            <a:schemeClr val="tx2">
                              <a:lumMod val="75000"/>
                            </a:schemeClr>
                          </a:solidFill>
                          <a:latin typeface="+mn-lt"/>
                          <a:ea typeface="+mn-ea"/>
                          <a:cs typeface="+mn-cs"/>
                        </a:rPr>
                        <a:t>not</a:t>
                      </a:r>
                      <a:r>
                        <a:rPr lang="hr-HR" sz="1800" b="1" kern="1200" dirty="0">
                          <a:solidFill>
                            <a:schemeClr val="tx2">
                              <a:lumMod val="75000"/>
                            </a:schemeClr>
                          </a:solidFill>
                          <a:latin typeface="+mn-lt"/>
                          <a:ea typeface="+mn-ea"/>
                          <a:cs typeface="+mn-cs"/>
                        </a:rPr>
                        <a:t> provide </a:t>
                      </a:r>
                      <a:r>
                        <a:rPr lang="hr-HR" sz="1800" b="1" kern="1200" dirty="0" err="1">
                          <a:solidFill>
                            <a:schemeClr val="tx2">
                              <a:lumMod val="75000"/>
                            </a:schemeClr>
                          </a:solidFill>
                          <a:latin typeface="+mn-lt"/>
                          <a:ea typeface="+mn-ea"/>
                          <a:cs typeface="+mn-cs"/>
                        </a:rPr>
                        <a:t>an</a:t>
                      </a:r>
                      <a:r>
                        <a:rPr lang="hr-HR" sz="1800" b="1" kern="1200" baseline="0" dirty="0">
                          <a:solidFill>
                            <a:schemeClr val="tx2">
                              <a:lumMod val="75000"/>
                            </a:schemeClr>
                          </a:solidFill>
                          <a:latin typeface="+mn-lt"/>
                          <a:ea typeface="+mn-ea"/>
                          <a:cs typeface="+mn-cs"/>
                        </a:rPr>
                        <a:t> </a:t>
                      </a:r>
                      <a:r>
                        <a:rPr lang="hr-HR" sz="1800" b="1" kern="1200" baseline="0" dirty="0" err="1">
                          <a:solidFill>
                            <a:schemeClr val="tx2">
                              <a:lumMod val="75000"/>
                            </a:schemeClr>
                          </a:solidFill>
                          <a:latin typeface="+mn-lt"/>
                          <a:ea typeface="+mn-ea"/>
                          <a:cs typeface="+mn-cs"/>
                        </a:rPr>
                        <a:t>equipment</a:t>
                      </a:r>
                      <a:r>
                        <a:rPr lang="hr-HR" sz="1800" b="1" kern="1200" baseline="0" dirty="0">
                          <a:solidFill>
                            <a:schemeClr val="tx2">
                              <a:lumMod val="75000"/>
                            </a:schemeClr>
                          </a:solidFill>
                          <a:latin typeface="+mn-lt"/>
                          <a:ea typeface="+mn-ea"/>
                          <a:cs typeface="+mn-cs"/>
                        </a:rPr>
                        <a:t> for AQM but </a:t>
                      </a:r>
                      <a:r>
                        <a:rPr lang="hr-HR" sz="1800" b="1" kern="1200" baseline="0" dirty="0" err="1">
                          <a:solidFill>
                            <a:schemeClr val="tx2">
                              <a:lumMod val="75000"/>
                            </a:schemeClr>
                          </a:solidFill>
                          <a:latin typeface="+mn-lt"/>
                          <a:ea typeface="+mn-ea"/>
                          <a:cs typeface="+mn-cs"/>
                        </a:rPr>
                        <a:t>it</a:t>
                      </a:r>
                      <a:r>
                        <a:rPr lang="hr-HR" sz="1800" b="1" kern="1200" baseline="0" dirty="0">
                          <a:solidFill>
                            <a:schemeClr val="tx2">
                              <a:lumMod val="75000"/>
                            </a:schemeClr>
                          </a:solidFill>
                          <a:latin typeface="+mn-lt"/>
                          <a:ea typeface="+mn-ea"/>
                          <a:cs typeface="+mn-cs"/>
                        </a:rPr>
                        <a:t> is </a:t>
                      </a:r>
                      <a:r>
                        <a:rPr lang="hr-HR" sz="1800" b="1" kern="1200" baseline="0" dirty="0" err="1">
                          <a:solidFill>
                            <a:schemeClr val="tx2">
                              <a:lumMod val="75000"/>
                            </a:schemeClr>
                          </a:solidFill>
                          <a:latin typeface="+mn-lt"/>
                          <a:ea typeface="+mn-ea"/>
                          <a:cs typeface="+mn-cs"/>
                        </a:rPr>
                        <a:t>in</a:t>
                      </a:r>
                      <a:r>
                        <a:rPr lang="hr-HR" sz="1800" b="1" kern="1200" baseline="0" dirty="0">
                          <a:solidFill>
                            <a:schemeClr val="tx2">
                              <a:lumMod val="75000"/>
                            </a:schemeClr>
                          </a:solidFill>
                          <a:latin typeface="+mn-lt"/>
                          <a:ea typeface="+mn-ea"/>
                          <a:cs typeface="+mn-cs"/>
                        </a:rPr>
                        <a:t> </a:t>
                      </a:r>
                      <a:r>
                        <a:rPr lang="hr-HR" sz="1800" b="1" kern="1200" baseline="0" dirty="0" err="1">
                          <a:solidFill>
                            <a:schemeClr val="tx2">
                              <a:lumMod val="75000"/>
                            </a:schemeClr>
                          </a:solidFill>
                          <a:latin typeface="+mn-lt"/>
                          <a:ea typeface="+mn-ea"/>
                          <a:cs typeface="+mn-cs"/>
                        </a:rPr>
                        <a:t>the</a:t>
                      </a:r>
                      <a:r>
                        <a:rPr lang="hr-HR" sz="1800" b="1" kern="1200" baseline="0" dirty="0">
                          <a:solidFill>
                            <a:schemeClr val="tx2">
                              <a:lumMod val="75000"/>
                            </a:schemeClr>
                          </a:solidFill>
                          <a:latin typeface="+mn-lt"/>
                          <a:ea typeface="+mn-ea"/>
                          <a:cs typeface="+mn-cs"/>
                        </a:rPr>
                        <a:t> </a:t>
                      </a:r>
                      <a:r>
                        <a:rPr lang="hr-HR" sz="1800" b="1" kern="1200" baseline="0" dirty="0" err="1">
                          <a:solidFill>
                            <a:schemeClr val="tx2">
                              <a:lumMod val="75000"/>
                            </a:schemeClr>
                          </a:solidFill>
                          <a:latin typeface="+mn-lt"/>
                          <a:ea typeface="+mn-ea"/>
                          <a:cs typeface="+mn-cs"/>
                        </a:rPr>
                        <a:t>phase</a:t>
                      </a:r>
                      <a:r>
                        <a:rPr lang="hr-HR" sz="1800" b="1" kern="1200" baseline="0" dirty="0">
                          <a:solidFill>
                            <a:schemeClr val="tx2">
                              <a:lumMod val="75000"/>
                            </a:schemeClr>
                          </a:solidFill>
                          <a:latin typeface="+mn-lt"/>
                          <a:ea typeface="+mn-ea"/>
                          <a:cs typeface="+mn-cs"/>
                        </a:rPr>
                        <a:t> </a:t>
                      </a:r>
                      <a:r>
                        <a:rPr lang="hr-HR" sz="1800" b="1" kern="1200" baseline="0" dirty="0" err="1">
                          <a:solidFill>
                            <a:schemeClr val="tx2">
                              <a:lumMod val="75000"/>
                            </a:schemeClr>
                          </a:solidFill>
                          <a:latin typeface="+mn-lt"/>
                          <a:ea typeface="+mn-ea"/>
                          <a:cs typeface="+mn-cs"/>
                        </a:rPr>
                        <a:t>of</a:t>
                      </a:r>
                      <a:r>
                        <a:rPr lang="hr-HR" sz="1800" b="1" kern="1200" baseline="0" dirty="0">
                          <a:solidFill>
                            <a:schemeClr val="tx2">
                              <a:lumMod val="75000"/>
                            </a:schemeClr>
                          </a:solidFill>
                          <a:latin typeface="+mn-lt"/>
                          <a:ea typeface="+mn-ea"/>
                          <a:cs typeface="+mn-cs"/>
                        </a:rPr>
                        <a:t> </a:t>
                      </a:r>
                      <a:r>
                        <a:rPr lang="hr-HR" sz="1800" b="1" kern="1200" baseline="0" dirty="0" err="1">
                          <a:solidFill>
                            <a:schemeClr val="tx2">
                              <a:lumMod val="75000"/>
                            </a:schemeClr>
                          </a:solidFill>
                          <a:latin typeface="+mn-lt"/>
                          <a:ea typeface="+mn-ea"/>
                          <a:cs typeface="+mn-cs"/>
                        </a:rPr>
                        <a:t>purchase</a:t>
                      </a:r>
                      <a:r>
                        <a:rPr lang="hr-HR" sz="1800" b="1" kern="1200" baseline="0" dirty="0">
                          <a:solidFill>
                            <a:schemeClr val="tx2">
                              <a:lumMod val="75000"/>
                            </a:schemeClr>
                          </a:solidFill>
                          <a:latin typeface="+mn-lt"/>
                          <a:ea typeface="+mn-ea"/>
                          <a:cs typeface="+mn-cs"/>
                        </a:rPr>
                        <a:t> </a:t>
                      </a:r>
                      <a:endParaRPr lang="hr-HR" sz="2000" b="1" dirty="0">
                        <a:solidFill>
                          <a:schemeClr val="tx2">
                            <a:lumMod val="75000"/>
                          </a:schemeClr>
                        </a:solidFill>
                      </a:endParaRPr>
                    </a:p>
                  </a:txBody>
                  <a:tcPr anchor="ctr"/>
                </a:tc>
                <a:tc>
                  <a:txBody>
                    <a:bodyPr/>
                    <a:lstStyle/>
                    <a:p>
                      <a:pPr algn="l">
                        <a:lnSpc>
                          <a:spcPts val="1400"/>
                        </a:lnSpc>
                        <a:spcAft>
                          <a:spcPts val="0"/>
                        </a:spcAft>
                      </a:pPr>
                      <a:r>
                        <a:rPr lang="hr-HR" sz="1800" b="1" dirty="0" err="1">
                          <a:solidFill>
                            <a:schemeClr val="tx2">
                              <a:lumMod val="75000"/>
                            </a:schemeClr>
                          </a:solidFill>
                          <a:latin typeface="+mn-lt"/>
                          <a:ea typeface="MS Mincho"/>
                          <a:cs typeface="Times New Roman"/>
                        </a:rPr>
                        <a:t>Depending</a:t>
                      </a:r>
                      <a:r>
                        <a:rPr lang="hr-HR" sz="1800" b="1" baseline="0" dirty="0">
                          <a:solidFill>
                            <a:schemeClr val="tx2">
                              <a:lumMod val="75000"/>
                            </a:schemeClr>
                          </a:solidFill>
                          <a:latin typeface="+mn-lt"/>
                          <a:ea typeface="MS Mincho"/>
                          <a:cs typeface="Times New Roman"/>
                        </a:rPr>
                        <a:t> on </a:t>
                      </a:r>
                      <a:r>
                        <a:rPr lang="hr-HR" sz="1800" b="1" baseline="0" dirty="0" err="1">
                          <a:solidFill>
                            <a:schemeClr val="tx2">
                              <a:lumMod val="75000"/>
                            </a:schemeClr>
                          </a:solidFill>
                          <a:latin typeface="+mn-lt"/>
                          <a:ea typeface="MS Mincho"/>
                          <a:cs typeface="Times New Roman"/>
                        </a:rPr>
                        <a:t>the</a:t>
                      </a:r>
                      <a:r>
                        <a:rPr lang="hr-HR" sz="1800" b="1" baseline="0" dirty="0">
                          <a:solidFill>
                            <a:schemeClr val="tx2">
                              <a:lumMod val="75000"/>
                            </a:schemeClr>
                          </a:solidFill>
                          <a:latin typeface="+mn-lt"/>
                          <a:ea typeface="MS Mincho"/>
                          <a:cs typeface="Times New Roman"/>
                        </a:rPr>
                        <a:t> </a:t>
                      </a:r>
                      <a:r>
                        <a:rPr lang="hr-HR" sz="1800" b="1" baseline="0" dirty="0" err="1">
                          <a:solidFill>
                            <a:schemeClr val="tx2">
                              <a:lumMod val="75000"/>
                            </a:schemeClr>
                          </a:solidFill>
                          <a:latin typeface="+mn-lt"/>
                          <a:ea typeface="MS Mincho"/>
                          <a:cs typeface="Times New Roman"/>
                        </a:rPr>
                        <a:t>phase</a:t>
                      </a:r>
                      <a:r>
                        <a:rPr lang="hr-HR" sz="1800" b="1" baseline="0" dirty="0">
                          <a:solidFill>
                            <a:schemeClr val="tx2">
                              <a:lumMod val="75000"/>
                            </a:schemeClr>
                          </a:solidFill>
                          <a:latin typeface="+mn-lt"/>
                          <a:ea typeface="MS Mincho"/>
                          <a:cs typeface="Times New Roman"/>
                        </a:rPr>
                        <a:t> </a:t>
                      </a:r>
                      <a:r>
                        <a:rPr lang="hr-HR" sz="1800" b="1" baseline="0" dirty="0" err="1">
                          <a:solidFill>
                            <a:schemeClr val="tx2">
                              <a:lumMod val="75000"/>
                            </a:schemeClr>
                          </a:solidFill>
                          <a:latin typeface="+mn-lt"/>
                          <a:ea typeface="MS Mincho"/>
                          <a:cs typeface="Times New Roman"/>
                        </a:rPr>
                        <a:t>of</a:t>
                      </a:r>
                      <a:r>
                        <a:rPr lang="hr-HR" sz="1800" b="1" baseline="0" dirty="0">
                          <a:solidFill>
                            <a:schemeClr val="tx2">
                              <a:lumMod val="75000"/>
                            </a:schemeClr>
                          </a:solidFill>
                          <a:latin typeface="+mn-lt"/>
                          <a:ea typeface="MS Mincho"/>
                          <a:cs typeface="Times New Roman"/>
                        </a:rPr>
                        <a:t> </a:t>
                      </a:r>
                      <a:r>
                        <a:rPr lang="hr-HR" sz="1800" b="1" baseline="0" dirty="0" err="1">
                          <a:solidFill>
                            <a:schemeClr val="tx2">
                              <a:lumMod val="75000"/>
                            </a:schemeClr>
                          </a:solidFill>
                          <a:latin typeface="+mn-lt"/>
                          <a:ea typeface="MS Mincho"/>
                          <a:cs typeface="Times New Roman"/>
                        </a:rPr>
                        <a:t>purchase</a:t>
                      </a:r>
                      <a:r>
                        <a:rPr lang="hr-HR" sz="1800" b="1" baseline="0" dirty="0">
                          <a:solidFill>
                            <a:schemeClr val="tx2">
                              <a:lumMod val="75000"/>
                            </a:schemeClr>
                          </a:solidFill>
                          <a:latin typeface="+mn-lt"/>
                          <a:ea typeface="MS Mincho"/>
                          <a:cs typeface="Times New Roman"/>
                        </a:rPr>
                        <a:t>. </a:t>
                      </a:r>
                      <a:r>
                        <a:rPr lang="hr-HR" sz="1800" b="1" baseline="0" dirty="0" err="1">
                          <a:solidFill>
                            <a:schemeClr val="tx2">
                              <a:lumMod val="75000"/>
                            </a:schemeClr>
                          </a:solidFill>
                          <a:latin typeface="+mn-lt"/>
                          <a:ea typeface="MS Mincho"/>
                          <a:cs typeface="Times New Roman"/>
                        </a:rPr>
                        <a:t>If</a:t>
                      </a:r>
                      <a:r>
                        <a:rPr lang="hr-HR" sz="1800" b="1" baseline="0" dirty="0">
                          <a:solidFill>
                            <a:schemeClr val="tx2">
                              <a:lumMod val="75000"/>
                            </a:schemeClr>
                          </a:solidFill>
                          <a:latin typeface="+mn-lt"/>
                          <a:ea typeface="MS Mincho"/>
                          <a:cs typeface="Times New Roman"/>
                        </a:rPr>
                        <a:t> </a:t>
                      </a:r>
                      <a:r>
                        <a:rPr lang="hr-HR" sz="1800" b="1" baseline="0" dirty="0" err="1">
                          <a:solidFill>
                            <a:schemeClr val="tx2">
                              <a:lumMod val="75000"/>
                            </a:schemeClr>
                          </a:solidFill>
                          <a:latin typeface="+mn-lt"/>
                          <a:ea typeface="MS Mincho"/>
                          <a:cs typeface="Times New Roman"/>
                        </a:rPr>
                        <a:t>the</a:t>
                      </a:r>
                      <a:r>
                        <a:rPr lang="hr-HR" sz="1800" b="1" baseline="0" dirty="0">
                          <a:solidFill>
                            <a:schemeClr val="tx2">
                              <a:lumMod val="75000"/>
                            </a:schemeClr>
                          </a:solidFill>
                          <a:latin typeface="+mn-lt"/>
                          <a:ea typeface="MS Mincho"/>
                          <a:cs typeface="Times New Roman"/>
                        </a:rPr>
                        <a:t> </a:t>
                      </a:r>
                      <a:r>
                        <a:rPr lang="hr-HR" sz="1800" b="1" baseline="0" dirty="0" err="1">
                          <a:solidFill>
                            <a:schemeClr val="tx2">
                              <a:lumMod val="75000"/>
                            </a:schemeClr>
                          </a:solidFill>
                          <a:latin typeface="+mn-lt"/>
                          <a:ea typeface="MS Mincho"/>
                          <a:cs typeface="Times New Roman"/>
                        </a:rPr>
                        <a:t>purchase</a:t>
                      </a:r>
                      <a:r>
                        <a:rPr lang="hr-HR" sz="1800" b="1" baseline="0" dirty="0">
                          <a:solidFill>
                            <a:schemeClr val="tx2">
                              <a:lumMod val="75000"/>
                            </a:schemeClr>
                          </a:solidFill>
                          <a:latin typeface="+mn-lt"/>
                          <a:ea typeface="MS Mincho"/>
                          <a:cs typeface="Times New Roman"/>
                        </a:rPr>
                        <a:t> </a:t>
                      </a:r>
                      <a:r>
                        <a:rPr lang="hr-HR" sz="1800" b="1" baseline="0" dirty="0" err="1">
                          <a:solidFill>
                            <a:schemeClr val="tx2">
                              <a:lumMod val="75000"/>
                            </a:schemeClr>
                          </a:solidFill>
                          <a:latin typeface="+mn-lt"/>
                          <a:ea typeface="MS Mincho"/>
                          <a:cs typeface="Times New Roman"/>
                        </a:rPr>
                        <a:t>just</a:t>
                      </a:r>
                      <a:r>
                        <a:rPr lang="hr-HR" sz="1800" b="1" baseline="0" dirty="0">
                          <a:solidFill>
                            <a:schemeClr val="tx2">
                              <a:lumMod val="75000"/>
                            </a:schemeClr>
                          </a:solidFill>
                          <a:latin typeface="+mn-lt"/>
                          <a:ea typeface="MS Mincho"/>
                          <a:cs typeface="Times New Roman"/>
                        </a:rPr>
                        <a:t> </a:t>
                      </a:r>
                      <a:r>
                        <a:rPr lang="hr-HR" sz="1800" b="1" baseline="0" dirty="0" err="1">
                          <a:solidFill>
                            <a:schemeClr val="tx2">
                              <a:lumMod val="75000"/>
                            </a:schemeClr>
                          </a:solidFill>
                          <a:latin typeface="+mn-lt"/>
                          <a:ea typeface="MS Mincho"/>
                          <a:cs typeface="Times New Roman"/>
                        </a:rPr>
                        <a:t>initiated</a:t>
                      </a:r>
                      <a:r>
                        <a:rPr lang="hr-HR" sz="1800" b="1" baseline="0" dirty="0">
                          <a:solidFill>
                            <a:schemeClr val="tx2">
                              <a:lumMod val="75000"/>
                            </a:schemeClr>
                          </a:solidFill>
                          <a:latin typeface="+mn-lt"/>
                          <a:ea typeface="MS Mincho"/>
                          <a:cs typeface="Times New Roman"/>
                        </a:rPr>
                        <a:t>, </a:t>
                      </a:r>
                      <a:r>
                        <a:rPr lang="hr-HR" sz="1800" b="1" baseline="0" dirty="0" err="1">
                          <a:solidFill>
                            <a:schemeClr val="tx2">
                              <a:lumMod val="75000"/>
                            </a:schemeClr>
                          </a:solidFill>
                          <a:latin typeface="+mn-lt"/>
                          <a:ea typeface="MS Mincho"/>
                          <a:cs typeface="Times New Roman"/>
                        </a:rPr>
                        <a:t>then</a:t>
                      </a:r>
                      <a:r>
                        <a:rPr lang="hr-HR" sz="1800" b="1" baseline="0" dirty="0">
                          <a:solidFill>
                            <a:schemeClr val="tx2">
                              <a:lumMod val="75000"/>
                            </a:schemeClr>
                          </a:solidFill>
                          <a:latin typeface="+mn-lt"/>
                          <a:ea typeface="MS Mincho"/>
                          <a:cs typeface="Times New Roman"/>
                        </a:rPr>
                        <a:t> 8-12 </a:t>
                      </a:r>
                      <a:r>
                        <a:rPr lang="hr-HR" sz="1800" b="1" baseline="0" dirty="0" err="1">
                          <a:solidFill>
                            <a:schemeClr val="tx2">
                              <a:lumMod val="75000"/>
                            </a:schemeClr>
                          </a:solidFill>
                          <a:latin typeface="+mn-lt"/>
                          <a:ea typeface="MS Mincho"/>
                          <a:cs typeface="Times New Roman"/>
                        </a:rPr>
                        <a:t>months</a:t>
                      </a:r>
                      <a:r>
                        <a:rPr lang="hr-HR" sz="1800" b="1" baseline="0" dirty="0">
                          <a:solidFill>
                            <a:schemeClr val="tx2">
                              <a:lumMod val="75000"/>
                            </a:schemeClr>
                          </a:solidFill>
                          <a:latin typeface="+mn-lt"/>
                          <a:ea typeface="MS Mincho"/>
                          <a:cs typeface="Times New Roman"/>
                        </a:rPr>
                        <a:t>. </a:t>
                      </a:r>
                      <a:r>
                        <a:rPr lang="hr-HR" sz="1800" b="1" baseline="0" dirty="0" err="1">
                          <a:solidFill>
                            <a:schemeClr val="tx2">
                              <a:lumMod val="75000"/>
                            </a:schemeClr>
                          </a:solidFill>
                          <a:latin typeface="+mn-lt"/>
                          <a:ea typeface="MS Mincho"/>
                          <a:cs typeface="Times New Roman"/>
                        </a:rPr>
                        <a:t>If</a:t>
                      </a:r>
                      <a:r>
                        <a:rPr lang="hr-HR" sz="1800" b="1" baseline="0" dirty="0">
                          <a:solidFill>
                            <a:schemeClr val="tx2">
                              <a:lumMod val="75000"/>
                            </a:schemeClr>
                          </a:solidFill>
                          <a:latin typeface="+mn-lt"/>
                          <a:ea typeface="MS Mincho"/>
                          <a:cs typeface="Times New Roman"/>
                        </a:rPr>
                        <a:t> </a:t>
                      </a:r>
                      <a:r>
                        <a:rPr lang="hr-HR" sz="1800" b="1" baseline="0" dirty="0" err="1">
                          <a:solidFill>
                            <a:schemeClr val="tx2">
                              <a:lumMod val="75000"/>
                            </a:schemeClr>
                          </a:solidFill>
                          <a:latin typeface="+mn-lt"/>
                          <a:ea typeface="MS Mincho"/>
                          <a:cs typeface="Times New Roman"/>
                        </a:rPr>
                        <a:t>the</a:t>
                      </a:r>
                      <a:r>
                        <a:rPr lang="hr-HR" sz="1800" b="1" baseline="0" dirty="0">
                          <a:solidFill>
                            <a:schemeClr val="tx2">
                              <a:lumMod val="75000"/>
                            </a:schemeClr>
                          </a:solidFill>
                          <a:latin typeface="+mn-lt"/>
                          <a:ea typeface="MS Mincho"/>
                          <a:cs typeface="Times New Roman"/>
                        </a:rPr>
                        <a:t> </a:t>
                      </a:r>
                      <a:r>
                        <a:rPr lang="hr-HR" sz="1800" b="1" baseline="0" dirty="0" err="1">
                          <a:solidFill>
                            <a:schemeClr val="tx2">
                              <a:lumMod val="75000"/>
                            </a:schemeClr>
                          </a:solidFill>
                          <a:latin typeface="+mn-lt"/>
                          <a:ea typeface="MS Mincho"/>
                          <a:cs typeface="Times New Roman"/>
                        </a:rPr>
                        <a:t>purchase</a:t>
                      </a:r>
                      <a:r>
                        <a:rPr lang="hr-HR" sz="1800" b="1" baseline="0" dirty="0">
                          <a:solidFill>
                            <a:schemeClr val="tx2">
                              <a:lumMod val="75000"/>
                            </a:schemeClr>
                          </a:solidFill>
                          <a:latin typeface="+mn-lt"/>
                          <a:ea typeface="MS Mincho"/>
                          <a:cs typeface="Times New Roman"/>
                        </a:rPr>
                        <a:t> is </a:t>
                      </a:r>
                      <a:r>
                        <a:rPr lang="hr-HR" sz="1800" b="1" baseline="0" dirty="0" err="1">
                          <a:solidFill>
                            <a:schemeClr val="tx2">
                              <a:lumMod val="75000"/>
                            </a:schemeClr>
                          </a:solidFill>
                          <a:latin typeface="+mn-lt"/>
                          <a:ea typeface="MS Mincho"/>
                          <a:cs typeface="Times New Roman"/>
                        </a:rPr>
                        <a:t>close</a:t>
                      </a:r>
                      <a:r>
                        <a:rPr lang="hr-HR" sz="1800" b="1" baseline="0" dirty="0">
                          <a:solidFill>
                            <a:schemeClr val="tx2">
                              <a:lumMod val="75000"/>
                            </a:schemeClr>
                          </a:solidFill>
                          <a:latin typeface="+mn-lt"/>
                          <a:ea typeface="MS Mincho"/>
                          <a:cs typeface="Times New Roman"/>
                        </a:rPr>
                        <a:t> to </a:t>
                      </a:r>
                      <a:r>
                        <a:rPr lang="hr-HR" sz="1800" b="1" baseline="0" dirty="0" err="1">
                          <a:solidFill>
                            <a:schemeClr val="tx2">
                              <a:lumMod val="75000"/>
                            </a:schemeClr>
                          </a:solidFill>
                          <a:latin typeface="+mn-lt"/>
                          <a:ea typeface="MS Mincho"/>
                          <a:cs typeface="Times New Roman"/>
                        </a:rPr>
                        <a:t>the</a:t>
                      </a:r>
                      <a:r>
                        <a:rPr lang="hr-HR" sz="1800" b="1" baseline="0" dirty="0">
                          <a:solidFill>
                            <a:schemeClr val="tx2">
                              <a:lumMod val="75000"/>
                            </a:schemeClr>
                          </a:solidFill>
                          <a:latin typeface="+mn-lt"/>
                          <a:ea typeface="MS Mincho"/>
                          <a:cs typeface="Times New Roman"/>
                        </a:rPr>
                        <a:t> </a:t>
                      </a:r>
                      <a:r>
                        <a:rPr lang="hr-HR" sz="1800" b="1" baseline="0" dirty="0" err="1">
                          <a:solidFill>
                            <a:schemeClr val="tx2">
                              <a:lumMod val="75000"/>
                            </a:schemeClr>
                          </a:solidFill>
                          <a:latin typeface="+mn-lt"/>
                          <a:ea typeface="MS Mincho"/>
                          <a:cs typeface="Times New Roman"/>
                        </a:rPr>
                        <a:t>delivery</a:t>
                      </a:r>
                      <a:r>
                        <a:rPr lang="hr-HR" sz="1800" b="1" baseline="0" dirty="0">
                          <a:solidFill>
                            <a:schemeClr val="tx2">
                              <a:lumMod val="75000"/>
                            </a:schemeClr>
                          </a:solidFill>
                          <a:latin typeface="+mn-lt"/>
                          <a:ea typeface="MS Mincho"/>
                          <a:cs typeface="Times New Roman"/>
                        </a:rPr>
                        <a:t> date, </a:t>
                      </a:r>
                      <a:r>
                        <a:rPr lang="hr-HR" sz="1800" b="1" baseline="0" dirty="0" err="1">
                          <a:solidFill>
                            <a:schemeClr val="tx2">
                              <a:lumMod val="75000"/>
                            </a:schemeClr>
                          </a:solidFill>
                          <a:latin typeface="+mn-lt"/>
                          <a:ea typeface="MS Mincho"/>
                          <a:cs typeface="Times New Roman"/>
                        </a:rPr>
                        <a:t>then</a:t>
                      </a:r>
                      <a:r>
                        <a:rPr lang="hr-HR" sz="1800" b="1" baseline="0" dirty="0">
                          <a:solidFill>
                            <a:schemeClr val="tx2">
                              <a:lumMod val="75000"/>
                            </a:schemeClr>
                          </a:solidFill>
                          <a:latin typeface="+mn-lt"/>
                          <a:ea typeface="MS Mincho"/>
                          <a:cs typeface="Times New Roman"/>
                        </a:rPr>
                        <a:t> 30 </a:t>
                      </a:r>
                      <a:r>
                        <a:rPr lang="hr-HR" sz="1800" b="1" baseline="0" dirty="0" err="1">
                          <a:solidFill>
                            <a:schemeClr val="tx2">
                              <a:lumMod val="75000"/>
                            </a:schemeClr>
                          </a:solidFill>
                          <a:latin typeface="+mn-lt"/>
                          <a:ea typeface="MS Mincho"/>
                          <a:cs typeface="Times New Roman"/>
                        </a:rPr>
                        <a:t>days</a:t>
                      </a:r>
                      <a:endParaRPr lang="hr-HR" sz="1800" b="1" dirty="0">
                        <a:solidFill>
                          <a:schemeClr val="tx2">
                            <a:lumMod val="75000"/>
                          </a:schemeClr>
                        </a:solidFill>
                        <a:latin typeface="+mn-lt"/>
                        <a:ea typeface="MS Mincho"/>
                        <a:cs typeface="Times New Roman"/>
                      </a:endParaRPr>
                    </a:p>
                  </a:txBody>
                  <a:tcPr marL="68580" marR="68580" marT="0" marB="0" anchor="ctr"/>
                </a:tc>
                <a:extLst>
                  <a:ext uri="{0D108BD9-81ED-4DB2-BD59-A6C34878D82A}">
                    <a16:rowId xmlns:a16="http://schemas.microsoft.com/office/drawing/2014/main" val="10002"/>
                  </a:ext>
                </a:extLst>
              </a:tr>
              <a:tr h="775912">
                <a:tc>
                  <a:txBody>
                    <a:bodyPr/>
                    <a:lstStyle/>
                    <a:p>
                      <a:pPr algn="ctr"/>
                      <a:r>
                        <a:rPr lang="hr-HR" sz="2000" b="1" dirty="0">
                          <a:solidFill>
                            <a:schemeClr val="tx2">
                              <a:lumMod val="75000"/>
                            </a:schemeClr>
                          </a:solidFill>
                        </a:rPr>
                        <a:t>B1</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hr-HR" sz="1800" b="1" kern="1200" dirty="0" err="1">
                          <a:solidFill>
                            <a:schemeClr val="tx2">
                              <a:lumMod val="75000"/>
                            </a:schemeClr>
                          </a:solidFill>
                          <a:latin typeface="+mn-lt"/>
                          <a:ea typeface="+mn-ea"/>
                          <a:cs typeface="+mn-cs"/>
                        </a:rPr>
                        <a:t>Polluter</a:t>
                      </a:r>
                      <a:r>
                        <a:rPr lang="hr-HR" sz="1800" b="1" kern="1200" dirty="0">
                          <a:solidFill>
                            <a:schemeClr val="tx2">
                              <a:lumMod val="75000"/>
                            </a:schemeClr>
                          </a:solidFill>
                          <a:latin typeface="+mn-lt"/>
                          <a:ea typeface="+mn-ea"/>
                          <a:cs typeface="+mn-cs"/>
                        </a:rPr>
                        <a:t> </a:t>
                      </a:r>
                      <a:r>
                        <a:rPr lang="hr-HR" sz="1800" b="1" kern="1200" dirty="0" err="1">
                          <a:solidFill>
                            <a:schemeClr val="tx2">
                              <a:lumMod val="75000"/>
                            </a:schemeClr>
                          </a:solidFill>
                          <a:latin typeface="+mn-lt"/>
                          <a:ea typeface="+mn-ea"/>
                          <a:cs typeface="+mn-cs"/>
                        </a:rPr>
                        <a:t>provided</a:t>
                      </a:r>
                      <a:r>
                        <a:rPr lang="hr-HR" sz="1800" b="1" kern="1200" dirty="0">
                          <a:solidFill>
                            <a:schemeClr val="tx2">
                              <a:lumMod val="75000"/>
                            </a:schemeClr>
                          </a:solidFill>
                          <a:latin typeface="+mn-lt"/>
                          <a:ea typeface="+mn-ea"/>
                          <a:cs typeface="+mn-cs"/>
                        </a:rPr>
                        <a:t> </a:t>
                      </a:r>
                      <a:r>
                        <a:rPr lang="hr-HR" sz="1800" b="1" kern="1200" dirty="0" err="1">
                          <a:solidFill>
                            <a:schemeClr val="tx2">
                              <a:lumMod val="75000"/>
                            </a:schemeClr>
                          </a:solidFill>
                          <a:latin typeface="+mn-lt"/>
                          <a:ea typeface="+mn-ea"/>
                          <a:cs typeface="+mn-cs"/>
                        </a:rPr>
                        <a:t>an</a:t>
                      </a:r>
                      <a:r>
                        <a:rPr lang="hr-HR" sz="1800" b="1" kern="1200" baseline="0" dirty="0">
                          <a:solidFill>
                            <a:schemeClr val="tx2">
                              <a:lumMod val="75000"/>
                            </a:schemeClr>
                          </a:solidFill>
                          <a:latin typeface="+mn-lt"/>
                          <a:ea typeface="+mn-ea"/>
                          <a:cs typeface="+mn-cs"/>
                        </a:rPr>
                        <a:t> </a:t>
                      </a:r>
                      <a:r>
                        <a:rPr lang="hr-HR" sz="1800" b="1" kern="1200" baseline="0" dirty="0" err="1">
                          <a:solidFill>
                            <a:schemeClr val="tx2">
                              <a:lumMod val="75000"/>
                            </a:schemeClr>
                          </a:solidFill>
                          <a:latin typeface="+mn-lt"/>
                          <a:ea typeface="+mn-ea"/>
                          <a:cs typeface="+mn-cs"/>
                        </a:rPr>
                        <a:t>equipment</a:t>
                      </a:r>
                      <a:r>
                        <a:rPr lang="hr-HR" sz="1800" b="1" kern="1200" baseline="0" dirty="0">
                          <a:solidFill>
                            <a:schemeClr val="tx2">
                              <a:lumMod val="75000"/>
                            </a:schemeClr>
                          </a:solidFill>
                          <a:latin typeface="+mn-lt"/>
                          <a:ea typeface="+mn-ea"/>
                          <a:cs typeface="+mn-cs"/>
                        </a:rPr>
                        <a:t> for AQM</a:t>
                      </a:r>
                      <a:endParaRPr lang="hr-HR" sz="2000" b="1" dirty="0">
                        <a:solidFill>
                          <a:schemeClr val="tx2">
                            <a:lumMod val="75000"/>
                          </a:schemeClr>
                        </a:solidFill>
                      </a:endParaRPr>
                    </a:p>
                    <a:p>
                      <a:pPr algn="l"/>
                      <a:r>
                        <a:rPr lang="hr-HR" sz="1800" b="1" kern="1200" dirty="0">
                          <a:solidFill>
                            <a:schemeClr val="tx2">
                              <a:lumMod val="75000"/>
                            </a:schemeClr>
                          </a:solidFill>
                          <a:latin typeface="+mn-lt"/>
                          <a:ea typeface="+mn-ea"/>
                          <a:cs typeface="+mn-cs"/>
                        </a:rPr>
                        <a:t>but </a:t>
                      </a:r>
                      <a:r>
                        <a:rPr lang="hr-HR" sz="1800" b="1" kern="1200" dirty="0" err="1">
                          <a:solidFill>
                            <a:schemeClr val="tx2">
                              <a:lumMod val="75000"/>
                            </a:schemeClr>
                          </a:solidFill>
                          <a:latin typeface="+mn-lt"/>
                          <a:ea typeface="+mn-ea"/>
                          <a:cs typeface="+mn-cs"/>
                        </a:rPr>
                        <a:t>not</a:t>
                      </a:r>
                      <a:r>
                        <a:rPr lang="hr-HR" sz="1800" b="1" kern="1200" dirty="0">
                          <a:solidFill>
                            <a:schemeClr val="tx2">
                              <a:lumMod val="75000"/>
                            </a:schemeClr>
                          </a:solidFill>
                          <a:latin typeface="+mn-lt"/>
                          <a:ea typeface="+mn-ea"/>
                          <a:cs typeface="+mn-cs"/>
                        </a:rPr>
                        <a:t> </a:t>
                      </a:r>
                      <a:r>
                        <a:rPr lang="hr-HR" sz="1800" b="1" kern="1200" dirty="0" err="1">
                          <a:solidFill>
                            <a:schemeClr val="tx2">
                              <a:lumMod val="75000"/>
                            </a:schemeClr>
                          </a:solidFill>
                          <a:latin typeface="+mn-lt"/>
                          <a:ea typeface="+mn-ea"/>
                          <a:cs typeface="+mn-cs"/>
                        </a:rPr>
                        <a:t>the</a:t>
                      </a:r>
                      <a:r>
                        <a:rPr lang="hr-HR" sz="1800" b="1" kern="1200" dirty="0">
                          <a:solidFill>
                            <a:schemeClr val="tx2">
                              <a:lumMod val="75000"/>
                            </a:schemeClr>
                          </a:solidFill>
                          <a:latin typeface="+mn-lt"/>
                          <a:ea typeface="+mn-ea"/>
                          <a:cs typeface="+mn-cs"/>
                        </a:rPr>
                        <a:t> </a:t>
                      </a:r>
                      <a:r>
                        <a:rPr lang="hr-HR" sz="1800" b="1" kern="1200" dirty="0" err="1">
                          <a:solidFill>
                            <a:schemeClr val="tx2">
                              <a:lumMod val="75000"/>
                            </a:schemeClr>
                          </a:solidFill>
                          <a:latin typeface="+mn-lt"/>
                          <a:ea typeface="+mn-ea"/>
                          <a:cs typeface="+mn-cs"/>
                        </a:rPr>
                        <a:t>laboratory</a:t>
                      </a:r>
                      <a:endParaRPr lang="hr-HR" sz="2000" b="1" dirty="0">
                        <a:solidFill>
                          <a:schemeClr val="tx2">
                            <a:lumMod val="75000"/>
                          </a:schemeClr>
                        </a:solidFill>
                      </a:endParaRPr>
                    </a:p>
                  </a:txBody>
                  <a:tcPr anchor="ctr"/>
                </a:tc>
                <a:tc>
                  <a:txBody>
                    <a:bodyPr/>
                    <a:lstStyle/>
                    <a:p>
                      <a:pPr algn="l">
                        <a:lnSpc>
                          <a:spcPts val="1400"/>
                        </a:lnSpc>
                        <a:spcAft>
                          <a:spcPts val="0"/>
                        </a:spcAft>
                      </a:pPr>
                      <a:r>
                        <a:rPr lang="hr-HR" sz="1800" b="1" dirty="0">
                          <a:solidFill>
                            <a:schemeClr val="tx2">
                              <a:lumMod val="75000"/>
                            </a:schemeClr>
                          </a:solidFill>
                          <a:latin typeface="+mn-lt"/>
                          <a:ea typeface="MS Mincho"/>
                          <a:cs typeface="Times New Roman"/>
                        </a:rPr>
                        <a:t>30 </a:t>
                      </a:r>
                      <a:r>
                        <a:rPr lang="hr-HR" sz="1800" b="1" dirty="0" err="1">
                          <a:solidFill>
                            <a:schemeClr val="tx2">
                              <a:lumMod val="75000"/>
                            </a:schemeClr>
                          </a:solidFill>
                          <a:latin typeface="+mn-lt"/>
                          <a:ea typeface="MS Mincho"/>
                          <a:cs typeface="Times New Roman"/>
                        </a:rPr>
                        <a:t>days</a:t>
                      </a:r>
                      <a:r>
                        <a:rPr lang="hr-HR" sz="1800" b="1" dirty="0">
                          <a:solidFill>
                            <a:schemeClr val="tx2">
                              <a:lumMod val="75000"/>
                            </a:schemeClr>
                          </a:solidFill>
                          <a:latin typeface="+mn-lt"/>
                          <a:ea typeface="MS Mincho"/>
                          <a:cs typeface="Times New Roman"/>
                        </a:rPr>
                        <a:t> </a:t>
                      </a:r>
                      <a:r>
                        <a:rPr lang="hr-HR" sz="1800" b="1" dirty="0" err="1">
                          <a:solidFill>
                            <a:schemeClr val="tx2">
                              <a:lumMod val="75000"/>
                            </a:schemeClr>
                          </a:solidFill>
                          <a:latin typeface="+mn-lt"/>
                          <a:ea typeface="MS Mincho"/>
                          <a:cs typeface="Times New Roman"/>
                        </a:rPr>
                        <a:t>if</a:t>
                      </a:r>
                      <a:r>
                        <a:rPr lang="hr-HR" sz="1800" b="1" dirty="0">
                          <a:solidFill>
                            <a:schemeClr val="tx2">
                              <a:lumMod val="75000"/>
                            </a:schemeClr>
                          </a:solidFill>
                          <a:latin typeface="+mn-lt"/>
                          <a:ea typeface="MS Mincho"/>
                          <a:cs typeface="Times New Roman"/>
                        </a:rPr>
                        <a:t> </a:t>
                      </a:r>
                      <a:r>
                        <a:rPr lang="hr-HR" sz="1800" b="1" dirty="0" err="1">
                          <a:solidFill>
                            <a:schemeClr val="tx2">
                              <a:lumMod val="75000"/>
                            </a:schemeClr>
                          </a:solidFill>
                          <a:latin typeface="+mn-lt"/>
                          <a:ea typeface="MS Mincho"/>
                          <a:cs typeface="Times New Roman"/>
                        </a:rPr>
                        <a:t>such</a:t>
                      </a:r>
                      <a:r>
                        <a:rPr lang="hr-HR" sz="1800" b="1" dirty="0">
                          <a:solidFill>
                            <a:schemeClr val="tx2">
                              <a:lumMod val="75000"/>
                            </a:schemeClr>
                          </a:solidFill>
                          <a:latin typeface="+mn-lt"/>
                          <a:ea typeface="MS Mincho"/>
                          <a:cs typeface="Times New Roman"/>
                        </a:rPr>
                        <a:t> </a:t>
                      </a:r>
                      <a:r>
                        <a:rPr lang="hr-HR" sz="1800" b="1" dirty="0" err="1">
                          <a:solidFill>
                            <a:schemeClr val="tx2">
                              <a:lumMod val="75000"/>
                            </a:schemeClr>
                          </a:solidFill>
                          <a:latin typeface="+mn-lt"/>
                          <a:ea typeface="MS Mincho"/>
                          <a:cs typeface="Times New Roman"/>
                        </a:rPr>
                        <a:t>laboratory</a:t>
                      </a:r>
                      <a:r>
                        <a:rPr lang="hr-HR" sz="1800" b="1" dirty="0">
                          <a:solidFill>
                            <a:schemeClr val="tx2">
                              <a:lumMod val="75000"/>
                            </a:schemeClr>
                          </a:solidFill>
                          <a:latin typeface="+mn-lt"/>
                          <a:ea typeface="MS Mincho"/>
                          <a:cs typeface="Times New Roman"/>
                        </a:rPr>
                        <a:t> is </a:t>
                      </a:r>
                      <a:r>
                        <a:rPr lang="hr-HR" sz="1800" b="1" dirty="0" err="1">
                          <a:solidFill>
                            <a:schemeClr val="tx2">
                              <a:lumMod val="75000"/>
                            </a:schemeClr>
                          </a:solidFill>
                          <a:latin typeface="+mn-lt"/>
                          <a:ea typeface="MS Mincho"/>
                          <a:cs typeface="Times New Roman"/>
                        </a:rPr>
                        <a:t>available</a:t>
                      </a:r>
                      <a:endParaRPr lang="hr-HR" sz="1800" b="1" dirty="0">
                        <a:solidFill>
                          <a:schemeClr val="tx2">
                            <a:lumMod val="75000"/>
                          </a:schemeClr>
                        </a:solidFill>
                        <a:latin typeface="+mn-lt"/>
                        <a:ea typeface="MS Mincho"/>
                        <a:cs typeface="Times New Roman"/>
                      </a:endParaRPr>
                    </a:p>
                  </a:txBody>
                  <a:tcPr marL="68580" marR="68580" marT="0" marB="0" anchor="ctr"/>
                </a:tc>
                <a:extLst>
                  <a:ext uri="{0D108BD9-81ED-4DB2-BD59-A6C34878D82A}">
                    <a16:rowId xmlns:a16="http://schemas.microsoft.com/office/drawing/2014/main" val="10003"/>
                  </a:ext>
                </a:extLst>
              </a:tr>
              <a:tr h="1108446">
                <a:tc>
                  <a:txBody>
                    <a:bodyPr/>
                    <a:lstStyle/>
                    <a:p>
                      <a:pPr algn="ctr"/>
                      <a:r>
                        <a:rPr lang="hr-HR" sz="2000" b="1" dirty="0">
                          <a:solidFill>
                            <a:schemeClr val="tx2">
                              <a:lumMod val="75000"/>
                            </a:schemeClr>
                          </a:solidFill>
                        </a:rPr>
                        <a:t>B1</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hr-HR" sz="1800" b="1" kern="1200" dirty="0" err="1">
                          <a:solidFill>
                            <a:schemeClr val="tx2">
                              <a:lumMod val="75000"/>
                            </a:schemeClr>
                          </a:solidFill>
                          <a:latin typeface="+mn-lt"/>
                          <a:ea typeface="+mn-ea"/>
                          <a:cs typeface="+mn-cs"/>
                        </a:rPr>
                        <a:t>Polluter</a:t>
                      </a:r>
                      <a:r>
                        <a:rPr lang="hr-HR" sz="1800" b="1" kern="1200" dirty="0">
                          <a:solidFill>
                            <a:schemeClr val="tx2">
                              <a:lumMod val="75000"/>
                            </a:schemeClr>
                          </a:solidFill>
                          <a:latin typeface="+mn-lt"/>
                          <a:ea typeface="+mn-ea"/>
                          <a:cs typeface="+mn-cs"/>
                        </a:rPr>
                        <a:t> </a:t>
                      </a:r>
                      <a:r>
                        <a:rPr lang="hr-HR" sz="1800" b="1" kern="1200" dirty="0" err="1">
                          <a:solidFill>
                            <a:schemeClr val="tx2">
                              <a:lumMod val="75000"/>
                            </a:schemeClr>
                          </a:solidFill>
                          <a:latin typeface="+mn-lt"/>
                          <a:ea typeface="+mn-ea"/>
                          <a:cs typeface="+mn-cs"/>
                        </a:rPr>
                        <a:t>did</a:t>
                      </a:r>
                      <a:r>
                        <a:rPr lang="hr-HR" sz="1800" b="1" kern="1200" dirty="0">
                          <a:solidFill>
                            <a:schemeClr val="tx2">
                              <a:lumMod val="75000"/>
                            </a:schemeClr>
                          </a:solidFill>
                          <a:latin typeface="+mn-lt"/>
                          <a:ea typeface="+mn-ea"/>
                          <a:cs typeface="+mn-cs"/>
                        </a:rPr>
                        <a:t> </a:t>
                      </a:r>
                      <a:r>
                        <a:rPr lang="hr-HR" sz="1800" b="1" kern="1200" dirty="0" err="1">
                          <a:solidFill>
                            <a:schemeClr val="tx2">
                              <a:lumMod val="75000"/>
                            </a:schemeClr>
                          </a:solidFill>
                          <a:latin typeface="+mn-lt"/>
                          <a:ea typeface="+mn-ea"/>
                          <a:cs typeface="+mn-cs"/>
                        </a:rPr>
                        <a:t>not</a:t>
                      </a:r>
                      <a:r>
                        <a:rPr lang="hr-HR" sz="1800" b="1" kern="1200" dirty="0">
                          <a:solidFill>
                            <a:schemeClr val="tx2">
                              <a:lumMod val="75000"/>
                            </a:schemeClr>
                          </a:solidFill>
                          <a:latin typeface="+mn-lt"/>
                          <a:ea typeface="+mn-ea"/>
                          <a:cs typeface="+mn-cs"/>
                        </a:rPr>
                        <a:t> provide </a:t>
                      </a:r>
                      <a:r>
                        <a:rPr lang="hr-HR" sz="1800" b="1" kern="1200" dirty="0" err="1">
                          <a:solidFill>
                            <a:schemeClr val="tx2">
                              <a:lumMod val="75000"/>
                            </a:schemeClr>
                          </a:solidFill>
                          <a:latin typeface="+mn-lt"/>
                          <a:ea typeface="+mn-ea"/>
                          <a:cs typeface="+mn-cs"/>
                        </a:rPr>
                        <a:t>an</a:t>
                      </a:r>
                      <a:r>
                        <a:rPr lang="hr-HR" sz="1800" b="1" kern="1200" baseline="0" dirty="0">
                          <a:solidFill>
                            <a:schemeClr val="tx2">
                              <a:lumMod val="75000"/>
                            </a:schemeClr>
                          </a:solidFill>
                          <a:latin typeface="+mn-lt"/>
                          <a:ea typeface="+mn-ea"/>
                          <a:cs typeface="+mn-cs"/>
                        </a:rPr>
                        <a:t> </a:t>
                      </a:r>
                      <a:r>
                        <a:rPr lang="hr-HR" sz="1800" b="1" kern="1200" baseline="0" dirty="0" err="1">
                          <a:solidFill>
                            <a:schemeClr val="tx2">
                              <a:lumMod val="75000"/>
                            </a:schemeClr>
                          </a:solidFill>
                          <a:latin typeface="+mn-lt"/>
                          <a:ea typeface="+mn-ea"/>
                          <a:cs typeface="+mn-cs"/>
                        </a:rPr>
                        <a:t>equipment</a:t>
                      </a:r>
                      <a:r>
                        <a:rPr lang="hr-HR" sz="1800" b="1" kern="1200" baseline="0" dirty="0">
                          <a:solidFill>
                            <a:schemeClr val="tx2">
                              <a:lumMod val="75000"/>
                            </a:schemeClr>
                          </a:solidFill>
                          <a:latin typeface="+mn-lt"/>
                          <a:ea typeface="+mn-ea"/>
                          <a:cs typeface="+mn-cs"/>
                        </a:rPr>
                        <a:t> for AQM but </a:t>
                      </a:r>
                      <a:r>
                        <a:rPr lang="hr-HR" sz="1800" b="1" kern="1200" baseline="0" dirty="0" err="1">
                          <a:solidFill>
                            <a:schemeClr val="tx2">
                              <a:lumMod val="75000"/>
                            </a:schemeClr>
                          </a:solidFill>
                          <a:latin typeface="+mn-lt"/>
                          <a:ea typeface="+mn-ea"/>
                          <a:cs typeface="+mn-cs"/>
                        </a:rPr>
                        <a:t>it</a:t>
                      </a:r>
                      <a:r>
                        <a:rPr lang="hr-HR" sz="1800" b="1" kern="1200" baseline="0" dirty="0">
                          <a:solidFill>
                            <a:schemeClr val="tx2">
                              <a:lumMod val="75000"/>
                            </a:schemeClr>
                          </a:solidFill>
                          <a:latin typeface="+mn-lt"/>
                          <a:ea typeface="+mn-ea"/>
                          <a:cs typeface="+mn-cs"/>
                        </a:rPr>
                        <a:t> </a:t>
                      </a:r>
                      <a:r>
                        <a:rPr lang="hr-HR" sz="1800" b="1" kern="1200" baseline="0" dirty="0" err="1">
                          <a:solidFill>
                            <a:schemeClr val="tx2">
                              <a:lumMod val="75000"/>
                            </a:schemeClr>
                          </a:solidFill>
                          <a:latin typeface="+mn-lt"/>
                          <a:ea typeface="+mn-ea"/>
                          <a:cs typeface="+mn-cs"/>
                        </a:rPr>
                        <a:t>looks</a:t>
                      </a:r>
                      <a:r>
                        <a:rPr lang="hr-HR" sz="1800" b="1" kern="1200" baseline="0" dirty="0">
                          <a:solidFill>
                            <a:schemeClr val="tx2">
                              <a:lumMod val="75000"/>
                            </a:schemeClr>
                          </a:solidFill>
                          <a:latin typeface="+mn-lt"/>
                          <a:ea typeface="+mn-ea"/>
                          <a:cs typeface="+mn-cs"/>
                        </a:rPr>
                        <a:t> for </a:t>
                      </a:r>
                      <a:r>
                        <a:rPr lang="hr-HR" sz="1800" b="1" kern="1200" baseline="0" dirty="0" err="1">
                          <a:solidFill>
                            <a:schemeClr val="tx2">
                              <a:lumMod val="75000"/>
                            </a:schemeClr>
                          </a:solidFill>
                          <a:latin typeface="+mn-lt"/>
                          <a:ea typeface="+mn-ea"/>
                          <a:cs typeface="+mn-cs"/>
                        </a:rPr>
                        <a:t>the</a:t>
                      </a:r>
                      <a:r>
                        <a:rPr lang="hr-HR" sz="1800" b="1" kern="1200" baseline="0" dirty="0">
                          <a:solidFill>
                            <a:schemeClr val="tx2">
                              <a:lumMod val="75000"/>
                            </a:schemeClr>
                          </a:solidFill>
                          <a:latin typeface="+mn-lt"/>
                          <a:ea typeface="+mn-ea"/>
                          <a:cs typeface="+mn-cs"/>
                        </a:rPr>
                        <a:t> </a:t>
                      </a:r>
                      <a:r>
                        <a:rPr lang="hr-HR" sz="1800" b="1" kern="1200" baseline="0" dirty="0" err="1">
                          <a:solidFill>
                            <a:schemeClr val="tx2">
                              <a:lumMod val="75000"/>
                            </a:schemeClr>
                          </a:solidFill>
                          <a:latin typeface="+mn-lt"/>
                          <a:ea typeface="+mn-ea"/>
                          <a:cs typeface="+mn-cs"/>
                        </a:rPr>
                        <a:t>laboratory</a:t>
                      </a:r>
                      <a:r>
                        <a:rPr lang="hr-HR" sz="1800" b="1" kern="1200" baseline="0" dirty="0">
                          <a:solidFill>
                            <a:schemeClr val="tx2">
                              <a:lumMod val="75000"/>
                            </a:schemeClr>
                          </a:solidFill>
                          <a:latin typeface="+mn-lt"/>
                          <a:ea typeface="+mn-ea"/>
                          <a:cs typeface="+mn-cs"/>
                        </a:rPr>
                        <a:t> </a:t>
                      </a:r>
                      <a:r>
                        <a:rPr lang="hr-HR" sz="1800" b="1" kern="1200" baseline="0" dirty="0" err="1">
                          <a:solidFill>
                            <a:schemeClr val="tx2">
                              <a:lumMod val="75000"/>
                            </a:schemeClr>
                          </a:solidFill>
                          <a:latin typeface="+mn-lt"/>
                          <a:ea typeface="+mn-ea"/>
                          <a:cs typeface="+mn-cs"/>
                        </a:rPr>
                        <a:t>which</a:t>
                      </a:r>
                      <a:r>
                        <a:rPr lang="hr-HR" sz="1800" b="1" kern="1200" baseline="0" dirty="0">
                          <a:solidFill>
                            <a:schemeClr val="tx2">
                              <a:lumMod val="75000"/>
                            </a:schemeClr>
                          </a:solidFill>
                          <a:latin typeface="+mn-lt"/>
                          <a:ea typeface="+mn-ea"/>
                          <a:cs typeface="+mn-cs"/>
                        </a:rPr>
                        <a:t> </a:t>
                      </a:r>
                      <a:r>
                        <a:rPr lang="hr-HR" sz="1800" b="1" kern="1200" baseline="0" dirty="0" err="1">
                          <a:solidFill>
                            <a:schemeClr val="tx2">
                              <a:lumMod val="75000"/>
                            </a:schemeClr>
                          </a:solidFill>
                          <a:latin typeface="+mn-lt"/>
                          <a:ea typeface="+mn-ea"/>
                          <a:cs typeface="+mn-cs"/>
                        </a:rPr>
                        <a:t>will</a:t>
                      </a:r>
                      <a:r>
                        <a:rPr lang="hr-HR" sz="1800" b="1" kern="1200" baseline="0" dirty="0">
                          <a:solidFill>
                            <a:schemeClr val="tx2">
                              <a:lumMod val="75000"/>
                            </a:schemeClr>
                          </a:solidFill>
                          <a:latin typeface="+mn-lt"/>
                          <a:ea typeface="+mn-ea"/>
                          <a:cs typeface="+mn-cs"/>
                        </a:rPr>
                        <a:t> </a:t>
                      </a:r>
                      <a:r>
                        <a:rPr lang="hr-HR" sz="1800" b="1" kern="1200" baseline="0" dirty="0" err="1">
                          <a:solidFill>
                            <a:schemeClr val="tx2">
                              <a:lumMod val="75000"/>
                            </a:schemeClr>
                          </a:solidFill>
                          <a:latin typeface="+mn-lt"/>
                          <a:ea typeface="+mn-ea"/>
                          <a:cs typeface="+mn-cs"/>
                        </a:rPr>
                        <a:t>carry</a:t>
                      </a:r>
                      <a:r>
                        <a:rPr lang="hr-HR" sz="1800" b="1" kern="1200" baseline="0" dirty="0">
                          <a:solidFill>
                            <a:schemeClr val="tx2">
                              <a:lumMod val="75000"/>
                            </a:schemeClr>
                          </a:solidFill>
                          <a:latin typeface="+mn-lt"/>
                          <a:ea typeface="+mn-ea"/>
                          <a:cs typeface="+mn-cs"/>
                        </a:rPr>
                        <a:t> </a:t>
                      </a:r>
                      <a:r>
                        <a:rPr lang="hr-HR" sz="1800" b="1" kern="1200" baseline="0" dirty="0" err="1">
                          <a:solidFill>
                            <a:schemeClr val="tx2">
                              <a:lumMod val="75000"/>
                            </a:schemeClr>
                          </a:solidFill>
                          <a:latin typeface="+mn-lt"/>
                          <a:ea typeface="+mn-ea"/>
                          <a:cs typeface="+mn-cs"/>
                        </a:rPr>
                        <a:t>out</a:t>
                      </a:r>
                      <a:r>
                        <a:rPr lang="hr-HR" sz="1800" b="1" kern="1200" baseline="0" dirty="0">
                          <a:solidFill>
                            <a:schemeClr val="tx2">
                              <a:lumMod val="75000"/>
                            </a:schemeClr>
                          </a:solidFill>
                          <a:latin typeface="+mn-lt"/>
                          <a:ea typeface="+mn-ea"/>
                          <a:cs typeface="+mn-cs"/>
                        </a:rPr>
                        <a:t> </a:t>
                      </a:r>
                      <a:r>
                        <a:rPr lang="hr-HR" sz="1800" b="1" kern="1200" baseline="0" dirty="0" err="1">
                          <a:solidFill>
                            <a:schemeClr val="tx2">
                              <a:lumMod val="75000"/>
                            </a:schemeClr>
                          </a:solidFill>
                          <a:latin typeface="+mn-lt"/>
                          <a:ea typeface="+mn-ea"/>
                          <a:cs typeface="+mn-cs"/>
                        </a:rPr>
                        <a:t>the</a:t>
                      </a:r>
                      <a:r>
                        <a:rPr lang="hr-HR" sz="1800" b="1" kern="1200" baseline="0" dirty="0">
                          <a:solidFill>
                            <a:schemeClr val="tx2">
                              <a:lumMod val="75000"/>
                            </a:schemeClr>
                          </a:solidFill>
                          <a:latin typeface="+mn-lt"/>
                          <a:ea typeface="+mn-ea"/>
                          <a:cs typeface="+mn-cs"/>
                        </a:rPr>
                        <a:t> </a:t>
                      </a:r>
                      <a:r>
                        <a:rPr lang="hr-HR" sz="1800" b="1" kern="1200" baseline="0" dirty="0" err="1">
                          <a:solidFill>
                            <a:schemeClr val="tx2">
                              <a:lumMod val="75000"/>
                            </a:schemeClr>
                          </a:solidFill>
                          <a:latin typeface="+mn-lt"/>
                          <a:ea typeface="+mn-ea"/>
                          <a:cs typeface="+mn-cs"/>
                        </a:rPr>
                        <a:t>monitoring</a:t>
                      </a:r>
                      <a:r>
                        <a:rPr lang="hr-HR" sz="1800" b="1" kern="1200" baseline="0" dirty="0">
                          <a:solidFill>
                            <a:schemeClr val="tx2">
                              <a:lumMod val="75000"/>
                            </a:schemeClr>
                          </a:solidFill>
                          <a:latin typeface="+mn-lt"/>
                          <a:ea typeface="+mn-ea"/>
                          <a:cs typeface="+mn-cs"/>
                        </a:rPr>
                        <a:t> </a:t>
                      </a:r>
                      <a:r>
                        <a:rPr lang="hr-HR" sz="1800" b="1" kern="1200" baseline="0" dirty="0" err="1">
                          <a:solidFill>
                            <a:schemeClr val="tx2">
                              <a:lumMod val="75000"/>
                            </a:schemeClr>
                          </a:solidFill>
                          <a:latin typeface="+mn-lt"/>
                          <a:ea typeface="+mn-ea"/>
                          <a:cs typeface="+mn-cs"/>
                        </a:rPr>
                        <a:t>with</a:t>
                      </a:r>
                      <a:r>
                        <a:rPr lang="hr-HR" sz="1800" b="1" kern="1200" baseline="0" dirty="0">
                          <a:solidFill>
                            <a:schemeClr val="tx2">
                              <a:lumMod val="75000"/>
                            </a:schemeClr>
                          </a:solidFill>
                          <a:latin typeface="+mn-lt"/>
                          <a:ea typeface="+mn-ea"/>
                          <a:cs typeface="+mn-cs"/>
                        </a:rPr>
                        <a:t> </a:t>
                      </a:r>
                      <a:r>
                        <a:rPr lang="hr-HR" sz="1800" b="1" kern="1200" baseline="0" dirty="0" err="1">
                          <a:solidFill>
                            <a:schemeClr val="tx2">
                              <a:lumMod val="75000"/>
                            </a:schemeClr>
                          </a:solidFill>
                          <a:latin typeface="+mn-lt"/>
                          <a:ea typeface="+mn-ea"/>
                          <a:cs typeface="+mn-cs"/>
                        </a:rPr>
                        <a:t>its</a:t>
                      </a:r>
                      <a:r>
                        <a:rPr lang="hr-HR" sz="1800" b="1" kern="1200" baseline="0" dirty="0">
                          <a:solidFill>
                            <a:schemeClr val="tx2">
                              <a:lumMod val="75000"/>
                            </a:schemeClr>
                          </a:solidFill>
                          <a:latin typeface="+mn-lt"/>
                          <a:ea typeface="+mn-ea"/>
                          <a:cs typeface="+mn-cs"/>
                        </a:rPr>
                        <a:t> own </a:t>
                      </a:r>
                      <a:r>
                        <a:rPr lang="hr-HR" sz="1800" b="1" kern="1200" baseline="0" dirty="0" err="1">
                          <a:solidFill>
                            <a:schemeClr val="tx2">
                              <a:lumMod val="75000"/>
                            </a:schemeClr>
                          </a:solidFill>
                          <a:latin typeface="+mn-lt"/>
                          <a:ea typeface="+mn-ea"/>
                          <a:cs typeface="+mn-cs"/>
                        </a:rPr>
                        <a:t>equipment</a:t>
                      </a:r>
                      <a:endParaRPr lang="hr-HR" sz="2000" b="1" dirty="0">
                        <a:solidFill>
                          <a:schemeClr val="tx2">
                            <a:lumMod val="75000"/>
                          </a:schemeClr>
                        </a:solidFill>
                      </a:endParaRPr>
                    </a:p>
                  </a:txBody>
                  <a:tcPr anchor="ctr"/>
                </a:tc>
                <a:tc>
                  <a:txBody>
                    <a:bodyPr/>
                    <a:lstStyle/>
                    <a:p>
                      <a:pPr algn="l">
                        <a:lnSpc>
                          <a:spcPts val="1400"/>
                        </a:lnSpc>
                        <a:spcAft>
                          <a:spcPts val="0"/>
                        </a:spcAft>
                      </a:pPr>
                      <a:r>
                        <a:rPr lang="hr-HR" sz="1800" b="1" dirty="0">
                          <a:solidFill>
                            <a:schemeClr val="tx2">
                              <a:lumMod val="75000"/>
                            </a:schemeClr>
                          </a:solidFill>
                          <a:latin typeface="+mn-lt"/>
                          <a:ea typeface="MS Mincho"/>
                          <a:cs typeface="Times New Roman"/>
                        </a:rPr>
                        <a:t>30 </a:t>
                      </a:r>
                      <a:r>
                        <a:rPr lang="hr-HR" sz="1800" b="1" dirty="0" err="1">
                          <a:solidFill>
                            <a:schemeClr val="tx2">
                              <a:lumMod val="75000"/>
                            </a:schemeClr>
                          </a:solidFill>
                          <a:latin typeface="+mn-lt"/>
                          <a:ea typeface="MS Mincho"/>
                          <a:cs typeface="Times New Roman"/>
                        </a:rPr>
                        <a:t>days</a:t>
                      </a:r>
                      <a:r>
                        <a:rPr lang="hr-HR" sz="1800" b="1" dirty="0">
                          <a:solidFill>
                            <a:schemeClr val="tx2">
                              <a:lumMod val="75000"/>
                            </a:schemeClr>
                          </a:solidFill>
                          <a:latin typeface="+mn-lt"/>
                          <a:ea typeface="MS Mincho"/>
                          <a:cs typeface="Times New Roman"/>
                        </a:rPr>
                        <a:t> </a:t>
                      </a:r>
                      <a:r>
                        <a:rPr lang="hr-HR" sz="1800" b="1" dirty="0" err="1">
                          <a:solidFill>
                            <a:schemeClr val="tx2">
                              <a:lumMod val="75000"/>
                            </a:schemeClr>
                          </a:solidFill>
                          <a:latin typeface="+mn-lt"/>
                          <a:ea typeface="MS Mincho"/>
                          <a:cs typeface="Times New Roman"/>
                        </a:rPr>
                        <a:t>if</a:t>
                      </a:r>
                      <a:r>
                        <a:rPr lang="hr-HR" sz="1800" b="1" dirty="0">
                          <a:solidFill>
                            <a:schemeClr val="tx2">
                              <a:lumMod val="75000"/>
                            </a:schemeClr>
                          </a:solidFill>
                          <a:latin typeface="+mn-lt"/>
                          <a:ea typeface="MS Mincho"/>
                          <a:cs typeface="Times New Roman"/>
                        </a:rPr>
                        <a:t> </a:t>
                      </a:r>
                      <a:r>
                        <a:rPr lang="hr-HR" sz="1800" b="1" dirty="0" err="1">
                          <a:solidFill>
                            <a:schemeClr val="tx2">
                              <a:lumMod val="75000"/>
                            </a:schemeClr>
                          </a:solidFill>
                          <a:latin typeface="+mn-lt"/>
                          <a:ea typeface="MS Mincho"/>
                          <a:cs typeface="Times New Roman"/>
                        </a:rPr>
                        <a:t>such</a:t>
                      </a:r>
                      <a:r>
                        <a:rPr lang="hr-HR" sz="1800" b="1" dirty="0">
                          <a:solidFill>
                            <a:schemeClr val="tx2">
                              <a:lumMod val="75000"/>
                            </a:schemeClr>
                          </a:solidFill>
                          <a:latin typeface="+mn-lt"/>
                          <a:ea typeface="MS Mincho"/>
                          <a:cs typeface="Times New Roman"/>
                        </a:rPr>
                        <a:t> </a:t>
                      </a:r>
                      <a:r>
                        <a:rPr lang="hr-HR" sz="1800" b="1" dirty="0" err="1">
                          <a:solidFill>
                            <a:schemeClr val="tx2">
                              <a:lumMod val="75000"/>
                            </a:schemeClr>
                          </a:solidFill>
                          <a:latin typeface="+mn-lt"/>
                          <a:ea typeface="MS Mincho"/>
                          <a:cs typeface="Times New Roman"/>
                        </a:rPr>
                        <a:t>laboratory</a:t>
                      </a:r>
                      <a:r>
                        <a:rPr lang="hr-HR" sz="1800" b="1" dirty="0">
                          <a:solidFill>
                            <a:schemeClr val="tx2">
                              <a:lumMod val="75000"/>
                            </a:schemeClr>
                          </a:solidFill>
                          <a:latin typeface="+mn-lt"/>
                          <a:ea typeface="MS Mincho"/>
                          <a:cs typeface="Times New Roman"/>
                        </a:rPr>
                        <a:t> </a:t>
                      </a:r>
                      <a:r>
                        <a:rPr lang="hr-HR" sz="1800" b="1" dirty="0" err="1">
                          <a:solidFill>
                            <a:schemeClr val="tx2">
                              <a:lumMod val="75000"/>
                            </a:schemeClr>
                          </a:solidFill>
                          <a:latin typeface="+mn-lt"/>
                          <a:ea typeface="MS Mincho"/>
                          <a:cs typeface="Times New Roman"/>
                        </a:rPr>
                        <a:t>exists</a:t>
                      </a:r>
                      <a:r>
                        <a:rPr lang="hr-HR" sz="1800" b="1" dirty="0">
                          <a:solidFill>
                            <a:schemeClr val="tx2">
                              <a:lumMod val="75000"/>
                            </a:schemeClr>
                          </a:solidFill>
                          <a:latin typeface="+mn-lt"/>
                          <a:ea typeface="MS Mincho"/>
                          <a:cs typeface="Times New Roman"/>
                        </a:rPr>
                        <a:t> </a:t>
                      </a:r>
                      <a:r>
                        <a:rPr lang="hr-HR" sz="1800" b="1" dirty="0" err="1">
                          <a:solidFill>
                            <a:schemeClr val="tx2">
                              <a:lumMod val="75000"/>
                            </a:schemeClr>
                          </a:solidFill>
                          <a:latin typeface="+mn-lt"/>
                          <a:ea typeface="MS Mincho"/>
                          <a:cs typeface="Times New Roman"/>
                        </a:rPr>
                        <a:t>and</a:t>
                      </a:r>
                      <a:r>
                        <a:rPr lang="hr-HR" sz="1800" b="1" dirty="0">
                          <a:solidFill>
                            <a:schemeClr val="tx2">
                              <a:lumMod val="75000"/>
                            </a:schemeClr>
                          </a:solidFill>
                          <a:latin typeface="+mn-lt"/>
                          <a:ea typeface="MS Mincho"/>
                          <a:cs typeface="Times New Roman"/>
                        </a:rPr>
                        <a:t> is </a:t>
                      </a:r>
                      <a:r>
                        <a:rPr lang="hr-HR" sz="1800" b="1" dirty="0" err="1">
                          <a:solidFill>
                            <a:schemeClr val="tx2">
                              <a:lumMod val="75000"/>
                            </a:schemeClr>
                          </a:solidFill>
                          <a:latin typeface="+mn-lt"/>
                          <a:ea typeface="MS Mincho"/>
                          <a:cs typeface="Times New Roman"/>
                        </a:rPr>
                        <a:t>available</a:t>
                      </a:r>
                      <a:r>
                        <a:rPr lang="hr-HR" sz="1800" b="1" dirty="0">
                          <a:solidFill>
                            <a:schemeClr val="tx2">
                              <a:lumMod val="75000"/>
                            </a:schemeClr>
                          </a:solidFill>
                          <a:latin typeface="+mn-lt"/>
                          <a:ea typeface="MS Mincho"/>
                          <a:cs typeface="Times New Roman"/>
                        </a:rPr>
                        <a:t>, </a:t>
                      </a:r>
                      <a:r>
                        <a:rPr lang="hr-HR" sz="1800" b="1" dirty="0" err="1">
                          <a:solidFill>
                            <a:schemeClr val="tx2">
                              <a:lumMod val="75000"/>
                            </a:schemeClr>
                          </a:solidFill>
                          <a:latin typeface="+mn-lt"/>
                          <a:ea typeface="MS Mincho"/>
                          <a:cs typeface="Times New Roman"/>
                        </a:rPr>
                        <a:t>which</a:t>
                      </a:r>
                      <a:r>
                        <a:rPr lang="hr-HR" sz="1800" b="1" dirty="0">
                          <a:solidFill>
                            <a:schemeClr val="tx2">
                              <a:lumMod val="75000"/>
                            </a:schemeClr>
                          </a:solidFill>
                          <a:latin typeface="+mn-lt"/>
                          <a:ea typeface="MS Mincho"/>
                          <a:cs typeface="Times New Roman"/>
                        </a:rPr>
                        <a:t> is </a:t>
                      </a:r>
                      <a:r>
                        <a:rPr lang="hr-HR" sz="1800" b="1" dirty="0" err="1">
                          <a:solidFill>
                            <a:schemeClr val="tx2">
                              <a:lumMod val="75000"/>
                            </a:schemeClr>
                          </a:solidFill>
                          <a:latin typeface="+mn-lt"/>
                          <a:ea typeface="MS Mincho"/>
                          <a:cs typeface="Times New Roman"/>
                        </a:rPr>
                        <a:t>rare</a:t>
                      </a:r>
                      <a:endParaRPr lang="hr-HR" sz="1800" b="1" dirty="0">
                        <a:solidFill>
                          <a:schemeClr val="tx2">
                            <a:lumMod val="75000"/>
                          </a:schemeClr>
                        </a:solidFill>
                        <a:latin typeface="+mn-lt"/>
                        <a:ea typeface="MS Mincho"/>
                        <a:cs typeface="Times New Roman"/>
                      </a:endParaRPr>
                    </a:p>
                  </a:txBody>
                  <a:tcPr marL="68580" marR="68580" marT="0" marB="0" anchor="ctr"/>
                </a:tc>
                <a:extLst>
                  <a:ext uri="{0D108BD9-81ED-4DB2-BD59-A6C34878D82A}">
                    <a16:rowId xmlns:a16="http://schemas.microsoft.com/office/drawing/2014/main" val="10004"/>
                  </a:ext>
                </a:extLst>
              </a:tr>
            </a:tbl>
          </a:graphicData>
        </a:graphic>
      </p:graphicFrame>
      <p:sp>
        <p:nvSpPr>
          <p:cNvPr id="10"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grpSp>
        <p:nvGrpSpPr>
          <p:cNvPr id="12" name="Group 3"/>
          <p:cNvGrpSpPr>
            <a:grpSpLocks noChangeAspect="1"/>
          </p:cNvGrpSpPr>
          <p:nvPr/>
        </p:nvGrpSpPr>
        <p:grpSpPr bwMode="auto">
          <a:xfrm>
            <a:off x="442354" y="6362429"/>
            <a:ext cx="4500798" cy="411137"/>
            <a:chOff x="14858" y="6031800"/>
            <a:chExt cx="7310482" cy="703818"/>
          </a:xfrm>
        </p:grpSpPr>
        <p:pic>
          <p:nvPicPr>
            <p:cNvPr id="13"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13"/>
            <p:cNvSpPr/>
            <p:nvPr/>
          </p:nvSpPr>
          <p:spPr>
            <a:xfrm>
              <a:off x="1911728" y="6031800"/>
              <a:ext cx="5413612" cy="474190"/>
            </a:xfrm>
            <a:prstGeom prst="rect">
              <a:avLst/>
            </a:prstGeom>
          </p:spPr>
          <p:txBody>
            <a:bodyPr wrap="none">
              <a:spAutoFit/>
            </a:bodyPr>
            <a:lstStyle/>
            <a:p>
              <a:pPr fontAlgn="auto">
                <a:spcBef>
                  <a:spcPts val="0"/>
                </a:spcBef>
                <a:spcAft>
                  <a:spcPts val="0"/>
                </a:spcAft>
                <a:defRPr/>
              </a:pPr>
              <a:r>
                <a:rPr lang="en-US" sz="1200" dirty="0" smtClean="0">
                  <a:latin typeface="Arial Narrow" pitchFamily="34" charset="0"/>
                  <a:cs typeface="+mn-cs"/>
                </a:rPr>
                <a:t>Energy Research and Environmental Protection Institute</a:t>
              </a:r>
              <a:endParaRPr lang="en-US" sz="1200" dirty="0">
                <a:latin typeface="Arial Narrow" pitchFamily="34" charset="0"/>
                <a:cs typeface="+mn-cs"/>
              </a:endParaRPr>
            </a:p>
          </p:txBody>
        </p:sp>
      </p:grpSp>
    </p:spTree>
    <p:extLst>
      <p:ext uri="{BB962C8B-B14F-4D97-AF65-F5344CB8AC3E}">
        <p14:creationId xmlns:p14="http://schemas.microsoft.com/office/powerpoint/2010/main" val="3098972235"/>
      </p:ext>
    </p:extLst>
  </p:cSld>
  <p:clrMapOvr>
    <a:masterClrMapping/>
  </p:clrMapOvr>
  <p:transition spd="med">
    <p:fade thruBlk="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a:xfrm>
            <a:off x="457200" y="2581275"/>
            <a:ext cx="8229600" cy="1143000"/>
          </a:xfrm>
        </p:spPr>
        <p:txBody>
          <a:bodyPr/>
          <a:lstStyle/>
          <a:p>
            <a:pPr eaLnBrk="1" hangingPunct="1"/>
            <a:r>
              <a:rPr lang="hr-HR" sz="3600" b="1" dirty="0">
                <a:solidFill>
                  <a:schemeClr val="tx2"/>
                </a:solidFill>
                <a:effectLst>
                  <a:glow rad="228600">
                    <a:schemeClr val="bg1">
                      <a:lumMod val="50000"/>
                      <a:alpha val="20000"/>
                    </a:schemeClr>
                  </a:glow>
                </a:effectLst>
              </a:rPr>
              <a:t>11. INSPECTION MONITORING</a:t>
            </a:r>
          </a:p>
        </p:txBody>
      </p:sp>
      <p:grpSp>
        <p:nvGrpSpPr>
          <p:cNvPr id="12" name="Group 3"/>
          <p:cNvGrpSpPr>
            <a:grpSpLocks/>
          </p:cNvGrpSpPr>
          <p:nvPr/>
        </p:nvGrpSpPr>
        <p:grpSpPr bwMode="auto">
          <a:xfrm>
            <a:off x="1152525" y="882831"/>
            <a:ext cx="5463568" cy="664979"/>
            <a:chOff x="14858" y="6098313"/>
            <a:chExt cx="5463612" cy="637316"/>
          </a:xfrm>
        </p:grpSpPr>
        <p:pic>
          <p:nvPicPr>
            <p:cNvPr id="13"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58" y="6098313"/>
              <a:ext cx="5463612" cy="637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13"/>
            <p:cNvSpPr/>
            <p:nvPr/>
          </p:nvSpPr>
          <p:spPr>
            <a:xfrm>
              <a:off x="1911936" y="6134828"/>
              <a:ext cx="3283297" cy="265476"/>
            </a:xfrm>
            <a:prstGeom prst="rect">
              <a:avLst/>
            </a:prstGeom>
          </p:spPr>
          <p:txBody>
            <a:bodyPr wrap="none">
              <a:spAutoFit/>
            </a:bodyPr>
            <a:lstStyle/>
            <a:p>
              <a:r>
                <a:rPr lang="en-US" sz="1200" dirty="0">
                  <a:solidFill>
                    <a:srgbClr val="7F7F7F"/>
                  </a:solidFill>
                  <a:latin typeface="Arial Narrow" panose="020B0606020202030204" pitchFamily="34" charset="0"/>
                </a:rPr>
                <a:t>Energy research and Environmental Protection Institute</a:t>
              </a:r>
              <a:endParaRPr lang="en-US" sz="1200" dirty="0">
                <a:solidFill>
                  <a:srgbClr val="7F7F7F"/>
                </a:solidFill>
                <a:latin typeface="Arial Narrow" panose="020B0606020202030204" pitchFamily="34" charset="0"/>
              </a:endParaRPr>
            </a:p>
          </p:txBody>
        </p:sp>
      </p:grpSp>
      <p:pic>
        <p:nvPicPr>
          <p:cNvPr id="15" name="Picture 8" descr="Znak_1024x76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738367"/>
            <a:ext cx="1155700"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itle 1"/>
          <p:cNvSpPr>
            <a:spLocks/>
          </p:cNvSpPr>
          <p:nvPr/>
        </p:nvSpPr>
        <p:spPr bwMode="auto">
          <a:xfrm>
            <a:off x="457200" y="537368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hr-HR" b="1" dirty="0">
              <a:solidFill>
                <a:srgbClr val="1F497D"/>
              </a:solidFill>
              <a:effectLst>
                <a:glow>
                  <a:srgbClr val="7F7F7F">
                    <a:alpha val="35000"/>
                  </a:srgbClr>
                </a:glow>
              </a:effectLst>
            </a:endParaRPr>
          </a:p>
        </p:txBody>
      </p:sp>
      <p:sp>
        <p:nvSpPr>
          <p:cNvPr id="17" name="Title 1"/>
          <p:cNvSpPr>
            <a:spLocks/>
          </p:cNvSpPr>
          <p:nvPr/>
        </p:nvSpPr>
        <p:spPr bwMode="auto">
          <a:xfrm>
            <a:off x="457200" y="4734719"/>
            <a:ext cx="8229600" cy="725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hr-HR" b="1" dirty="0">
              <a:solidFill>
                <a:schemeClr val="tx1">
                  <a:lumMod val="65000"/>
                  <a:lumOff val="35000"/>
                </a:schemeClr>
              </a:solidFill>
              <a:effectLst>
                <a:glow>
                  <a:srgbClr val="7F7F7F">
                    <a:alpha val="20000"/>
                  </a:srgbClr>
                </a:glow>
              </a:effectLst>
            </a:endParaRPr>
          </a:p>
        </p:txBody>
      </p:sp>
      <p:pic>
        <p:nvPicPr>
          <p:cNvPr id="18" name="Slika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623557" y="738367"/>
            <a:ext cx="1361625" cy="963029"/>
          </a:xfrm>
          <a:prstGeom prst="rect">
            <a:avLst/>
          </a:prstGeom>
        </p:spPr>
      </p:pic>
    </p:spTree>
    <p:extLst>
      <p:ext uri="{BB962C8B-B14F-4D97-AF65-F5344CB8AC3E}">
        <p14:creationId xmlns:p14="http://schemas.microsoft.com/office/powerpoint/2010/main" val="4118193170"/>
      </p:ext>
    </p:extLst>
  </p:cSld>
  <p:clrMapOvr>
    <a:masterClrMapping/>
  </p:clrMapOvr>
  <p:transition spd="med">
    <p:fade thruBlk="1"/>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190500" y="400051"/>
            <a:ext cx="8686800" cy="942974"/>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marL="895350" indent="-895350" algn="l" eaLnBrk="1" hangingPunct="1"/>
            <a:r>
              <a:rPr lang="hr-HR" sz="2800" b="1" dirty="0">
                <a:solidFill>
                  <a:schemeClr val="tx2">
                    <a:lumMod val="75000"/>
                  </a:schemeClr>
                </a:solidFill>
              </a:rPr>
              <a:t/>
            </a:r>
            <a:br>
              <a:rPr lang="hr-HR" sz="2800" b="1" dirty="0">
                <a:solidFill>
                  <a:schemeClr val="tx2">
                    <a:lumMod val="75000"/>
                  </a:schemeClr>
                </a:solidFill>
              </a:rPr>
            </a:br>
            <a:r>
              <a:rPr lang="hr-HR" sz="2800" b="1" dirty="0">
                <a:solidFill>
                  <a:schemeClr val="tx2">
                    <a:lumMod val="75000"/>
                  </a:schemeClr>
                </a:solidFill>
              </a:rPr>
              <a:t>Table 1   R</a:t>
            </a:r>
            <a:r>
              <a:rPr lang="en-US" sz="2800" b="1" dirty="0" err="1">
                <a:solidFill>
                  <a:schemeClr val="tx2">
                    <a:lumMod val="75000"/>
                  </a:schemeClr>
                </a:solidFill>
              </a:rPr>
              <a:t>ealistic</a:t>
            </a:r>
            <a:r>
              <a:rPr lang="en-US" sz="2800" b="1" dirty="0">
                <a:solidFill>
                  <a:schemeClr val="tx2">
                    <a:lumMod val="75000"/>
                  </a:schemeClr>
                </a:solidFill>
              </a:rPr>
              <a:t> deadlines for irregularities remedy</a:t>
            </a:r>
            <a:r>
              <a:rPr lang="hr-HR" sz="2800" b="1" dirty="0">
                <a:solidFill>
                  <a:schemeClr val="tx2">
                    <a:lumMod val="75000"/>
                  </a:schemeClr>
                </a:solidFill>
              </a:rPr>
              <a:t/>
            </a:r>
            <a:br>
              <a:rPr lang="hr-HR" sz="2800" b="1" dirty="0">
                <a:solidFill>
                  <a:schemeClr val="tx2">
                    <a:lumMod val="75000"/>
                  </a:schemeClr>
                </a:solidFill>
              </a:rPr>
            </a:br>
            <a:endParaRPr lang="hr-HR" sz="2800" b="1" dirty="0">
              <a:solidFill>
                <a:schemeClr val="tx2">
                  <a:lumMod val="75000"/>
                </a:schemeClr>
              </a:solidFill>
              <a:effectLst>
                <a:glow>
                  <a:srgbClr val="7F7F7F">
                    <a:alpha val="35000"/>
                  </a:srgbClr>
                </a:glow>
              </a:effectLst>
            </a:endParaRPr>
          </a:p>
        </p:txBody>
      </p:sp>
      <p:grpSp>
        <p:nvGrpSpPr>
          <p:cNvPr id="2" name="Group 5"/>
          <p:cNvGrpSpPr/>
          <p:nvPr/>
        </p:nvGrpSpPr>
        <p:grpSpPr>
          <a:xfrm>
            <a:off x="376239" y="6334443"/>
            <a:ext cx="3493723" cy="439123"/>
            <a:chOff x="71999" y="6334443"/>
            <a:chExt cx="3493723" cy="439123"/>
          </a:xfrm>
        </p:grpSpPr>
        <p:grpSp>
          <p:nvGrpSpPr>
            <p:cNvPr id="3"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zaštitu 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graphicFrame>
        <p:nvGraphicFramePr>
          <p:cNvPr id="9" name="Table 8"/>
          <p:cNvGraphicFramePr>
            <a:graphicFrameLocks noGrp="1"/>
          </p:cNvGraphicFramePr>
          <p:nvPr>
            <p:extLst>
              <p:ext uri="{D42A27DB-BD31-4B8C-83A1-F6EECF244321}">
                <p14:modId xmlns:p14="http://schemas.microsoft.com/office/powerpoint/2010/main" val="3858853616"/>
              </p:ext>
            </p:extLst>
          </p:nvPr>
        </p:nvGraphicFramePr>
        <p:xfrm>
          <a:off x="352424" y="1854200"/>
          <a:ext cx="8524875" cy="2561060"/>
        </p:xfrm>
        <a:graphic>
          <a:graphicData uri="http://schemas.openxmlformats.org/drawingml/2006/table">
            <a:tbl>
              <a:tblPr firstRow="1" bandRow="1">
                <a:tableStyleId>{5C22544A-7EE6-4342-B048-85BDC9FD1C3A}</a:tableStyleId>
              </a:tblPr>
              <a:tblGrid>
                <a:gridCol w="1425253">
                  <a:extLst>
                    <a:ext uri="{9D8B030D-6E8A-4147-A177-3AD203B41FA5}">
                      <a16:colId xmlns:a16="http://schemas.microsoft.com/office/drawing/2014/main" val="20000"/>
                    </a:ext>
                  </a:extLst>
                </a:gridCol>
                <a:gridCol w="4257997">
                  <a:extLst>
                    <a:ext uri="{9D8B030D-6E8A-4147-A177-3AD203B41FA5}">
                      <a16:colId xmlns:a16="http://schemas.microsoft.com/office/drawing/2014/main" val="20001"/>
                    </a:ext>
                  </a:extLst>
                </a:gridCol>
                <a:gridCol w="2841625">
                  <a:extLst>
                    <a:ext uri="{9D8B030D-6E8A-4147-A177-3AD203B41FA5}">
                      <a16:colId xmlns:a16="http://schemas.microsoft.com/office/drawing/2014/main" val="20002"/>
                    </a:ext>
                  </a:extLst>
                </a:gridCol>
              </a:tblGrid>
              <a:tr h="480326">
                <a:tc>
                  <a:txBody>
                    <a:bodyPr/>
                    <a:lstStyle/>
                    <a:p>
                      <a:pPr algn="ctr"/>
                      <a:r>
                        <a:rPr lang="hr-HR" sz="2000" dirty="0"/>
                        <a:t>No.</a:t>
                      </a:r>
                    </a:p>
                  </a:txBody>
                  <a:tcPr anchor="ctr"/>
                </a:tc>
                <a:tc>
                  <a:txBody>
                    <a:bodyPr/>
                    <a:lstStyle/>
                    <a:p>
                      <a:pPr algn="ctr"/>
                      <a:r>
                        <a:rPr lang="hr-HR" sz="2000" dirty="0" err="1"/>
                        <a:t>Description</a:t>
                      </a:r>
                      <a:r>
                        <a:rPr lang="hr-HR" sz="2000" baseline="0" dirty="0"/>
                        <a:t> </a:t>
                      </a:r>
                      <a:r>
                        <a:rPr lang="hr-HR" sz="2000" baseline="0" dirty="0" err="1"/>
                        <a:t>of</a:t>
                      </a:r>
                      <a:r>
                        <a:rPr lang="hr-HR" sz="2000" baseline="0" dirty="0"/>
                        <a:t> </a:t>
                      </a:r>
                      <a:r>
                        <a:rPr lang="hr-HR" sz="2000" baseline="0" dirty="0" err="1"/>
                        <a:t>irregularity</a:t>
                      </a:r>
                      <a:endParaRPr lang="hr-HR" sz="2000" dirty="0"/>
                    </a:p>
                  </a:txBody>
                  <a:tcPr anchor="ctr"/>
                </a:tc>
                <a:tc>
                  <a:txBody>
                    <a:bodyPr/>
                    <a:lstStyle/>
                    <a:p>
                      <a:pPr algn="ctr"/>
                      <a:r>
                        <a:rPr lang="hr-HR" sz="2000" dirty="0" err="1"/>
                        <a:t>Realistic</a:t>
                      </a:r>
                      <a:r>
                        <a:rPr lang="hr-HR" sz="2000" dirty="0"/>
                        <a:t> </a:t>
                      </a:r>
                      <a:r>
                        <a:rPr lang="hr-HR" sz="2000" dirty="0" err="1"/>
                        <a:t>deadline</a:t>
                      </a:r>
                      <a:r>
                        <a:rPr lang="hr-HR" sz="2000" dirty="0"/>
                        <a:t> for </a:t>
                      </a:r>
                      <a:r>
                        <a:rPr lang="hr-HR" sz="2000" dirty="0" err="1"/>
                        <a:t>remedy</a:t>
                      </a:r>
                      <a:endParaRPr lang="hr-HR" sz="2000" dirty="0"/>
                    </a:p>
                  </a:txBody>
                  <a:tcPr anchor="ctr"/>
                </a:tc>
                <a:extLst>
                  <a:ext uri="{0D108BD9-81ED-4DB2-BD59-A6C34878D82A}">
                    <a16:rowId xmlns:a16="http://schemas.microsoft.com/office/drawing/2014/main" val="10000"/>
                  </a:ext>
                </a:extLst>
              </a:tr>
              <a:tr h="751574">
                <a:tc>
                  <a:txBody>
                    <a:bodyPr/>
                    <a:lstStyle/>
                    <a:p>
                      <a:pPr algn="ctr">
                        <a:lnSpc>
                          <a:spcPts val="1400"/>
                        </a:lnSpc>
                        <a:spcAft>
                          <a:spcPts val="0"/>
                        </a:spcAft>
                      </a:pPr>
                      <a:r>
                        <a:rPr lang="hr-HR" sz="1800" b="1" dirty="0">
                          <a:solidFill>
                            <a:schemeClr val="tx2">
                              <a:lumMod val="75000"/>
                            </a:schemeClr>
                          </a:solidFill>
                          <a:latin typeface="+mn-lt"/>
                          <a:ea typeface="MS Mincho"/>
                          <a:cs typeface="Times New Roman"/>
                        </a:rPr>
                        <a:t>B2/3</a:t>
                      </a:r>
                    </a:p>
                  </a:txBody>
                  <a:tcPr marL="68580" marR="68580" marT="0" marB="0" anchor="ctr"/>
                </a:tc>
                <a:tc>
                  <a:txBody>
                    <a:bodyPr/>
                    <a:lstStyle/>
                    <a:p>
                      <a:pPr algn="l">
                        <a:lnSpc>
                          <a:spcPts val="1400"/>
                        </a:lnSpc>
                        <a:spcAft>
                          <a:spcPts val="0"/>
                        </a:spcAft>
                      </a:pPr>
                      <a:r>
                        <a:rPr lang="hr-HR" sz="1800" b="1" dirty="0" err="1">
                          <a:solidFill>
                            <a:schemeClr val="tx2">
                              <a:lumMod val="75000"/>
                            </a:schemeClr>
                          </a:solidFill>
                          <a:latin typeface="+mn-lt"/>
                          <a:ea typeface="MS Mincho"/>
                          <a:cs typeface="Times New Roman"/>
                        </a:rPr>
                        <a:t>Polluter</a:t>
                      </a:r>
                      <a:r>
                        <a:rPr lang="hr-HR" sz="1800" b="1" dirty="0">
                          <a:solidFill>
                            <a:schemeClr val="tx2">
                              <a:lumMod val="75000"/>
                            </a:schemeClr>
                          </a:solidFill>
                          <a:latin typeface="+mn-lt"/>
                          <a:ea typeface="MS Mincho"/>
                          <a:cs typeface="Times New Roman"/>
                        </a:rPr>
                        <a:t> </a:t>
                      </a:r>
                      <a:r>
                        <a:rPr lang="hr-HR" sz="1800" b="1" dirty="0" err="1">
                          <a:solidFill>
                            <a:schemeClr val="tx2">
                              <a:lumMod val="75000"/>
                            </a:schemeClr>
                          </a:solidFill>
                          <a:latin typeface="+mn-lt"/>
                          <a:ea typeface="MS Mincho"/>
                          <a:cs typeface="Times New Roman"/>
                        </a:rPr>
                        <a:t>did</a:t>
                      </a:r>
                      <a:r>
                        <a:rPr lang="hr-HR" sz="1800" b="1" dirty="0">
                          <a:solidFill>
                            <a:schemeClr val="tx2">
                              <a:lumMod val="75000"/>
                            </a:schemeClr>
                          </a:solidFill>
                          <a:latin typeface="+mn-lt"/>
                          <a:ea typeface="MS Mincho"/>
                          <a:cs typeface="Times New Roman"/>
                        </a:rPr>
                        <a:t> </a:t>
                      </a:r>
                      <a:r>
                        <a:rPr lang="hr-HR" sz="1800" b="1" dirty="0" err="1">
                          <a:solidFill>
                            <a:schemeClr val="tx2">
                              <a:lumMod val="75000"/>
                            </a:schemeClr>
                          </a:solidFill>
                          <a:latin typeface="+mn-lt"/>
                          <a:ea typeface="MS Mincho"/>
                          <a:cs typeface="Times New Roman"/>
                        </a:rPr>
                        <a:t>not</a:t>
                      </a:r>
                      <a:r>
                        <a:rPr lang="hr-HR" sz="1800" b="1" dirty="0">
                          <a:solidFill>
                            <a:schemeClr val="tx2">
                              <a:lumMod val="75000"/>
                            </a:schemeClr>
                          </a:solidFill>
                          <a:latin typeface="+mn-lt"/>
                          <a:ea typeface="MS Mincho"/>
                          <a:cs typeface="Times New Roman"/>
                        </a:rPr>
                        <a:t> provide </a:t>
                      </a:r>
                      <a:r>
                        <a:rPr lang="hr-HR" sz="1800" b="1" dirty="0" err="1">
                          <a:solidFill>
                            <a:schemeClr val="tx2">
                              <a:lumMod val="75000"/>
                            </a:schemeClr>
                          </a:solidFill>
                          <a:latin typeface="+mn-lt"/>
                          <a:ea typeface="MS Mincho"/>
                          <a:cs typeface="Times New Roman"/>
                        </a:rPr>
                        <a:t>the</a:t>
                      </a:r>
                      <a:r>
                        <a:rPr lang="hr-HR" sz="1800" b="1" dirty="0">
                          <a:solidFill>
                            <a:schemeClr val="tx2">
                              <a:lumMod val="75000"/>
                            </a:schemeClr>
                          </a:solidFill>
                          <a:latin typeface="+mn-lt"/>
                          <a:ea typeface="MS Mincho"/>
                          <a:cs typeface="Times New Roman"/>
                        </a:rPr>
                        <a:t> </a:t>
                      </a:r>
                      <a:r>
                        <a:rPr lang="hr-HR" sz="1800" b="1" dirty="0" err="1">
                          <a:solidFill>
                            <a:schemeClr val="tx2">
                              <a:lumMod val="75000"/>
                            </a:schemeClr>
                          </a:solidFill>
                          <a:latin typeface="+mn-lt"/>
                          <a:ea typeface="MS Mincho"/>
                          <a:cs typeface="Times New Roman"/>
                        </a:rPr>
                        <a:t>laboratory</a:t>
                      </a:r>
                      <a:r>
                        <a:rPr lang="hr-HR" sz="1800" b="1" baseline="0" dirty="0">
                          <a:solidFill>
                            <a:schemeClr val="tx2">
                              <a:lumMod val="75000"/>
                            </a:schemeClr>
                          </a:solidFill>
                          <a:latin typeface="+mn-lt"/>
                          <a:ea typeface="MS Mincho"/>
                          <a:cs typeface="Times New Roman"/>
                        </a:rPr>
                        <a:t> </a:t>
                      </a:r>
                      <a:r>
                        <a:rPr lang="hr-HR" sz="1800" b="1" baseline="0" dirty="0" err="1">
                          <a:solidFill>
                            <a:schemeClr val="tx2">
                              <a:lumMod val="75000"/>
                            </a:schemeClr>
                          </a:solidFill>
                          <a:latin typeface="+mn-lt"/>
                          <a:ea typeface="MS Mincho"/>
                          <a:cs typeface="Times New Roman"/>
                        </a:rPr>
                        <a:t>with</a:t>
                      </a:r>
                      <a:r>
                        <a:rPr lang="hr-HR" sz="1800" b="1" baseline="0" dirty="0">
                          <a:solidFill>
                            <a:schemeClr val="tx2">
                              <a:lumMod val="75000"/>
                            </a:schemeClr>
                          </a:solidFill>
                          <a:latin typeface="+mn-lt"/>
                          <a:ea typeface="MS Mincho"/>
                          <a:cs typeface="Times New Roman"/>
                        </a:rPr>
                        <a:t> </a:t>
                      </a:r>
                      <a:r>
                        <a:rPr lang="hr-HR" sz="1800" b="1" baseline="0" dirty="0" err="1">
                          <a:solidFill>
                            <a:schemeClr val="tx2">
                              <a:lumMod val="75000"/>
                            </a:schemeClr>
                          </a:solidFill>
                          <a:latin typeface="+mn-lt"/>
                          <a:ea typeface="MS Mincho"/>
                          <a:cs typeface="Times New Roman"/>
                        </a:rPr>
                        <a:t>permit</a:t>
                      </a:r>
                      <a:r>
                        <a:rPr lang="hr-HR" sz="1800" b="1" baseline="0" dirty="0">
                          <a:solidFill>
                            <a:schemeClr val="tx2">
                              <a:lumMod val="75000"/>
                            </a:schemeClr>
                          </a:solidFill>
                          <a:latin typeface="+mn-lt"/>
                          <a:ea typeface="MS Mincho"/>
                          <a:cs typeface="Times New Roman"/>
                        </a:rPr>
                        <a:t> or </a:t>
                      </a:r>
                      <a:r>
                        <a:rPr lang="hr-HR" sz="1800" b="1" baseline="0" dirty="0" err="1">
                          <a:solidFill>
                            <a:schemeClr val="tx2">
                              <a:lumMod val="75000"/>
                            </a:schemeClr>
                          </a:solidFill>
                          <a:latin typeface="+mn-lt"/>
                          <a:ea typeface="MS Mincho"/>
                          <a:cs typeface="Times New Roman"/>
                        </a:rPr>
                        <a:t>permit</a:t>
                      </a:r>
                      <a:r>
                        <a:rPr lang="hr-HR" sz="1800" b="1" baseline="0" dirty="0">
                          <a:solidFill>
                            <a:schemeClr val="tx2">
                              <a:lumMod val="75000"/>
                            </a:schemeClr>
                          </a:solidFill>
                          <a:latin typeface="+mn-lt"/>
                          <a:ea typeface="MS Mincho"/>
                          <a:cs typeface="Times New Roman"/>
                        </a:rPr>
                        <a:t> for all </a:t>
                      </a:r>
                      <a:r>
                        <a:rPr lang="hr-HR" sz="1800" b="1" baseline="0" dirty="0" err="1">
                          <a:solidFill>
                            <a:schemeClr val="tx2">
                              <a:lumMod val="75000"/>
                            </a:schemeClr>
                          </a:solidFill>
                          <a:latin typeface="+mn-lt"/>
                          <a:ea typeface="MS Mincho"/>
                          <a:cs typeface="Times New Roman"/>
                        </a:rPr>
                        <a:t>pollutants</a:t>
                      </a:r>
                      <a:r>
                        <a:rPr lang="hr-HR" sz="1800" b="1" baseline="0" dirty="0">
                          <a:solidFill>
                            <a:schemeClr val="tx2">
                              <a:lumMod val="75000"/>
                            </a:schemeClr>
                          </a:solidFill>
                          <a:latin typeface="+mn-lt"/>
                          <a:ea typeface="MS Mincho"/>
                          <a:cs typeface="Times New Roman"/>
                        </a:rPr>
                        <a:t>, but </a:t>
                      </a:r>
                      <a:r>
                        <a:rPr lang="hr-HR" sz="1800" b="1" baseline="0" dirty="0" err="1">
                          <a:solidFill>
                            <a:schemeClr val="tx2">
                              <a:lumMod val="75000"/>
                            </a:schemeClr>
                          </a:solidFill>
                          <a:latin typeface="+mn-lt"/>
                          <a:ea typeface="MS Mincho"/>
                          <a:cs typeface="Times New Roman"/>
                        </a:rPr>
                        <a:t>has</a:t>
                      </a:r>
                      <a:r>
                        <a:rPr lang="hr-HR" sz="1800" b="1" baseline="0" dirty="0">
                          <a:solidFill>
                            <a:schemeClr val="tx2">
                              <a:lumMod val="75000"/>
                            </a:schemeClr>
                          </a:solidFill>
                          <a:latin typeface="+mn-lt"/>
                          <a:ea typeface="MS Mincho"/>
                          <a:cs typeface="Times New Roman"/>
                        </a:rPr>
                        <a:t> </a:t>
                      </a:r>
                      <a:r>
                        <a:rPr lang="hr-HR" sz="1800" b="1" baseline="0" dirty="0" err="1">
                          <a:solidFill>
                            <a:schemeClr val="tx2">
                              <a:lumMod val="75000"/>
                            </a:schemeClr>
                          </a:solidFill>
                          <a:latin typeface="+mn-lt"/>
                          <a:ea typeface="MS Mincho"/>
                          <a:cs typeface="Times New Roman"/>
                        </a:rPr>
                        <a:t>its</a:t>
                      </a:r>
                      <a:r>
                        <a:rPr lang="hr-HR" sz="1800" b="1" baseline="0" dirty="0">
                          <a:solidFill>
                            <a:schemeClr val="tx2">
                              <a:lumMod val="75000"/>
                            </a:schemeClr>
                          </a:solidFill>
                          <a:latin typeface="+mn-lt"/>
                          <a:ea typeface="MS Mincho"/>
                          <a:cs typeface="Times New Roman"/>
                        </a:rPr>
                        <a:t> own </a:t>
                      </a:r>
                      <a:r>
                        <a:rPr lang="hr-HR" sz="1800" b="1" baseline="0" dirty="0" err="1">
                          <a:solidFill>
                            <a:schemeClr val="tx2">
                              <a:lumMod val="75000"/>
                            </a:schemeClr>
                          </a:solidFill>
                          <a:latin typeface="+mn-lt"/>
                          <a:ea typeface="MS Mincho"/>
                          <a:cs typeface="Times New Roman"/>
                        </a:rPr>
                        <a:t>equipment</a:t>
                      </a:r>
                      <a:endParaRPr lang="hr-HR" sz="1800" b="1" dirty="0">
                        <a:solidFill>
                          <a:schemeClr val="tx2">
                            <a:lumMod val="75000"/>
                          </a:schemeClr>
                        </a:solidFill>
                        <a:latin typeface="+mn-lt"/>
                        <a:ea typeface="MS Mincho"/>
                        <a:cs typeface="Times New Roman"/>
                      </a:endParaRPr>
                    </a:p>
                  </a:txBody>
                  <a:tcPr marL="68580" marR="68580" marT="0" marB="0" anchor="ctr"/>
                </a:tc>
                <a:tc>
                  <a:txBody>
                    <a:bodyPr/>
                    <a:lstStyle/>
                    <a:p>
                      <a:pPr algn="l">
                        <a:lnSpc>
                          <a:spcPts val="1400"/>
                        </a:lnSpc>
                        <a:spcAft>
                          <a:spcPts val="0"/>
                        </a:spcAft>
                      </a:pPr>
                      <a:r>
                        <a:rPr lang="hr-HR" sz="1800" b="1" dirty="0">
                          <a:solidFill>
                            <a:schemeClr val="tx2">
                              <a:lumMod val="75000"/>
                            </a:schemeClr>
                          </a:solidFill>
                          <a:latin typeface="+mn-lt"/>
                          <a:ea typeface="MS Mincho"/>
                          <a:cs typeface="Times New Roman"/>
                        </a:rPr>
                        <a:t>30 </a:t>
                      </a:r>
                      <a:r>
                        <a:rPr lang="hr-HR" sz="1800" b="1" dirty="0" err="1">
                          <a:solidFill>
                            <a:schemeClr val="tx2">
                              <a:lumMod val="75000"/>
                            </a:schemeClr>
                          </a:solidFill>
                          <a:latin typeface="+mn-lt"/>
                          <a:ea typeface="MS Mincho"/>
                          <a:cs typeface="Times New Roman"/>
                        </a:rPr>
                        <a:t>days</a:t>
                      </a:r>
                      <a:endParaRPr lang="hr-HR" sz="1800" b="1" dirty="0">
                        <a:solidFill>
                          <a:schemeClr val="tx2">
                            <a:lumMod val="75000"/>
                          </a:schemeClr>
                        </a:solidFill>
                        <a:latin typeface="+mn-lt"/>
                        <a:ea typeface="MS Mincho"/>
                        <a:cs typeface="Times New Roman"/>
                      </a:endParaRPr>
                    </a:p>
                  </a:txBody>
                  <a:tcPr marL="68580" marR="68580" marT="0" marB="0" anchor="ctr"/>
                </a:tc>
                <a:extLst>
                  <a:ext uri="{0D108BD9-81ED-4DB2-BD59-A6C34878D82A}">
                    <a16:rowId xmlns:a16="http://schemas.microsoft.com/office/drawing/2014/main" val="10001"/>
                  </a:ext>
                </a:extLst>
              </a:tr>
              <a:tr h="1108446">
                <a:tc>
                  <a:txBody>
                    <a:bodyPr/>
                    <a:lstStyle/>
                    <a:p>
                      <a:pPr algn="ctr">
                        <a:lnSpc>
                          <a:spcPts val="1400"/>
                        </a:lnSpc>
                        <a:spcAft>
                          <a:spcPts val="0"/>
                        </a:spcAft>
                      </a:pPr>
                      <a:r>
                        <a:rPr lang="hr-HR" sz="1800" b="1" dirty="0">
                          <a:solidFill>
                            <a:schemeClr val="tx2">
                              <a:lumMod val="75000"/>
                            </a:schemeClr>
                          </a:solidFill>
                          <a:latin typeface="+mn-lt"/>
                          <a:ea typeface="MS Mincho"/>
                          <a:cs typeface="Times New Roman"/>
                        </a:rPr>
                        <a:t>B4</a:t>
                      </a:r>
                    </a:p>
                  </a:txBody>
                  <a:tcPr marL="68580" marR="68580" marT="0" marB="0" anchor="ctr"/>
                </a:tc>
                <a:tc>
                  <a:txBody>
                    <a:bodyPr/>
                    <a:lstStyle/>
                    <a:p>
                      <a:pPr algn="l">
                        <a:lnSpc>
                          <a:spcPts val="1400"/>
                        </a:lnSpc>
                        <a:spcAft>
                          <a:spcPts val="0"/>
                        </a:spcAft>
                      </a:pPr>
                      <a:r>
                        <a:rPr lang="hr-HR" sz="1800" b="1" dirty="0">
                          <a:solidFill>
                            <a:schemeClr val="tx2">
                              <a:lumMod val="75000"/>
                            </a:schemeClr>
                          </a:solidFill>
                          <a:latin typeface="+mn-lt"/>
                          <a:ea typeface="MS Mincho"/>
                          <a:cs typeface="Times New Roman"/>
                        </a:rPr>
                        <a:t>No </a:t>
                      </a:r>
                      <a:r>
                        <a:rPr lang="hr-HR" sz="1800" b="1" dirty="0" err="1">
                          <a:solidFill>
                            <a:schemeClr val="tx2">
                              <a:lumMod val="75000"/>
                            </a:schemeClr>
                          </a:solidFill>
                          <a:latin typeface="+mn-lt"/>
                          <a:ea typeface="MS Mincho"/>
                          <a:cs typeface="Times New Roman"/>
                        </a:rPr>
                        <a:t>continuous</a:t>
                      </a:r>
                      <a:r>
                        <a:rPr lang="hr-HR" sz="1800" b="1" dirty="0">
                          <a:solidFill>
                            <a:schemeClr val="tx2">
                              <a:lumMod val="75000"/>
                            </a:schemeClr>
                          </a:solidFill>
                          <a:latin typeface="+mn-lt"/>
                          <a:ea typeface="MS Mincho"/>
                          <a:cs typeface="Times New Roman"/>
                        </a:rPr>
                        <a:t> </a:t>
                      </a:r>
                      <a:r>
                        <a:rPr lang="hr-HR" sz="1800" b="1" dirty="0" err="1">
                          <a:solidFill>
                            <a:schemeClr val="tx2">
                              <a:lumMod val="75000"/>
                            </a:schemeClr>
                          </a:solidFill>
                          <a:latin typeface="+mn-lt"/>
                          <a:ea typeface="MS Mincho"/>
                          <a:cs typeface="Times New Roman"/>
                        </a:rPr>
                        <a:t>data</a:t>
                      </a:r>
                      <a:r>
                        <a:rPr lang="hr-HR" sz="1800" b="1" dirty="0">
                          <a:solidFill>
                            <a:schemeClr val="tx2">
                              <a:lumMod val="75000"/>
                            </a:schemeClr>
                          </a:solidFill>
                          <a:latin typeface="+mn-lt"/>
                          <a:ea typeface="MS Mincho"/>
                          <a:cs typeface="Times New Roman"/>
                        </a:rPr>
                        <a:t> transfer is </a:t>
                      </a:r>
                      <a:r>
                        <a:rPr lang="hr-HR" sz="1800" b="1" dirty="0" err="1">
                          <a:solidFill>
                            <a:schemeClr val="tx2">
                              <a:lumMod val="75000"/>
                            </a:schemeClr>
                          </a:solidFill>
                          <a:latin typeface="+mn-lt"/>
                          <a:ea typeface="MS Mincho"/>
                          <a:cs typeface="Times New Roman"/>
                        </a:rPr>
                        <a:t>provided</a:t>
                      </a:r>
                      <a:r>
                        <a:rPr lang="hr-HR" sz="1800" b="1" dirty="0">
                          <a:solidFill>
                            <a:schemeClr val="tx2">
                              <a:lumMod val="75000"/>
                            </a:schemeClr>
                          </a:solidFill>
                          <a:latin typeface="+mn-lt"/>
                          <a:ea typeface="MS Mincho"/>
                          <a:cs typeface="Times New Roman"/>
                        </a:rPr>
                        <a:t> </a:t>
                      </a:r>
                      <a:r>
                        <a:rPr lang="hr-HR" sz="1800" b="1" dirty="0" err="1">
                          <a:solidFill>
                            <a:schemeClr val="tx2">
                              <a:lumMod val="75000"/>
                            </a:schemeClr>
                          </a:solidFill>
                          <a:latin typeface="+mn-lt"/>
                          <a:ea typeface="MS Mincho"/>
                          <a:cs typeface="Times New Roman"/>
                        </a:rPr>
                        <a:t>into</a:t>
                      </a:r>
                      <a:r>
                        <a:rPr lang="hr-HR" sz="1800" b="1" dirty="0">
                          <a:solidFill>
                            <a:schemeClr val="tx2">
                              <a:lumMod val="75000"/>
                            </a:schemeClr>
                          </a:solidFill>
                          <a:latin typeface="+mn-lt"/>
                          <a:ea typeface="MS Mincho"/>
                          <a:cs typeface="Times New Roman"/>
                        </a:rPr>
                        <a:t> </a:t>
                      </a:r>
                      <a:r>
                        <a:rPr lang="hr-HR" sz="1800" b="1" dirty="0" err="1">
                          <a:solidFill>
                            <a:schemeClr val="tx2">
                              <a:lumMod val="75000"/>
                            </a:schemeClr>
                          </a:solidFill>
                          <a:latin typeface="+mn-lt"/>
                          <a:ea typeface="MS Mincho"/>
                          <a:cs typeface="Times New Roman"/>
                        </a:rPr>
                        <a:t>the</a:t>
                      </a:r>
                      <a:r>
                        <a:rPr lang="hr-HR" sz="1800" b="1" dirty="0">
                          <a:solidFill>
                            <a:schemeClr val="tx2">
                              <a:lumMod val="75000"/>
                            </a:schemeClr>
                          </a:solidFill>
                          <a:latin typeface="+mn-lt"/>
                          <a:ea typeface="MS Mincho"/>
                          <a:cs typeface="Times New Roman"/>
                        </a:rPr>
                        <a:t> </a:t>
                      </a:r>
                      <a:r>
                        <a:rPr lang="hr-HR" sz="1800" b="1" dirty="0" err="1">
                          <a:solidFill>
                            <a:schemeClr val="tx2">
                              <a:lumMod val="75000"/>
                            </a:schemeClr>
                          </a:solidFill>
                          <a:latin typeface="+mn-lt"/>
                          <a:ea typeface="MS Mincho"/>
                          <a:cs typeface="Times New Roman"/>
                        </a:rPr>
                        <a:t>air</a:t>
                      </a:r>
                      <a:r>
                        <a:rPr lang="hr-HR" sz="1800" b="1" dirty="0">
                          <a:solidFill>
                            <a:schemeClr val="tx2">
                              <a:lumMod val="75000"/>
                            </a:schemeClr>
                          </a:solidFill>
                          <a:latin typeface="+mn-lt"/>
                          <a:ea typeface="MS Mincho"/>
                          <a:cs typeface="Times New Roman"/>
                        </a:rPr>
                        <a:t> </a:t>
                      </a:r>
                      <a:r>
                        <a:rPr lang="hr-HR" sz="1800" b="1" dirty="0" err="1">
                          <a:solidFill>
                            <a:schemeClr val="tx2">
                              <a:lumMod val="75000"/>
                            </a:schemeClr>
                          </a:solidFill>
                          <a:latin typeface="+mn-lt"/>
                          <a:ea typeface="MS Mincho"/>
                          <a:cs typeface="Times New Roman"/>
                        </a:rPr>
                        <a:t>quality</a:t>
                      </a:r>
                      <a:r>
                        <a:rPr lang="hr-HR" sz="1800" b="1" dirty="0">
                          <a:solidFill>
                            <a:schemeClr val="tx2">
                              <a:lumMod val="75000"/>
                            </a:schemeClr>
                          </a:solidFill>
                          <a:latin typeface="+mn-lt"/>
                          <a:ea typeface="MS Mincho"/>
                          <a:cs typeface="Times New Roman"/>
                        </a:rPr>
                        <a:t> </a:t>
                      </a:r>
                      <a:r>
                        <a:rPr lang="hr-HR" sz="1800" b="1" dirty="0" err="1">
                          <a:solidFill>
                            <a:schemeClr val="tx2">
                              <a:lumMod val="75000"/>
                            </a:schemeClr>
                          </a:solidFill>
                          <a:latin typeface="+mn-lt"/>
                          <a:ea typeface="MS Mincho"/>
                          <a:cs typeface="Times New Roman"/>
                        </a:rPr>
                        <a:t>information</a:t>
                      </a:r>
                      <a:r>
                        <a:rPr lang="hr-HR" sz="1800" b="1" dirty="0">
                          <a:solidFill>
                            <a:schemeClr val="tx2">
                              <a:lumMod val="75000"/>
                            </a:schemeClr>
                          </a:solidFill>
                          <a:latin typeface="+mn-lt"/>
                          <a:ea typeface="MS Mincho"/>
                          <a:cs typeface="Times New Roman"/>
                        </a:rPr>
                        <a:t> </a:t>
                      </a:r>
                      <a:r>
                        <a:rPr lang="hr-HR" sz="1800" b="1" dirty="0" err="1">
                          <a:solidFill>
                            <a:schemeClr val="tx2">
                              <a:lumMod val="75000"/>
                            </a:schemeClr>
                          </a:solidFill>
                          <a:latin typeface="+mn-lt"/>
                          <a:ea typeface="MS Mincho"/>
                          <a:cs typeface="Times New Roman"/>
                        </a:rPr>
                        <a:t>system</a:t>
                      </a:r>
                      <a:r>
                        <a:rPr lang="hr-HR" sz="1800" b="1" dirty="0">
                          <a:solidFill>
                            <a:schemeClr val="tx2">
                              <a:lumMod val="75000"/>
                            </a:schemeClr>
                          </a:solidFill>
                          <a:latin typeface="+mn-lt"/>
                          <a:ea typeface="MS Mincho"/>
                          <a:cs typeface="Times New Roman"/>
                        </a:rPr>
                        <a:t> </a:t>
                      </a:r>
                      <a:r>
                        <a:rPr lang="hr-HR" sz="1800" b="1" dirty="0" err="1">
                          <a:solidFill>
                            <a:schemeClr val="tx2">
                              <a:lumMod val="75000"/>
                            </a:schemeClr>
                          </a:solidFill>
                          <a:latin typeface="+mn-lt"/>
                          <a:ea typeface="MS Mincho"/>
                          <a:cs typeface="Times New Roman"/>
                        </a:rPr>
                        <a:t>managed</a:t>
                      </a:r>
                      <a:r>
                        <a:rPr lang="hr-HR" sz="1800" b="1" dirty="0">
                          <a:solidFill>
                            <a:schemeClr val="tx2">
                              <a:lumMod val="75000"/>
                            </a:schemeClr>
                          </a:solidFill>
                          <a:latin typeface="+mn-lt"/>
                          <a:ea typeface="MS Mincho"/>
                          <a:cs typeface="Times New Roman"/>
                        </a:rPr>
                        <a:t> </a:t>
                      </a:r>
                      <a:r>
                        <a:rPr lang="hr-HR" sz="1800" b="1" dirty="0" err="1">
                          <a:solidFill>
                            <a:schemeClr val="tx2">
                              <a:lumMod val="75000"/>
                            </a:schemeClr>
                          </a:solidFill>
                          <a:latin typeface="+mn-lt"/>
                          <a:ea typeface="MS Mincho"/>
                          <a:cs typeface="Times New Roman"/>
                        </a:rPr>
                        <a:t>by</a:t>
                      </a:r>
                      <a:r>
                        <a:rPr lang="hr-HR" sz="1800" b="1" dirty="0">
                          <a:solidFill>
                            <a:schemeClr val="tx2">
                              <a:lumMod val="75000"/>
                            </a:schemeClr>
                          </a:solidFill>
                          <a:latin typeface="+mn-lt"/>
                          <a:ea typeface="MS Mincho"/>
                          <a:cs typeface="Times New Roman"/>
                        </a:rPr>
                        <a:t> </a:t>
                      </a:r>
                      <a:r>
                        <a:rPr lang="hr-HR" sz="1800" b="1" dirty="0" err="1">
                          <a:solidFill>
                            <a:schemeClr val="tx2">
                              <a:lumMod val="75000"/>
                            </a:schemeClr>
                          </a:solidFill>
                          <a:latin typeface="+mn-lt"/>
                          <a:ea typeface="MS Mincho"/>
                          <a:cs typeface="Times New Roman"/>
                        </a:rPr>
                        <a:t>the</a:t>
                      </a:r>
                      <a:r>
                        <a:rPr lang="hr-HR" sz="1800" b="1" dirty="0">
                          <a:solidFill>
                            <a:schemeClr val="tx2">
                              <a:lumMod val="75000"/>
                            </a:schemeClr>
                          </a:solidFill>
                          <a:latin typeface="+mn-lt"/>
                          <a:ea typeface="MS Mincho"/>
                          <a:cs typeface="Times New Roman"/>
                        </a:rPr>
                        <a:t> </a:t>
                      </a:r>
                      <a:r>
                        <a:rPr lang="hr-HR" sz="1800" b="1" dirty="0" err="1">
                          <a:solidFill>
                            <a:schemeClr val="tx2">
                              <a:lumMod val="75000"/>
                            </a:schemeClr>
                          </a:solidFill>
                          <a:latin typeface="+mn-lt"/>
                          <a:ea typeface="MS Mincho"/>
                          <a:cs typeface="Times New Roman"/>
                        </a:rPr>
                        <a:t>Agency</a:t>
                      </a:r>
                      <a:endParaRPr lang="hr-HR" sz="1800" b="1" dirty="0">
                        <a:solidFill>
                          <a:schemeClr val="tx2">
                            <a:lumMod val="75000"/>
                          </a:schemeClr>
                        </a:solidFill>
                        <a:latin typeface="+mn-lt"/>
                        <a:ea typeface="MS Mincho"/>
                        <a:cs typeface="Times New Roman"/>
                      </a:endParaRPr>
                    </a:p>
                  </a:txBody>
                  <a:tcPr marL="68580" marR="68580" marT="0" marB="0" anchor="ctr"/>
                </a:tc>
                <a:tc>
                  <a:txBody>
                    <a:bodyPr/>
                    <a:lstStyle/>
                    <a:p>
                      <a:pPr algn="l">
                        <a:lnSpc>
                          <a:spcPts val="1400"/>
                        </a:lnSpc>
                        <a:spcAft>
                          <a:spcPts val="0"/>
                        </a:spcAft>
                      </a:pPr>
                      <a:r>
                        <a:rPr lang="hr-HR" sz="1800" b="1" dirty="0">
                          <a:solidFill>
                            <a:schemeClr val="tx2">
                              <a:lumMod val="75000"/>
                            </a:schemeClr>
                          </a:solidFill>
                          <a:latin typeface="+mn-lt"/>
                          <a:ea typeface="MS Mincho"/>
                          <a:cs typeface="Times New Roman"/>
                        </a:rPr>
                        <a:t>15 </a:t>
                      </a:r>
                      <a:r>
                        <a:rPr lang="hr-HR" sz="1800" b="1" dirty="0" err="1">
                          <a:solidFill>
                            <a:schemeClr val="tx2">
                              <a:lumMod val="75000"/>
                            </a:schemeClr>
                          </a:solidFill>
                          <a:latin typeface="+mn-lt"/>
                          <a:ea typeface="MS Mincho"/>
                          <a:cs typeface="Times New Roman"/>
                        </a:rPr>
                        <a:t>days</a:t>
                      </a:r>
                      <a:r>
                        <a:rPr lang="hr-HR" sz="1800" b="1" dirty="0">
                          <a:solidFill>
                            <a:schemeClr val="tx2">
                              <a:lumMod val="75000"/>
                            </a:schemeClr>
                          </a:solidFill>
                          <a:latin typeface="+mn-lt"/>
                          <a:ea typeface="MS Mincho"/>
                          <a:cs typeface="Times New Roman"/>
                        </a:rPr>
                        <a:t> </a:t>
                      </a:r>
                      <a:r>
                        <a:rPr lang="hr-HR" sz="1800" b="1" dirty="0" err="1">
                          <a:solidFill>
                            <a:schemeClr val="tx2">
                              <a:lumMod val="75000"/>
                            </a:schemeClr>
                          </a:solidFill>
                          <a:latin typeface="+mn-lt"/>
                          <a:ea typeface="MS Mincho"/>
                          <a:cs typeface="Times New Roman"/>
                        </a:rPr>
                        <a:t>if</a:t>
                      </a:r>
                      <a:r>
                        <a:rPr lang="hr-HR" sz="1800" b="1" dirty="0">
                          <a:solidFill>
                            <a:schemeClr val="tx2">
                              <a:lumMod val="75000"/>
                            </a:schemeClr>
                          </a:solidFill>
                          <a:latin typeface="+mn-lt"/>
                          <a:ea typeface="MS Mincho"/>
                          <a:cs typeface="Times New Roman"/>
                        </a:rPr>
                        <a:t> </a:t>
                      </a:r>
                      <a:r>
                        <a:rPr lang="hr-HR" sz="1800" b="1" dirty="0" err="1">
                          <a:solidFill>
                            <a:schemeClr val="tx2">
                              <a:lumMod val="75000"/>
                            </a:schemeClr>
                          </a:solidFill>
                          <a:latin typeface="+mn-lt"/>
                          <a:ea typeface="MS Mincho"/>
                          <a:cs typeface="Times New Roman"/>
                        </a:rPr>
                        <a:t>information</a:t>
                      </a:r>
                      <a:r>
                        <a:rPr lang="hr-HR" sz="1800" b="1" dirty="0">
                          <a:solidFill>
                            <a:schemeClr val="tx2">
                              <a:lumMod val="75000"/>
                            </a:schemeClr>
                          </a:solidFill>
                          <a:latin typeface="+mn-lt"/>
                          <a:ea typeface="MS Mincho"/>
                          <a:cs typeface="Times New Roman"/>
                        </a:rPr>
                        <a:t> </a:t>
                      </a:r>
                      <a:r>
                        <a:rPr lang="hr-HR" sz="1800" b="1" dirty="0" err="1">
                          <a:solidFill>
                            <a:schemeClr val="tx2">
                              <a:lumMod val="75000"/>
                            </a:schemeClr>
                          </a:solidFill>
                          <a:latin typeface="+mn-lt"/>
                          <a:ea typeface="MS Mincho"/>
                          <a:cs typeface="Times New Roman"/>
                        </a:rPr>
                        <a:t>equipment</a:t>
                      </a:r>
                      <a:r>
                        <a:rPr lang="hr-HR" sz="1800" b="1" dirty="0">
                          <a:solidFill>
                            <a:schemeClr val="tx2">
                              <a:lumMod val="75000"/>
                            </a:schemeClr>
                          </a:solidFill>
                          <a:latin typeface="+mn-lt"/>
                          <a:ea typeface="MS Mincho"/>
                          <a:cs typeface="Times New Roman"/>
                        </a:rPr>
                        <a:t> is </a:t>
                      </a:r>
                      <a:r>
                        <a:rPr lang="hr-HR" sz="1800" b="1" dirty="0" err="1">
                          <a:solidFill>
                            <a:schemeClr val="tx2">
                              <a:lumMod val="75000"/>
                            </a:schemeClr>
                          </a:solidFill>
                          <a:latin typeface="+mn-lt"/>
                          <a:ea typeface="MS Mincho"/>
                          <a:cs typeface="Times New Roman"/>
                        </a:rPr>
                        <a:t>appropriate</a:t>
                      </a:r>
                      <a:endParaRPr lang="hr-HR" sz="1800" b="1" dirty="0">
                        <a:solidFill>
                          <a:schemeClr val="tx2">
                            <a:lumMod val="75000"/>
                          </a:schemeClr>
                        </a:solidFill>
                        <a:latin typeface="+mn-lt"/>
                        <a:ea typeface="MS Mincho"/>
                        <a:cs typeface="Times New Roman"/>
                      </a:endParaRPr>
                    </a:p>
                  </a:txBody>
                  <a:tcPr marL="68580" marR="68580" marT="0" marB="0" anchor="ctr"/>
                </a:tc>
                <a:extLst>
                  <a:ext uri="{0D108BD9-81ED-4DB2-BD59-A6C34878D82A}">
                    <a16:rowId xmlns:a16="http://schemas.microsoft.com/office/drawing/2014/main" val="10002"/>
                  </a:ext>
                </a:extLst>
              </a:tr>
            </a:tbl>
          </a:graphicData>
        </a:graphic>
      </p:graphicFrame>
      <p:sp>
        <p:nvSpPr>
          <p:cNvPr id="10"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grpSp>
        <p:nvGrpSpPr>
          <p:cNvPr id="12" name="Group 3"/>
          <p:cNvGrpSpPr>
            <a:grpSpLocks noChangeAspect="1"/>
          </p:cNvGrpSpPr>
          <p:nvPr/>
        </p:nvGrpSpPr>
        <p:grpSpPr bwMode="auto">
          <a:xfrm>
            <a:off x="442354" y="6362429"/>
            <a:ext cx="4500798" cy="411137"/>
            <a:chOff x="14858" y="6031800"/>
            <a:chExt cx="7310482" cy="703818"/>
          </a:xfrm>
        </p:grpSpPr>
        <p:pic>
          <p:nvPicPr>
            <p:cNvPr id="13"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13"/>
            <p:cNvSpPr/>
            <p:nvPr/>
          </p:nvSpPr>
          <p:spPr>
            <a:xfrm>
              <a:off x="1911728" y="6031800"/>
              <a:ext cx="5413612" cy="474190"/>
            </a:xfrm>
            <a:prstGeom prst="rect">
              <a:avLst/>
            </a:prstGeom>
          </p:spPr>
          <p:txBody>
            <a:bodyPr wrap="none">
              <a:spAutoFit/>
            </a:bodyPr>
            <a:lstStyle/>
            <a:p>
              <a:pPr fontAlgn="auto">
                <a:spcBef>
                  <a:spcPts val="0"/>
                </a:spcBef>
                <a:spcAft>
                  <a:spcPts val="0"/>
                </a:spcAft>
                <a:defRPr/>
              </a:pPr>
              <a:r>
                <a:rPr lang="en-US" sz="1200" dirty="0" smtClean="0">
                  <a:latin typeface="Arial Narrow" pitchFamily="34" charset="0"/>
                  <a:cs typeface="+mn-cs"/>
                </a:rPr>
                <a:t>Energy Research and Environmental Protection Institute</a:t>
              </a:r>
              <a:endParaRPr lang="en-US" sz="1200" dirty="0">
                <a:latin typeface="Arial Narrow" pitchFamily="34" charset="0"/>
                <a:cs typeface="+mn-cs"/>
              </a:endParaRPr>
            </a:p>
          </p:txBody>
        </p:sp>
      </p:grpSp>
    </p:spTree>
    <p:extLst>
      <p:ext uri="{BB962C8B-B14F-4D97-AF65-F5344CB8AC3E}">
        <p14:creationId xmlns:p14="http://schemas.microsoft.com/office/powerpoint/2010/main" val="3098972235"/>
      </p:ext>
    </p:extLst>
  </p:cSld>
  <p:clrMapOvr>
    <a:masterClrMapping/>
  </p:clrMapOvr>
  <p:transition spd="med">
    <p:fade thruBlk="1"/>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190500" y="400051"/>
            <a:ext cx="8686800" cy="942974"/>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marL="895350" indent="-895350" algn="l" eaLnBrk="1" hangingPunct="1"/>
            <a:r>
              <a:rPr lang="hr-HR" sz="2800" b="1" dirty="0">
                <a:solidFill>
                  <a:schemeClr val="tx2">
                    <a:lumMod val="75000"/>
                  </a:schemeClr>
                </a:solidFill>
              </a:rPr>
              <a:t/>
            </a:r>
            <a:br>
              <a:rPr lang="hr-HR" sz="2800" b="1" dirty="0">
                <a:solidFill>
                  <a:schemeClr val="tx2">
                    <a:lumMod val="75000"/>
                  </a:schemeClr>
                </a:solidFill>
              </a:rPr>
            </a:br>
            <a:r>
              <a:rPr lang="hr-HR" sz="2800" b="1" dirty="0">
                <a:solidFill>
                  <a:schemeClr val="tx2">
                    <a:lumMod val="75000"/>
                  </a:schemeClr>
                </a:solidFill>
              </a:rPr>
              <a:t>Table 1   R</a:t>
            </a:r>
            <a:r>
              <a:rPr lang="en-US" sz="2800" b="1" dirty="0" err="1">
                <a:solidFill>
                  <a:schemeClr val="tx2">
                    <a:lumMod val="75000"/>
                  </a:schemeClr>
                </a:solidFill>
              </a:rPr>
              <a:t>ealistic</a:t>
            </a:r>
            <a:r>
              <a:rPr lang="en-US" sz="2800" b="1" dirty="0">
                <a:solidFill>
                  <a:schemeClr val="tx2">
                    <a:lumMod val="75000"/>
                  </a:schemeClr>
                </a:solidFill>
              </a:rPr>
              <a:t> deadlines for irregularities remedy</a:t>
            </a:r>
            <a:r>
              <a:rPr lang="hr-HR" sz="2800" b="1" dirty="0">
                <a:solidFill>
                  <a:schemeClr val="tx2">
                    <a:lumMod val="75000"/>
                  </a:schemeClr>
                </a:solidFill>
              </a:rPr>
              <a:t/>
            </a:r>
            <a:br>
              <a:rPr lang="hr-HR" sz="2800" b="1" dirty="0">
                <a:solidFill>
                  <a:schemeClr val="tx2">
                    <a:lumMod val="75000"/>
                  </a:schemeClr>
                </a:solidFill>
              </a:rPr>
            </a:br>
            <a:endParaRPr lang="hr-HR" sz="2800" b="1" dirty="0">
              <a:solidFill>
                <a:schemeClr val="tx2">
                  <a:lumMod val="75000"/>
                </a:schemeClr>
              </a:solidFill>
              <a:effectLst>
                <a:glow>
                  <a:srgbClr val="7F7F7F">
                    <a:alpha val="35000"/>
                  </a:srgbClr>
                </a:glow>
              </a:effectLst>
            </a:endParaRPr>
          </a:p>
        </p:txBody>
      </p:sp>
      <p:grpSp>
        <p:nvGrpSpPr>
          <p:cNvPr id="2" name="Group 5"/>
          <p:cNvGrpSpPr/>
          <p:nvPr/>
        </p:nvGrpSpPr>
        <p:grpSpPr>
          <a:xfrm>
            <a:off x="376239" y="6334443"/>
            <a:ext cx="3493723" cy="439123"/>
            <a:chOff x="71999" y="6334443"/>
            <a:chExt cx="3493723" cy="439123"/>
          </a:xfrm>
        </p:grpSpPr>
        <p:grpSp>
          <p:nvGrpSpPr>
            <p:cNvPr id="3"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zaštitu 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graphicFrame>
        <p:nvGraphicFramePr>
          <p:cNvPr id="9" name="Table 8"/>
          <p:cNvGraphicFramePr>
            <a:graphicFrameLocks noGrp="1"/>
          </p:cNvGraphicFramePr>
          <p:nvPr>
            <p:extLst>
              <p:ext uri="{D42A27DB-BD31-4B8C-83A1-F6EECF244321}">
                <p14:modId xmlns:p14="http://schemas.microsoft.com/office/powerpoint/2010/main" val="2797638999"/>
              </p:ext>
            </p:extLst>
          </p:nvPr>
        </p:nvGraphicFramePr>
        <p:xfrm>
          <a:off x="352424" y="1854200"/>
          <a:ext cx="8524875" cy="2509889"/>
        </p:xfrm>
        <a:graphic>
          <a:graphicData uri="http://schemas.openxmlformats.org/drawingml/2006/table">
            <a:tbl>
              <a:tblPr firstRow="1" bandRow="1">
                <a:tableStyleId>{5C22544A-7EE6-4342-B048-85BDC9FD1C3A}</a:tableStyleId>
              </a:tblPr>
              <a:tblGrid>
                <a:gridCol w="1425253">
                  <a:extLst>
                    <a:ext uri="{9D8B030D-6E8A-4147-A177-3AD203B41FA5}">
                      <a16:colId xmlns:a16="http://schemas.microsoft.com/office/drawing/2014/main" val="20000"/>
                    </a:ext>
                  </a:extLst>
                </a:gridCol>
                <a:gridCol w="4257997">
                  <a:extLst>
                    <a:ext uri="{9D8B030D-6E8A-4147-A177-3AD203B41FA5}">
                      <a16:colId xmlns:a16="http://schemas.microsoft.com/office/drawing/2014/main" val="20001"/>
                    </a:ext>
                  </a:extLst>
                </a:gridCol>
                <a:gridCol w="2841625">
                  <a:extLst>
                    <a:ext uri="{9D8B030D-6E8A-4147-A177-3AD203B41FA5}">
                      <a16:colId xmlns:a16="http://schemas.microsoft.com/office/drawing/2014/main" val="20002"/>
                    </a:ext>
                  </a:extLst>
                </a:gridCol>
              </a:tblGrid>
              <a:tr h="480326">
                <a:tc>
                  <a:txBody>
                    <a:bodyPr/>
                    <a:lstStyle/>
                    <a:p>
                      <a:pPr algn="ctr"/>
                      <a:r>
                        <a:rPr lang="hr-HR" sz="2000" dirty="0"/>
                        <a:t>No.</a:t>
                      </a:r>
                    </a:p>
                  </a:txBody>
                  <a:tcPr anchor="ctr"/>
                </a:tc>
                <a:tc>
                  <a:txBody>
                    <a:bodyPr/>
                    <a:lstStyle/>
                    <a:p>
                      <a:pPr algn="ctr"/>
                      <a:r>
                        <a:rPr lang="hr-HR" sz="2000" dirty="0" err="1"/>
                        <a:t>Description</a:t>
                      </a:r>
                      <a:r>
                        <a:rPr lang="hr-HR" sz="2000" baseline="0" dirty="0"/>
                        <a:t> </a:t>
                      </a:r>
                      <a:r>
                        <a:rPr lang="hr-HR" sz="2000" baseline="0" dirty="0" err="1"/>
                        <a:t>of</a:t>
                      </a:r>
                      <a:r>
                        <a:rPr lang="hr-HR" sz="2000" baseline="0" dirty="0"/>
                        <a:t> </a:t>
                      </a:r>
                      <a:r>
                        <a:rPr lang="hr-HR" sz="2000" baseline="0" dirty="0" err="1"/>
                        <a:t>irregularity</a:t>
                      </a:r>
                      <a:endParaRPr lang="hr-HR" sz="2000" dirty="0"/>
                    </a:p>
                  </a:txBody>
                  <a:tcPr anchor="ctr"/>
                </a:tc>
                <a:tc>
                  <a:txBody>
                    <a:bodyPr/>
                    <a:lstStyle/>
                    <a:p>
                      <a:pPr algn="ctr"/>
                      <a:r>
                        <a:rPr lang="hr-HR" sz="2000" dirty="0" err="1"/>
                        <a:t>Realistic</a:t>
                      </a:r>
                      <a:r>
                        <a:rPr lang="hr-HR" sz="2000" dirty="0"/>
                        <a:t> </a:t>
                      </a:r>
                      <a:r>
                        <a:rPr lang="hr-HR" sz="2000" dirty="0" err="1"/>
                        <a:t>deadline</a:t>
                      </a:r>
                      <a:r>
                        <a:rPr lang="hr-HR" sz="2000" dirty="0"/>
                        <a:t> for </a:t>
                      </a:r>
                      <a:r>
                        <a:rPr lang="hr-HR" sz="2000" dirty="0" err="1"/>
                        <a:t>remedy</a:t>
                      </a:r>
                      <a:endParaRPr lang="hr-HR" sz="2000" dirty="0"/>
                    </a:p>
                  </a:txBody>
                  <a:tcPr anchor="ctr"/>
                </a:tc>
                <a:extLst>
                  <a:ext uri="{0D108BD9-81ED-4DB2-BD59-A6C34878D82A}">
                    <a16:rowId xmlns:a16="http://schemas.microsoft.com/office/drawing/2014/main" val="10000"/>
                  </a:ext>
                </a:extLst>
              </a:tr>
              <a:tr h="751574">
                <a:tc>
                  <a:txBody>
                    <a:bodyPr/>
                    <a:lstStyle/>
                    <a:p>
                      <a:pPr algn="ctr">
                        <a:lnSpc>
                          <a:spcPts val="1400"/>
                        </a:lnSpc>
                        <a:spcAft>
                          <a:spcPts val="0"/>
                        </a:spcAft>
                      </a:pPr>
                      <a:r>
                        <a:rPr lang="hr-HR" sz="1800" b="1" dirty="0">
                          <a:solidFill>
                            <a:schemeClr val="tx2">
                              <a:lumMod val="75000"/>
                            </a:schemeClr>
                          </a:solidFill>
                          <a:latin typeface="+mn-lt"/>
                          <a:ea typeface="MS Mincho"/>
                          <a:cs typeface="Times New Roman"/>
                        </a:rPr>
                        <a:t>B6</a:t>
                      </a:r>
                    </a:p>
                  </a:txBody>
                  <a:tcPr marL="68580" marR="68580" marT="0" marB="0" anchor="ctr"/>
                </a:tc>
                <a:tc>
                  <a:txBody>
                    <a:bodyPr/>
                    <a:lstStyle/>
                    <a:p>
                      <a:pPr algn="l">
                        <a:lnSpc>
                          <a:spcPts val="1400"/>
                        </a:lnSpc>
                        <a:spcAft>
                          <a:spcPts val="0"/>
                        </a:spcAft>
                      </a:pPr>
                      <a:r>
                        <a:rPr lang="hr-HR" sz="1800" b="1" dirty="0" err="1">
                          <a:solidFill>
                            <a:schemeClr val="tx2">
                              <a:lumMod val="75000"/>
                            </a:schemeClr>
                          </a:solidFill>
                          <a:latin typeface="+mn-lt"/>
                          <a:ea typeface="MS Mincho"/>
                          <a:cs typeface="Times New Roman"/>
                        </a:rPr>
                        <a:t>Annual</a:t>
                      </a:r>
                      <a:r>
                        <a:rPr lang="hr-HR" sz="1800" b="1" dirty="0">
                          <a:solidFill>
                            <a:schemeClr val="tx2">
                              <a:lumMod val="75000"/>
                            </a:schemeClr>
                          </a:solidFill>
                          <a:latin typeface="+mn-lt"/>
                          <a:ea typeface="MS Mincho"/>
                          <a:cs typeface="Times New Roman"/>
                        </a:rPr>
                        <a:t> </a:t>
                      </a:r>
                      <a:r>
                        <a:rPr lang="hr-HR" sz="1800" b="1" dirty="0" err="1">
                          <a:solidFill>
                            <a:schemeClr val="tx2">
                              <a:lumMod val="75000"/>
                            </a:schemeClr>
                          </a:solidFill>
                          <a:latin typeface="+mn-lt"/>
                          <a:ea typeface="MS Mincho"/>
                          <a:cs typeface="Times New Roman"/>
                        </a:rPr>
                        <a:t>report</a:t>
                      </a:r>
                      <a:r>
                        <a:rPr lang="hr-HR" sz="1800" b="1" dirty="0">
                          <a:solidFill>
                            <a:schemeClr val="tx2">
                              <a:lumMod val="75000"/>
                            </a:schemeClr>
                          </a:solidFill>
                          <a:latin typeface="+mn-lt"/>
                          <a:ea typeface="MS Mincho"/>
                          <a:cs typeface="Times New Roman"/>
                        </a:rPr>
                        <a:t> on AQM is </a:t>
                      </a:r>
                      <a:r>
                        <a:rPr lang="hr-HR" sz="1800" b="1" dirty="0" err="1">
                          <a:solidFill>
                            <a:schemeClr val="tx2">
                              <a:lumMod val="75000"/>
                            </a:schemeClr>
                          </a:solidFill>
                          <a:latin typeface="+mn-lt"/>
                          <a:ea typeface="MS Mincho"/>
                          <a:cs typeface="Times New Roman"/>
                        </a:rPr>
                        <a:t>not</a:t>
                      </a:r>
                      <a:r>
                        <a:rPr lang="hr-HR" sz="1800" b="1" dirty="0">
                          <a:solidFill>
                            <a:schemeClr val="tx2">
                              <a:lumMod val="75000"/>
                            </a:schemeClr>
                          </a:solidFill>
                          <a:latin typeface="+mn-lt"/>
                          <a:ea typeface="MS Mincho"/>
                          <a:cs typeface="Times New Roman"/>
                        </a:rPr>
                        <a:t> </a:t>
                      </a:r>
                      <a:r>
                        <a:rPr lang="hr-HR" sz="1800" b="1" dirty="0" err="1">
                          <a:solidFill>
                            <a:schemeClr val="tx2">
                              <a:lumMod val="75000"/>
                            </a:schemeClr>
                          </a:solidFill>
                          <a:latin typeface="+mn-lt"/>
                          <a:ea typeface="MS Mincho"/>
                          <a:cs typeface="Times New Roman"/>
                        </a:rPr>
                        <a:t>prepared</a:t>
                      </a:r>
                      <a:r>
                        <a:rPr lang="hr-HR" sz="1800" b="1" dirty="0">
                          <a:solidFill>
                            <a:schemeClr val="tx2">
                              <a:lumMod val="75000"/>
                            </a:schemeClr>
                          </a:solidFill>
                          <a:latin typeface="+mn-lt"/>
                          <a:ea typeface="MS Mincho"/>
                          <a:cs typeface="Times New Roman"/>
                        </a:rPr>
                        <a:t> </a:t>
                      </a:r>
                      <a:r>
                        <a:rPr lang="hr-HR" sz="1800" b="1" dirty="0" err="1">
                          <a:solidFill>
                            <a:schemeClr val="tx2">
                              <a:lumMod val="75000"/>
                            </a:schemeClr>
                          </a:solidFill>
                          <a:latin typeface="+mn-lt"/>
                          <a:ea typeface="MS Mincho"/>
                          <a:cs typeface="Times New Roman"/>
                        </a:rPr>
                        <a:t>according</a:t>
                      </a:r>
                      <a:r>
                        <a:rPr lang="hr-HR" sz="1800" b="1" dirty="0">
                          <a:solidFill>
                            <a:schemeClr val="tx2">
                              <a:lumMod val="75000"/>
                            </a:schemeClr>
                          </a:solidFill>
                          <a:latin typeface="+mn-lt"/>
                          <a:ea typeface="MS Mincho"/>
                          <a:cs typeface="Times New Roman"/>
                        </a:rPr>
                        <a:t> to </a:t>
                      </a:r>
                      <a:r>
                        <a:rPr lang="hr-HR" sz="1800" b="1" dirty="0" err="1">
                          <a:solidFill>
                            <a:schemeClr val="tx2">
                              <a:lumMod val="75000"/>
                            </a:schemeClr>
                          </a:solidFill>
                          <a:latin typeface="+mn-lt"/>
                          <a:ea typeface="MS Mincho"/>
                          <a:cs typeface="Times New Roman"/>
                        </a:rPr>
                        <a:t>the</a:t>
                      </a:r>
                      <a:r>
                        <a:rPr lang="hr-HR" sz="1800" b="1" dirty="0">
                          <a:solidFill>
                            <a:schemeClr val="tx2">
                              <a:lumMod val="75000"/>
                            </a:schemeClr>
                          </a:solidFill>
                          <a:latin typeface="+mn-lt"/>
                          <a:ea typeface="MS Mincho"/>
                          <a:cs typeface="Times New Roman"/>
                        </a:rPr>
                        <a:t> </a:t>
                      </a:r>
                      <a:r>
                        <a:rPr lang="hr-HR" sz="1800" b="1" dirty="0" err="1">
                          <a:solidFill>
                            <a:schemeClr val="tx2">
                              <a:lumMod val="75000"/>
                            </a:schemeClr>
                          </a:solidFill>
                          <a:latin typeface="+mn-lt"/>
                          <a:ea typeface="MS Mincho"/>
                          <a:cs typeface="Times New Roman"/>
                        </a:rPr>
                        <a:t>regulations</a:t>
                      </a:r>
                      <a:endParaRPr lang="hr-HR" sz="1800" b="1" dirty="0">
                        <a:solidFill>
                          <a:schemeClr val="tx2">
                            <a:lumMod val="75000"/>
                          </a:schemeClr>
                        </a:solidFill>
                        <a:latin typeface="+mn-lt"/>
                        <a:ea typeface="MS Mincho"/>
                        <a:cs typeface="Times New Roman"/>
                      </a:endParaRPr>
                    </a:p>
                  </a:txBody>
                  <a:tcPr marL="68580" marR="68580" marT="0" marB="0" anchor="ctr"/>
                </a:tc>
                <a:tc>
                  <a:txBody>
                    <a:bodyPr/>
                    <a:lstStyle/>
                    <a:p>
                      <a:pPr algn="l">
                        <a:lnSpc>
                          <a:spcPts val="1400"/>
                        </a:lnSpc>
                        <a:spcAft>
                          <a:spcPts val="0"/>
                        </a:spcAft>
                      </a:pPr>
                      <a:r>
                        <a:rPr lang="hr-HR" sz="1800" b="1" dirty="0">
                          <a:solidFill>
                            <a:schemeClr val="tx2">
                              <a:lumMod val="75000"/>
                            </a:schemeClr>
                          </a:solidFill>
                          <a:latin typeface="+mn-lt"/>
                          <a:ea typeface="MS Mincho"/>
                          <a:cs typeface="Times New Roman"/>
                        </a:rPr>
                        <a:t>1-5 </a:t>
                      </a:r>
                      <a:r>
                        <a:rPr lang="hr-HR" sz="1800" b="1" dirty="0" err="1">
                          <a:solidFill>
                            <a:schemeClr val="tx2">
                              <a:lumMod val="75000"/>
                            </a:schemeClr>
                          </a:solidFill>
                          <a:latin typeface="+mn-lt"/>
                          <a:ea typeface="MS Mincho"/>
                          <a:cs typeface="Times New Roman"/>
                        </a:rPr>
                        <a:t>days</a:t>
                      </a:r>
                      <a:r>
                        <a:rPr lang="hr-HR" sz="1800" b="1" dirty="0">
                          <a:solidFill>
                            <a:schemeClr val="tx2">
                              <a:lumMod val="75000"/>
                            </a:schemeClr>
                          </a:solidFill>
                          <a:latin typeface="+mn-lt"/>
                          <a:ea typeface="MS Mincho"/>
                          <a:cs typeface="Times New Roman"/>
                        </a:rPr>
                        <a:t> </a:t>
                      </a:r>
                    </a:p>
                  </a:txBody>
                  <a:tcPr marL="68580" marR="68580" marT="0" marB="0" anchor="ctr"/>
                </a:tc>
                <a:extLst>
                  <a:ext uri="{0D108BD9-81ED-4DB2-BD59-A6C34878D82A}">
                    <a16:rowId xmlns:a16="http://schemas.microsoft.com/office/drawing/2014/main" val="10001"/>
                  </a:ext>
                </a:extLst>
              </a:tr>
              <a:tr h="1057275">
                <a:tc>
                  <a:txBody>
                    <a:bodyPr/>
                    <a:lstStyle/>
                    <a:p>
                      <a:pPr algn="ctr">
                        <a:lnSpc>
                          <a:spcPts val="1400"/>
                        </a:lnSpc>
                        <a:spcAft>
                          <a:spcPts val="0"/>
                        </a:spcAft>
                      </a:pPr>
                      <a:r>
                        <a:rPr lang="hr-HR" sz="1800" b="1" dirty="0">
                          <a:solidFill>
                            <a:schemeClr val="tx2">
                              <a:lumMod val="75000"/>
                            </a:schemeClr>
                          </a:solidFill>
                          <a:latin typeface="+mn-lt"/>
                          <a:ea typeface="MS Mincho"/>
                          <a:cs typeface="Times New Roman"/>
                        </a:rPr>
                        <a:t>B7</a:t>
                      </a:r>
                    </a:p>
                  </a:txBody>
                  <a:tcPr marL="68580" marR="68580" marT="0" marB="0" anchor="ctr"/>
                </a:tc>
                <a:tc>
                  <a:txBody>
                    <a:bodyPr/>
                    <a:lstStyle/>
                    <a:p>
                      <a:pPr algn="l">
                        <a:lnSpc>
                          <a:spcPts val="1400"/>
                        </a:lnSpc>
                        <a:spcAft>
                          <a:spcPts val="0"/>
                        </a:spcAft>
                      </a:pPr>
                      <a:r>
                        <a:rPr lang="hr-HR" sz="1800" b="1" dirty="0" err="1">
                          <a:solidFill>
                            <a:schemeClr val="tx2">
                              <a:lumMod val="75000"/>
                            </a:schemeClr>
                          </a:solidFill>
                          <a:latin typeface="+mn-lt"/>
                          <a:ea typeface="MS Mincho"/>
                          <a:cs typeface="Times New Roman"/>
                        </a:rPr>
                        <a:t>Annual</a:t>
                      </a:r>
                      <a:r>
                        <a:rPr lang="hr-HR" sz="1800" b="1" dirty="0">
                          <a:solidFill>
                            <a:schemeClr val="tx2">
                              <a:lumMod val="75000"/>
                            </a:schemeClr>
                          </a:solidFill>
                          <a:latin typeface="+mn-lt"/>
                          <a:ea typeface="MS Mincho"/>
                          <a:cs typeface="Times New Roman"/>
                        </a:rPr>
                        <a:t> </a:t>
                      </a:r>
                      <a:r>
                        <a:rPr lang="hr-HR" sz="1800" b="1" dirty="0" err="1">
                          <a:solidFill>
                            <a:schemeClr val="tx2">
                              <a:lumMod val="75000"/>
                            </a:schemeClr>
                          </a:solidFill>
                          <a:latin typeface="+mn-lt"/>
                          <a:ea typeface="MS Mincho"/>
                          <a:cs typeface="Times New Roman"/>
                        </a:rPr>
                        <a:t>report</a:t>
                      </a:r>
                      <a:r>
                        <a:rPr lang="hr-HR" sz="1800" b="1" dirty="0">
                          <a:solidFill>
                            <a:schemeClr val="tx2">
                              <a:lumMod val="75000"/>
                            </a:schemeClr>
                          </a:solidFill>
                          <a:latin typeface="+mn-lt"/>
                          <a:ea typeface="MS Mincho"/>
                          <a:cs typeface="Times New Roman"/>
                        </a:rPr>
                        <a:t> on AQM is </a:t>
                      </a:r>
                      <a:r>
                        <a:rPr lang="hr-HR" sz="1800" b="1" dirty="0" err="1">
                          <a:solidFill>
                            <a:schemeClr val="tx2">
                              <a:lumMod val="75000"/>
                            </a:schemeClr>
                          </a:solidFill>
                          <a:latin typeface="+mn-lt"/>
                          <a:ea typeface="MS Mincho"/>
                          <a:cs typeface="Times New Roman"/>
                        </a:rPr>
                        <a:t>not</a:t>
                      </a:r>
                      <a:r>
                        <a:rPr lang="hr-HR" sz="1800" b="1" dirty="0">
                          <a:solidFill>
                            <a:schemeClr val="tx2">
                              <a:lumMod val="75000"/>
                            </a:schemeClr>
                          </a:solidFill>
                          <a:latin typeface="+mn-lt"/>
                          <a:ea typeface="MS Mincho"/>
                          <a:cs typeface="Times New Roman"/>
                        </a:rPr>
                        <a:t> </a:t>
                      </a:r>
                      <a:r>
                        <a:rPr lang="hr-HR" sz="1800" b="1" dirty="0" err="1">
                          <a:solidFill>
                            <a:schemeClr val="tx2">
                              <a:lumMod val="75000"/>
                            </a:schemeClr>
                          </a:solidFill>
                          <a:latin typeface="+mn-lt"/>
                          <a:ea typeface="MS Mincho"/>
                          <a:cs typeface="Times New Roman"/>
                        </a:rPr>
                        <a:t>submitted</a:t>
                      </a:r>
                      <a:r>
                        <a:rPr lang="hr-HR" sz="1800" b="1" dirty="0">
                          <a:solidFill>
                            <a:schemeClr val="tx2">
                              <a:lumMod val="75000"/>
                            </a:schemeClr>
                          </a:solidFill>
                          <a:latin typeface="+mn-lt"/>
                          <a:ea typeface="MS Mincho"/>
                          <a:cs typeface="Times New Roman"/>
                        </a:rPr>
                        <a:t> </a:t>
                      </a:r>
                      <a:r>
                        <a:rPr lang="hr-HR" sz="1800" b="1" dirty="0" err="1">
                          <a:solidFill>
                            <a:schemeClr val="tx2">
                              <a:lumMod val="75000"/>
                            </a:schemeClr>
                          </a:solidFill>
                          <a:latin typeface="+mn-lt"/>
                          <a:ea typeface="MS Mincho"/>
                          <a:cs typeface="Times New Roman"/>
                        </a:rPr>
                        <a:t>according</a:t>
                      </a:r>
                      <a:r>
                        <a:rPr lang="hr-HR" sz="1800" b="1" dirty="0">
                          <a:solidFill>
                            <a:schemeClr val="tx2">
                              <a:lumMod val="75000"/>
                            </a:schemeClr>
                          </a:solidFill>
                          <a:latin typeface="+mn-lt"/>
                          <a:ea typeface="MS Mincho"/>
                          <a:cs typeface="Times New Roman"/>
                        </a:rPr>
                        <a:t> to </a:t>
                      </a:r>
                      <a:r>
                        <a:rPr lang="hr-HR" sz="1800" b="1" dirty="0" err="1">
                          <a:solidFill>
                            <a:schemeClr val="tx2">
                              <a:lumMod val="75000"/>
                            </a:schemeClr>
                          </a:solidFill>
                          <a:latin typeface="+mn-lt"/>
                          <a:ea typeface="MS Mincho"/>
                          <a:cs typeface="Times New Roman"/>
                        </a:rPr>
                        <a:t>the</a:t>
                      </a:r>
                      <a:r>
                        <a:rPr lang="hr-HR" sz="1800" b="1" dirty="0">
                          <a:solidFill>
                            <a:schemeClr val="tx2">
                              <a:lumMod val="75000"/>
                            </a:schemeClr>
                          </a:solidFill>
                          <a:latin typeface="+mn-lt"/>
                          <a:ea typeface="MS Mincho"/>
                          <a:cs typeface="Times New Roman"/>
                        </a:rPr>
                        <a:t> </a:t>
                      </a:r>
                      <a:r>
                        <a:rPr lang="hr-HR" sz="1800" b="1" dirty="0" err="1">
                          <a:solidFill>
                            <a:schemeClr val="tx2">
                              <a:lumMod val="75000"/>
                            </a:schemeClr>
                          </a:solidFill>
                          <a:latin typeface="+mn-lt"/>
                          <a:ea typeface="MS Mincho"/>
                          <a:cs typeface="Times New Roman"/>
                        </a:rPr>
                        <a:t>regulations</a:t>
                      </a:r>
                      <a:endParaRPr lang="hr-HR" sz="1800" b="1" dirty="0">
                        <a:solidFill>
                          <a:schemeClr val="tx2">
                            <a:lumMod val="75000"/>
                          </a:schemeClr>
                        </a:solidFill>
                        <a:latin typeface="+mn-lt"/>
                        <a:ea typeface="MS Mincho"/>
                        <a:cs typeface="Times New Roman"/>
                      </a:endParaRPr>
                    </a:p>
                  </a:txBody>
                  <a:tcPr marL="68580" marR="68580" marT="0" marB="0" anchor="ctr"/>
                </a:tc>
                <a:tc>
                  <a:txBody>
                    <a:bodyPr/>
                    <a:lstStyle/>
                    <a:p>
                      <a:pPr algn="l">
                        <a:lnSpc>
                          <a:spcPts val="1400"/>
                        </a:lnSpc>
                        <a:spcAft>
                          <a:spcPts val="0"/>
                        </a:spcAft>
                      </a:pPr>
                      <a:r>
                        <a:rPr lang="hr-HR" sz="1800" b="1" dirty="0">
                          <a:solidFill>
                            <a:schemeClr val="tx2">
                              <a:lumMod val="75000"/>
                            </a:schemeClr>
                          </a:solidFill>
                          <a:latin typeface="+mn-lt"/>
                          <a:ea typeface="MS Mincho"/>
                          <a:cs typeface="Times New Roman"/>
                        </a:rPr>
                        <a:t>5 </a:t>
                      </a:r>
                      <a:r>
                        <a:rPr lang="hr-HR" sz="1800" b="1" dirty="0" err="1">
                          <a:solidFill>
                            <a:schemeClr val="tx2">
                              <a:lumMod val="75000"/>
                            </a:schemeClr>
                          </a:solidFill>
                          <a:latin typeface="+mn-lt"/>
                          <a:ea typeface="MS Mincho"/>
                          <a:cs typeface="Times New Roman"/>
                        </a:rPr>
                        <a:t>days</a:t>
                      </a:r>
                      <a:r>
                        <a:rPr lang="hr-HR" sz="1800" b="1" dirty="0">
                          <a:solidFill>
                            <a:schemeClr val="tx2">
                              <a:lumMod val="75000"/>
                            </a:schemeClr>
                          </a:solidFill>
                          <a:latin typeface="+mn-lt"/>
                          <a:ea typeface="MS Mincho"/>
                          <a:cs typeface="Times New Roman"/>
                        </a:rPr>
                        <a:t> is </a:t>
                      </a:r>
                      <a:r>
                        <a:rPr lang="hr-HR" sz="1800" b="1" dirty="0" err="1">
                          <a:solidFill>
                            <a:schemeClr val="tx2">
                              <a:lumMod val="75000"/>
                            </a:schemeClr>
                          </a:solidFill>
                          <a:latin typeface="+mn-lt"/>
                          <a:ea typeface="MS Mincho"/>
                          <a:cs typeface="Times New Roman"/>
                        </a:rPr>
                        <a:t>sufficient</a:t>
                      </a:r>
                      <a:r>
                        <a:rPr lang="hr-HR" sz="1800" b="1" dirty="0">
                          <a:solidFill>
                            <a:schemeClr val="tx2">
                              <a:lumMod val="75000"/>
                            </a:schemeClr>
                          </a:solidFill>
                          <a:latin typeface="+mn-lt"/>
                          <a:ea typeface="MS Mincho"/>
                          <a:cs typeface="Times New Roman"/>
                        </a:rPr>
                        <a:t> to </a:t>
                      </a:r>
                      <a:r>
                        <a:rPr lang="hr-HR" sz="1800" b="1" dirty="0" err="1">
                          <a:solidFill>
                            <a:schemeClr val="tx2">
                              <a:lumMod val="75000"/>
                            </a:schemeClr>
                          </a:solidFill>
                          <a:latin typeface="+mn-lt"/>
                          <a:ea typeface="MS Mincho"/>
                          <a:cs typeface="Times New Roman"/>
                        </a:rPr>
                        <a:t>prepare</a:t>
                      </a:r>
                      <a:r>
                        <a:rPr lang="hr-HR" sz="1800" b="1" dirty="0">
                          <a:solidFill>
                            <a:schemeClr val="tx2">
                              <a:lumMod val="75000"/>
                            </a:schemeClr>
                          </a:solidFill>
                          <a:latin typeface="+mn-lt"/>
                          <a:ea typeface="MS Mincho"/>
                          <a:cs typeface="Times New Roman"/>
                        </a:rPr>
                        <a:t> a </a:t>
                      </a:r>
                      <a:r>
                        <a:rPr lang="hr-HR" sz="1800" b="1" dirty="0" err="1">
                          <a:solidFill>
                            <a:schemeClr val="tx2">
                              <a:lumMod val="75000"/>
                            </a:schemeClr>
                          </a:solidFill>
                          <a:latin typeface="+mn-lt"/>
                          <a:ea typeface="MS Mincho"/>
                          <a:cs typeface="Times New Roman"/>
                        </a:rPr>
                        <a:t>report</a:t>
                      </a:r>
                      <a:r>
                        <a:rPr lang="hr-HR" sz="1800" b="1" dirty="0">
                          <a:solidFill>
                            <a:schemeClr val="tx2">
                              <a:lumMod val="75000"/>
                            </a:schemeClr>
                          </a:solidFill>
                          <a:latin typeface="+mn-lt"/>
                          <a:ea typeface="MS Mincho"/>
                          <a:cs typeface="Times New Roman"/>
                        </a:rPr>
                        <a:t> </a:t>
                      </a:r>
                      <a:r>
                        <a:rPr lang="hr-HR" sz="1800" b="1" dirty="0" err="1">
                          <a:solidFill>
                            <a:schemeClr val="tx2">
                              <a:lumMod val="75000"/>
                            </a:schemeClr>
                          </a:solidFill>
                          <a:latin typeface="+mn-lt"/>
                          <a:ea typeface="MS Mincho"/>
                          <a:cs typeface="Times New Roman"/>
                        </a:rPr>
                        <a:t>if</a:t>
                      </a:r>
                      <a:r>
                        <a:rPr lang="hr-HR" sz="1800" b="1" dirty="0">
                          <a:solidFill>
                            <a:schemeClr val="tx2">
                              <a:lumMod val="75000"/>
                            </a:schemeClr>
                          </a:solidFill>
                          <a:latin typeface="+mn-lt"/>
                          <a:ea typeface="MS Mincho"/>
                          <a:cs typeface="Times New Roman"/>
                        </a:rPr>
                        <a:t> </a:t>
                      </a:r>
                      <a:r>
                        <a:rPr lang="hr-HR" sz="1800" b="1" dirty="0" err="1">
                          <a:solidFill>
                            <a:schemeClr val="tx2">
                              <a:lumMod val="75000"/>
                            </a:schemeClr>
                          </a:solidFill>
                          <a:latin typeface="+mn-lt"/>
                          <a:ea typeface="MS Mincho"/>
                          <a:cs typeface="Times New Roman"/>
                        </a:rPr>
                        <a:t>it</a:t>
                      </a:r>
                      <a:r>
                        <a:rPr lang="hr-HR" sz="1800" b="1" dirty="0">
                          <a:solidFill>
                            <a:schemeClr val="tx2">
                              <a:lumMod val="75000"/>
                            </a:schemeClr>
                          </a:solidFill>
                          <a:latin typeface="+mn-lt"/>
                          <a:ea typeface="MS Mincho"/>
                          <a:cs typeface="Times New Roman"/>
                        </a:rPr>
                        <a:t> </a:t>
                      </a:r>
                      <a:r>
                        <a:rPr lang="hr-HR" sz="1800" b="1" dirty="0" err="1">
                          <a:solidFill>
                            <a:schemeClr val="tx2">
                              <a:lumMod val="75000"/>
                            </a:schemeClr>
                          </a:solidFill>
                          <a:latin typeface="+mn-lt"/>
                          <a:ea typeface="MS Mincho"/>
                          <a:cs typeface="Times New Roman"/>
                        </a:rPr>
                        <a:t>does</a:t>
                      </a:r>
                      <a:r>
                        <a:rPr lang="hr-HR" sz="1800" b="1" dirty="0">
                          <a:solidFill>
                            <a:schemeClr val="tx2">
                              <a:lumMod val="75000"/>
                            </a:schemeClr>
                          </a:solidFill>
                          <a:latin typeface="+mn-lt"/>
                          <a:ea typeface="MS Mincho"/>
                          <a:cs typeface="Times New Roman"/>
                        </a:rPr>
                        <a:t> </a:t>
                      </a:r>
                      <a:r>
                        <a:rPr lang="hr-HR" sz="1800" b="1" dirty="0" err="1">
                          <a:solidFill>
                            <a:schemeClr val="tx2">
                              <a:lumMod val="75000"/>
                            </a:schemeClr>
                          </a:solidFill>
                          <a:latin typeface="+mn-lt"/>
                          <a:ea typeface="MS Mincho"/>
                          <a:cs typeface="Times New Roman"/>
                        </a:rPr>
                        <a:t>not</a:t>
                      </a:r>
                      <a:r>
                        <a:rPr lang="hr-HR" sz="1800" b="1" dirty="0">
                          <a:solidFill>
                            <a:schemeClr val="tx2">
                              <a:lumMod val="75000"/>
                            </a:schemeClr>
                          </a:solidFill>
                          <a:latin typeface="+mn-lt"/>
                          <a:ea typeface="MS Mincho"/>
                          <a:cs typeface="Times New Roman"/>
                        </a:rPr>
                        <a:t> </a:t>
                      </a:r>
                      <a:r>
                        <a:rPr lang="hr-HR" sz="1800" b="1" dirty="0" err="1">
                          <a:solidFill>
                            <a:schemeClr val="tx2">
                              <a:lumMod val="75000"/>
                            </a:schemeClr>
                          </a:solidFill>
                          <a:latin typeface="+mn-lt"/>
                          <a:ea typeface="MS Mincho"/>
                          <a:cs typeface="Times New Roman"/>
                        </a:rPr>
                        <a:t>concern</a:t>
                      </a:r>
                      <a:r>
                        <a:rPr lang="hr-HR" sz="1800" b="1" baseline="0" dirty="0">
                          <a:solidFill>
                            <a:schemeClr val="tx2">
                              <a:lumMod val="75000"/>
                            </a:schemeClr>
                          </a:solidFill>
                          <a:latin typeface="+mn-lt"/>
                          <a:ea typeface="MS Mincho"/>
                          <a:cs typeface="Times New Roman"/>
                        </a:rPr>
                        <a:t> </a:t>
                      </a:r>
                      <a:r>
                        <a:rPr lang="hr-HR" sz="1800" b="1" baseline="0" dirty="0" err="1">
                          <a:solidFill>
                            <a:schemeClr val="tx2">
                              <a:lumMod val="75000"/>
                            </a:schemeClr>
                          </a:solidFill>
                          <a:latin typeface="+mn-lt"/>
                          <a:ea typeface="MS Mincho"/>
                          <a:cs typeface="Times New Roman"/>
                        </a:rPr>
                        <a:t>a</a:t>
                      </a:r>
                      <a:r>
                        <a:rPr lang="hr-HR" sz="1800" b="1" baseline="0" dirty="0">
                          <a:solidFill>
                            <a:schemeClr val="tx2">
                              <a:lumMod val="75000"/>
                            </a:schemeClr>
                          </a:solidFill>
                          <a:latin typeface="+mn-lt"/>
                          <a:ea typeface="MS Mincho"/>
                          <a:cs typeface="Times New Roman"/>
                        </a:rPr>
                        <a:t> </a:t>
                      </a:r>
                      <a:r>
                        <a:rPr lang="hr-HR" sz="1800" b="1" baseline="0" dirty="0" err="1">
                          <a:solidFill>
                            <a:schemeClr val="tx2">
                              <a:lumMod val="75000"/>
                            </a:schemeClr>
                          </a:solidFill>
                          <a:latin typeface="+mn-lt"/>
                          <a:ea typeface="MS Mincho"/>
                          <a:cs typeface="Times New Roman"/>
                        </a:rPr>
                        <a:t>large</a:t>
                      </a:r>
                      <a:r>
                        <a:rPr lang="hr-HR" sz="1800" b="1" baseline="0" dirty="0">
                          <a:solidFill>
                            <a:schemeClr val="tx2">
                              <a:lumMod val="75000"/>
                            </a:schemeClr>
                          </a:solidFill>
                          <a:latin typeface="+mn-lt"/>
                          <a:ea typeface="MS Mincho"/>
                          <a:cs typeface="Times New Roman"/>
                        </a:rPr>
                        <a:t> </a:t>
                      </a:r>
                      <a:r>
                        <a:rPr lang="hr-HR" sz="1800" b="1" baseline="0" dirty="0" err="1">
                          <a:solidFill>
                            <a:schemeClr val="tx2">
                              <a:lumMod val="75000"/>
                            </a:schemeClr>
                          </a:solidFill>
                          <a:latin typeface="+mn-lt"/>
                          <a:ea typeface="MS Mincho"/>
                          <a:cs typeface="Times New Roman"/>
                        </a:rPr>
                        <a:t>network</a:t>
                      </a:r>
                      <a:endParaRPr lang="hr-HR" sz="1800" b="1" dirty="0">
                        <a:solidFill>
                          <a:schemeClr val="tx2">
                            <a:lumMod val="75000"/>
                          </a:schemeClr>
                        </a:solidFill>
                        <a:latin typeface="+mn-lt"/>
                        <a:ea typeface="MS Mincho"/>
                        <a:cs typeface="Times New Roman"/>
                      </a:endParaRPr>
                    </a:p>
                  </a:txBody>
                  <a:tcPr marL="68580" marR="68580" marT="0" marB="0" anchor="ctr"/>
                </a:tc>
                <a:extLst>
                  <a:ext uri="{0D108BD9-81ED-4DB2-BD59-A6C34878D82A}">
                    <a16:rowId xmlns:a16="http://schemas.microsoft.com/office/drawing/2014/main" val="10002"/>
                  </a:ext>
                </a:extLst>
              </a:tr>
            </a:tbl>
          </a:graphicData>
        </a:graphic>
      </p:graphicFrame>
      <p:sp>
        <p:nvSpPr>
          <p:cNvPr id="10"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grpSp>
        <p:nvGrpSpPr>
          <p:cNvPr id="12" name="Group 3"/>
          <p:cNvGrpSpPr>
            <a:grpSpLocks noChangeAspect="1"/>
          </p:cNvGrpSpPr>
          <p:nvPr/>
        </p:nvGrpSpPr>
        <p:grpSpPr bwMode="auto">
          <a:xfrm>
            <a:off x="442354" y="6362429"/>
            <a:ext cx="4500798" cy="411137"/>
            <a:chOff x="14858" y="6031800"/>
            <a:chExt cx="7310482" cy="703818"/>
          </a:xfrm>
        </p:grpSpPr>
        <p:pic>
          <p:nvPicPr>
            <p:cNvPr id="13"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13"/>
            <p:cNvSpPr/>
            <p:nvPr/>
          </p:nvSpPr>
          <p:spPr>
            <a:xfrm>
              <a:off x="1911728" y="6031800"/>
              <a:ext cx="5413612" cy="474190"/>
            </a:xfrm>
            <a:prstGeom prst="rect">
              <a:avLst/>
            </a:prstGeom>
          </p:spPr>
          <p:txBody>
            <a:bodyPr wrap="none">
              <a:spAutoFit/>
            </a:bodyPr>
            <a:lstStyle/>
            <a:p>
              <a:pPr fontAlgn="auto">
                <a:spcBef>
                  <a:spcPts val="0"/>
                </a:spcBef>
                <a:spcAft>
                  <a:spcPts val="0"/>
                </a:spcAft>
                <a:defRPr/>
              </a:pPr>
              <a:r>
                <a:rPr lang="en-US" sz="1200" dirty="0" smtClean="0">
                  <a:latin typeface="Arial Narrow" pitchFamily="34" charset="0"/>
                  <a:cs typeface="+mn-cs"/>
                </a:rPr>
                <a:t>Energy Research and Environmental Protection Institute</a:t>
              </a:r>
              <a:endParaRPr lang="en-US" sz="1200" dirty="0">
                <a:latin typeface="Arial Narrow" pitchFamily="34" charset="0"/>
                <a:cs typeface="+mn-cs"/>
              </a:endParaRPr>
            </a:p>
          </p:txBody>
        </p:sp>
      </p:grpSp>
    </p:spTree>
    <p:extLst>
      <p:ext uri="{BB962C8B-B14F-4D97-AF65-F5344CB8AC3E}">
        <p14:creationId xmlns:p14="http://schemas.microsoft.com/office/powerpoint/2010/main" val="3098972235"/>
      </p:ext>
    </p:extLst>
  </p:cSld>
  <p:clrMapOvr>
    <a:masterClrMapping/>
  </p:clrMapOvr>
  <p:transition spd="med">
    <p:fade thruBlk="1"/>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a:xfrm>
            <a:off x="457200" y="2581275"/>
            <a:ext cx="8229600" cy="1143000"/>
          </a:xfrm>
        </p:spPr>
        <p:txBody>
          <a:bodyPr/>
          <a:lstStyle/>
          <a:p>
            <a:pPr eaLnBrk="1" hangingPunct="1"/>
            <a:r>
              <a:rPr lang="hr-HR" sz="3600" b="1" dirty="0" smtClean="0">
                <a:solidFill>
                  <a:schemeClr val="tx2"/>
                </a:solidFill>
                <a:effectLst>
                  <a:glow rad="228600">
                    <a:schemeClr val="bg1">
                      <a:lumMod val="50000"/>
                      <a:alpha val="20000"/>
                    </a:schemeClr>
                  </a:glow>
                </a:effectLst>
              </a:rPr>
              <a:t>THANK YOU FOR YOUR ATTENTION</a:t>
            </a:r>
          </a:p>
        </p:txBody>
      </p:sp>
      <p:pic>
        <p:nvPicPr>
          <p:cNvPr id="13"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2525" y="882831"/>
            <a:ext cx="5463568" cy="664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8" descr="Znak_1024x76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738367"/>
            <a:ext cx="1155700"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Slika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623557" y="738367"/>
            <a:ext cx="1361625" cy="963029"/>
          </a:xfrm>
          <a:prstGeom prst="rect">
            <a:avLst/>
          </a:prstGeom>
        </p:spPr>
      </p:pic>
      <p:sp>
        <p:nvSpPr>
          <p:cNvPr id="8" name="Content Placeholder 8"/>
          <p:cNvSpPr>
            <a:spLocks/>
          </p:cNvSpPr>
          <p:nvPr/>
        </p:nvSpPr>
        <p:spPr bwMode="auto">
          <a:xfrm>
            <a:off x="324464" y="4387645"/>
            <a:ext cx="8229601" cy="921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457200" marR="0" lvl="1" indent="0" algn="just" defTabSz="914400" rtl="0" eaLnBrk="1" fontAlgn="base" latinLnBrk="0" hangingPunct="1">
              <a:lnSpc>
                <a:spcPct val="100000"/>
              </a:lnSpc>
              <a:spcBef>
                <a:spcPct val="20000"/>
              </a:spcBef>
              <a:spcAft>
                <a:spcPct val="0"/>
              </a:spcAft>
              <a:buClrTx/>
              <a:buSzTx/>
              <a:buFontTx/>
              <a:buNone/>
              <a:tabLst/>
              <a:defRPr/>
            </a:pPr>
            <a:r>
              <a:rPr kumimoji="0" lang="en-US" sz="1600" b="1" i="1" u="sng" strike="noStrike" kern="1200" cap="none" spc="0" normalizeH="0" baseline="0" noProof="0" dirty="0">
                <a:ln>
                  <a:noFill/>
                </a:ln>
                <a:solidFill>
                  <a:srgbClr val="1F497D"/>
                </a:solidFill>
                <a:effectLst/>
                <a:uLnTx/>
                <a:uFillTx/>
                <a:latin typeface="Calibri" pitchFamily="34" charset="0"/>
                <a:ea typeface="+mn-ea"/>
                <a:cs typeface="Arial" charset="0"/>
              </a:rPr>
              <a:t>Disclaimer:</a:t>
            </a:r>
            <a:r>
              <a:rPr kumimoji="0" lang="en-US" sz="1600" b="1" i="1" u="none" strike="noStrike" kern="1200" cap="none" spc="0" normalizeH="0" baseline="0" noProof="0" dirty="0">
                <a:ln>
                  <a:noFill/>
                </a:ln>
                <a:solidFill>
                  <a:srgbClr val="1F497D"/>
                </a:solidFill>
                <a:effectLst/>
                <a:uLnTx/>
                <a:uFillTx/>
                <a:latin typeface="Calibri" pitchFamily="34" charset="0"/>
                <a:ea typeface="+mn-ea"/>
                <a:cs typeface="Arial" charset="0"/>
              </a:rPr>
              <a:t> The </a:t>
            </a:r>
            <a:r>
              <a:rPr kumimoji="0" lang="en-US" sz="1600" b="1" i="1" u="none" strike="noStrike" kern="1200" cap="none" spc="0" normalizeH="0" baseline="0" noProof="0" dirty="0" smtClean="0">
                <a:ln>
                  <a:noFill/>
                </a:ln>
                <a:solidFill>
                  <a:srgbClr val="1F497D"/>
                </a:solidFill>
                <a:effectLst/>
                <a:uLnTx/>
                <a:uFillTx/>
                <a:latin typeface="Calibri" pitchFamily="34" charset="0"/>
                <a:ea typeface="+mn-ea"/>
                <a:cs typeface="Arial" charset="0"/>
              </a:rPr>
              <a:t>content</a:t>
            </a:r>
            <a:r>
              <a:rPr kumimoji="0" lang="hr-HR" sz="1600" b="1" i="1" u="none" strike="noStrike" kern="1200" cap="none" spc="0" normalizeH="0" baseline="0" noProof="0" dirty="0" smtClean="0">
                <a:ln>
                  <a:noFill/>
                </a:ln>
                <a:solidFill>
                  <a:srgbClr val="1F497D"/>
                </a:solidFill>
                <a:effectLst/>
                <a:uLnTx/>
                <a:uFillTx/>
                <a:latin typeface="Calibri" pitchFamily="34" charset="0"/>
                <a:ea typeface="+mn-ea"/>
                <a:cs typeface="Arial" charset="0"/>
              </a:rPr>
              <a:t>s</a:t>
            </a:r>
            <a:r>
              <a:rPr kumimoji="0" lang="en-US" sz="1600" b="1" i="1" u="none" strike="noStrike" kern="1200" cap="none" spc="0" normalizeH="0" baseline="0" noProof="0" dirty="0" smtClean="0">
                <a:ln>
                  <a:noFill/>
                </a:ln>
                <a:solidFill>
                  <a:srgbClr val="1F497D"/>
                </a:solidFill>
                <a:effectLst/>
                <a:uLnTx/>
                <a:uFillTx/>
                <a:latin typeface="Calibri" pitchFamily="34" charset="0"/>
                <a:ea typeface="+mn-ea"/>
                <a:cs typeface="Arial" charset="0"/>
              </a:rPr>
              <a:t> </a:t>
            </a:r>
            <a:r>
              <a:rPr kumimoji="0" lang="en-US" sz="1600" b="1" i="1" u="none" strike="noStrike" kern="1200" cap="none" spc="0" normalizeH="0" baseline="0" noProof="0" dirty="0">
                <a:ln>
                  <a:noFill/>
                </a:ln>
                <a:solidFill>
                  <a:srgbClr val="1F497D"/>
                </a:solidFill>
                <a:effectLst/>
                <a:uLnTx/>
                <a:uFillTx/>
                <a:latin typeface="Calibri" pitchFamily="34" charset="0"/>
                <a:ea typeface="+mn-ea"/>
                <a:cs typeface="Arial" charset="0"/>
              </a:rPr>
              <a:t>of this </a:t>
            </a:r>
            <a:r>
              <a:rPr kumimoji="0" lang="en-US" sz="1600" b="1" i="1" u="none" strike="noStrike" kern="1200" cap="none" spc="0" normalizeH="0" baseline="0" noProof="0" dirty="0" smtClean="0">
                <a:ln>
                  <a:noFill/>
                </a:ln>
                <a:solidFill>
                  <a:srgbClr val="1F497D"/>
                </a:solidFill>
                <a:effectLst/>
                <a:uLnTx/>
                <a:uFillTx/>
                <a:latin typeface="Calibri" pitchFamily="34" charset="0"/>
                <a:ea typeface="+mn-ea"/>
                <a:cs typeface="Arial" charset="0"/>
              </a:rPr>
              <a:t>publication</a:t>
            </a:r>
            <a:r>
              <a:rPr kumimoji="0" lang="hr-HR" sz="1600" b="1" i="1" u="none" strike="noStrike" kern="1200" cap="none" spc="0" normalizeH="0" baseline="0" noProof="0" dirty="0" smtClean="0">
                <a:ln>
                  <a:noFill/>
                </a:ln>
                <a:solidFill>
                  <a:srgbClr val="1F497D"/>
                </a:solidFill>
                <a:effectLst/>
                <a:uLnTx/>
                <a:uFillTx/>
                <a:latin typeface="Calibri" pitchFamily="34" charset="0"/>
                <a:ea typeface="+mn-ea"/>
                <a:cs typeface="Arial" charset="0"/>
              </a:rPr>
              <a:t> are </a:t>
            </a:r>
            <a:r>
              <a:rPr kumimoji="0" lang="en-US" sz="1600" b="1" i="1" u="none" strike="noStrike" kern="1200" cap="none" spc="0" normalizeH="0" baseline="0" noProof="0" dirty="0" smtClean="0">
                <a:ln>
                  <a:noFill/>
                </a:ln>
                <a:solidFill>
                  <a:srgbClr val="1F497D"/>
                </a:solidFill>
                <a:effectLst/>
                <a:uLnTx/>
                <a:uFillTx/>
                <a:latin typeface="Calibri" pitchFamily="34" charset="0"/>
                <a:ea typeface="+mn-ea"/>
                <a:cs typeface="Arial" charset="0"/>
              </a:rPr>
              <a:t>the</a:t>
            </a:r>
            <a:r>
              <a:rPr kumimoji="0" lang="hr-HR" sz="1600" b="1" i="1" u="none" strike="noStrike" kern="1200" cap="none" spc="0" normalizeH="0" baseline="0" noProof="0" dirty="0" smtClean="0">
                <a:ln>
                  <a:noFill/>
                </a:ln>
                <a:solidFill>
                  <a:srgbClr val="1F497D"/>
                </a:solidFill>
                <a:effectLst/>
                <a:uLnTx/>
                <a:uFillTx/>
                <a:latin typeface="Calibri" pitchFamily="34" charset="0"/>
                <a:ea typeface="+mn-ea"/>
                <a:cs typeface="Arial" charset="0"/>
              </a:rPr>
              <a:t> sole </a:t>
            </a:r>
            <a:r>
              <a:rPr kumimoji="0" lang="en-US" sz="1600" b="1" i="1" u="none" strike="noStrike" kern="1200" cap="none" spc="0" normalizeH="0" baseline="0" noProof="0" dirty="0" smtClean="0">
                <a:ln>
                  <a:noFill/>
                </a:ln>
                <a:solidFill>
                  <a:srgbClr val="1F497D"/>
                </a:solidFill>
                <a:effectLst/>
                <a:uLnTx/>
                <a:uFillTx/>
                <a:latin typeface="Calibri" pitchFamily="34" charset="0"/>
                <a:ea typeface="+mn-ea"/>
                <a:cs typeface="Arial" charset="0"/>
              </a:rPr>
              <a:t>responsibility </a:t>
            </a:r>
            <a:r>
              <a:rPr kumimoji="0" lang="en-US" sz="1600" b="1" i="1" u="none" strike="noStrike" kern="1200" cap="none" spc="0" normalizeH="0" baseline="0" noProof="0" dirty="0">
                <a:ln>
                  <a:noFill/>
                </a:ln>
                <a:solidFill>
                  <a:srgbClr val="1F497D"/>
                </a:solidFill>
                <a:effectLst/>
                <a:uLnTx/>
                <a:uFillTx/>
                <a:latin typeface="Calibri" pitchFamily="34" charset="0"/>
                <a:ea typeface="+mn-ea"/>
                <a:cs typeface="Arial" charset="0"/>
              </a:rPr>
              <a:t>of EKONERG </a:t>
            </a:r>
            <a:r>
              <a:rPr kumimoji="0" lang="hr-HR" sz="1600" b="1" i="1" u="none" strike="noStrike" kern="1200" cap="none" spc="0" normalizeH="0" baseline="0" noProof="0" dirty="0" smtClean="0">
                <a:ln>
                  <a:noFill/>
                </a:ln>
                <a:solidFill>
                  <a:srgbClr val="1F497D"/>
                </a:solidFill>
                <a:effectLst/>
                <a:uLnTx/>
                <a:uFillTx/>
                <a:latin typeface="Calibri" pitchFamily="34" charset="0"/>
                <a:ea typeface="+mn-ea"/>
                <a:cs typeface="Arial" charset="0"/>
              </a:rPr>
              <a:t>– </a:t>
            </a:r>
            <a:r>
              <a:rPr kumimoji="0" lang="en-US" sz="1600" b="1" i="1" u="none" strike="noStrike" kern="1200" cap="none" spc="0" normalizeH="0" baseline="0" noProof="0" dirty="0" smtClean="0">
                <a:ln>
                  <a:noFill/>
                </a:ln>
                <a:solidFill>
                  <a:srgbClr val="1F497D"/>
                </a:solidFill>
                <a:effectLst/>
                <a:uLnTx/>
                <a:uFillTx/>
                <a:latin typeface="Calibri" pitchFamily="34" charset="0"/>
                <a:ea typeface="+mn-ea"/>
                <a:cs typeface="Arial" charset="0"/>
              </a:rPr>
              <a:t>Energy</a:t>
            </a:r>
            <a:r>
              <a:rPr kumimoji="0" lang="hr-HR" sz="1600" b="1" i="1" u="none" strike="noStrike" kern="1200" cap="none" spc="0" normalizeH="0" baseline="0" noProof="0" dirty="0" smtClean="0">
                <a:ln>
                  <a:noFill/>
                </a:ln>
                <a:solidFill>
                  <a:srgbClr val="1F497D"/>
                </a:solidFill>
                <a:effectLst/>
                <a:uLnTx/>
                <a:uFillTx/>
                <a:latin typeface="Calibri" pitchFamily="34" charset="0"/>
                <a:ea typeface="+mn-ea"/>
                <a:cs typeface="Arial" charset="0"/>
              </a:rPr>
              <a:t> </a:t>
            </a:r>
            <a:r>
              <a:rPr kumimoji="0" lang="en-US" sz="1600" b="1" i="1" u="none" strike="noStrike" kern="1200" cap="none" spc="0" normalizeH="0" baseline="0" noProof="0" dirty="0" smtClean="0">
                <a:ln>
                  <a:noFill/>
                </a:ln>
                <a:solidFill>
                  <a:srgbClr val="1F497D"/>
                </a:solidFill>
                <a:effectLst/>
                <a:uLnTx/>
                <a:uFillTx/>
                <a:latin typeface="Calibri" pitchFamily="34" charset="0"/>
                <a:ea typeface="+mn-ea"/>
                <a:cs typeface="Arial" charset="0"/>
              </a:rPr>
              <a:t>Research </a:t>
            </a:r>
            <a:r>
              <a:rPr kumimoji="0" lang="en-US" sz="1600" b="1" i="1" u="none" strike="noStrike" kern="1200" cap="none" spc="0" normalizeH="0" baseline="0" noProof="0" dirty="0">
                <a:ln>
                  <a:noFill/>
                </a:ln>
                <a:solidFill>
                  <a:srgbClr val="1F497D"/>
                </a:solidFill>
                <a:effectLst/>
                <a:uLnTx/>
                <a:uFillTx/>
                <a:latin typeface="Calibri" pitchFamily="34" charset="0"/>
                <a:ea typeface="+mn-ea"/>
                <a:cs typeface="Arial" charset="0"/>
              </a:rPr>
              <a:t>and </a:t>
            </a:r>
            <a:r>
              <a:rPr kumimoji="0" lang="en-US" sz="1600" b="1" i="1" u="none" strike="noStrike" kern="1200" cap="none" spc="0" normalizeH="0" baseline="0" noProof="0" dirty="0" smtClean="0">
                <a:ln>
                  <a:noFill/>
                </a:ln>
                <a:solidFill>
                  <a:srgbClr val="1F497D"/>
                </a:solidFill>
                <a:effectLst/>
                <a:uLnTx/>
                <a:uFillTx/>
                <a:latin typeface="Calibri" pitchFamily="34" charset="0"/>
                <a:ea typeface="+mn-ea"/>
                <a:cs typeface="Arial" charset="0"/>
              </a:rPr>
              <a:t>Environmental</a:t>
            </a:r>
            <a:r>
              <a:rPr kumimoji="0" lang="hr-HR" sz="1600" b="1" i="1" u="none" strike="noStrike" kern="1200" cap="none" spc="0" normalizeH="0" baseline="0" noProof="0" dirty="0" smtClean="0">
                <a:ln>
                  <a:noFill/>
                </a:ln>
                <a:solidFill>
                  <a:srgbClr val="1F497D"/>
                </a:solidFill>
                <a:effectLst/>
                <a:uLnTx/>
                <a:uFillTx/>
                <a:latin typeface="Calibri" pitchFamily="34" charset="0"/>
                <a:ea typeface="+mn-ea"/>
                <a:cs typeface="Arial" charset="0"/>
              </a:rPr>
              <a:t> </a:t>
            </a:r>
            <a:r>
              <a:rPr kumimoji="0" lang="en-US" sz="1600" b="1" i="1" u="none" strike="noStrike" kern="1200" cap="none" spc="0" normalizeH="0" baseline="0" noProof="0" dirty="0" smtClean="0">
                <a:ln>
                  <a:noFill/>
                </a:ln>
                <a:solidFill>
                  <a:srgbClr val="1F497D"/>
                </a:solidFill>
                <a:effectLst/>
                <a:uLnTx/>
                <a:uFillTx/>
                <a:latin typeface="Calibri" pitchFamily="34" charset="0"/>
                <a:ea typeface="+mn-ea"/>
                <a:cs typeface="Arial" charset="0"/>
              </a:rPr>
              <a:t>Protection</a:t>
            </a:r>
            <a:r>
              <a:rPr kumimoji="0" lang="hr-HR" sz="1600" b="1" i="1" u="none" strike="noStrike" kern="1200" cap="none" spc="0" normalizeH="0" baseline="0" noProof="0" dirty="0" smtClean="0">
                <a:ln>
                  <a:noFill/>
                </a:ln>
                <a:solidFill>
                  <a:srgbClr val="1F497D"/>
                </a:solidFill>
                <a:effectLst/>
                <a:uLnTx/>
                <a:uFillTx/>
                <a:latin typeface="Calibri" pitchFamily="34" charset="0"/>
                <a:ea typeface="+mn-ea"/>
                <a:cs typeface="Arial" charset="0"/>
              </a:rPr>
              <a:t> Institute</a:t>
            </a:r>
            <a:r>
              <a:rPr kumimoji="0" lang="en-US" sz="1600" b="1" i="1" u="none" strike="noStrike" kern="1200" cap="none" spc="0" normalizeH="0" baseline="0" noProof="0" dirty="0" smtClean="0">
                <a:ln>
                  <a:noFill/>
                </a:ln>
                <a:solidFill>
                  <a:srgbClr val="1F497D"/>
                </a:solidFill>
                <a:effectLst/>
                <a:uLnTx/>
                <a:uFillTx/>
                <a:latin typeface="Calibri" pitchFamily="34" charset="0"/>
                <a:ea typeface="+mn-ea"/>
                <a:cs typeface="Arial" charset="0"/>
              </a:rPr>
              <a:t>, </a:t>
            </a:r>
            <a:r>
              <a:rPr kumimoji="0" lang="en-US" sz="1600" b="1" i="1" u="none" strike="noStrike" kern="1200" cap="none" spc="0" normalizeH="0" baseline="0" noProof="0" dirty="0">
                <a:ln>
                  <a:noFill/>
                </a:ln>
                <a:solidFill>
                  <a:srgbClr val="1F497D"/>
                </a:solidFill>
                <a:effectLst/>
                <a:uLnTx/>
                <a:uFillTx/>
                <a:latin typeface="Calibri" pitchFamily="34" charset="0"/>
                <a:ea typeface="+mn-ea"/>
                <a:cs typeface="Arial" charset="0"/>
              </a:rPr>
              <a:t>Ltd. </a:t>
            </a:r>
            <a:r>
              <a:rPr kumimoji="0" lang="en-US" sz="1600" b="1" i="1" u="none" strike="noStrike" kern="1200" cap="none" spc="0" normalizeH="0" baseline="0" noProof="0" dirty="0" smtClean="0">
                <a:ln>
                  <a:noFill/>
                </a:ln>
                <a:solidFill>
                  <a:srgbClr val="1F497D"/>
                </a:solidFill>
                <a:effectLst/>
                <a:uLnTx/>
                <a:uFillTx/>
                <a:latin typeface="Calibri" pitchFamily="34" charset="0"/>
                <a:ea typeface="+mn-ea"/>
                <a:cs typeface="Arial" charset="0"/>
              </a:rPr>
              <a:t>and</a:t>
            </a:r>
            <a:r>
              <a:rPr kumimoji="0" lang="hr-HR" sz="1600" b="1" i="1" u="none" strike="noStrike" kern="1200" cap="none" spc="0" normalizeH="0" baseline="0" noProof="0" dirty="0" smtClean="0">
                <a:ln>
                  <a:noFill/>
                </a:ln>
                <a:solidFill>
                  <a:srgbClr val="1F497D"/>
                </a:solidFill>
                <a:effectLst/>
                <a:uLnTx/>
                <a:uFillTx/>
                <a:latin typeface="Calibri" pitchFamily="34" charset="0"/>
                <a:ea typeface="+mn-ea"/>
                <a:cs typeface="Arial" charset="0"/>
              </a:rPr>
              <a:t> </a:t>
            </a:r>
            <a:r>
              <a:rPr kumimoji="0" lang="en-US" sz="1600" b="1" i="1" u="none" strike="noStrike" kern="1200" cap="none" spc="0" normalizeH="0" baseline="0" noProof="0" dirty="0" smtClean="0">
                <a:ln>
                  <a:noFill/>
                </a:ln>
                <a:solidFill>
                  <a:srgbClr val="1F497D"/>
                </a:solidFill>
                <a:effectLst/>
                <a:uLnTx/>
                <a:uFillTx/>
                <a:latin typeface="Calibri" pitchFamily="34" charset="0"/>
                <a:ea typeface="+mn-ea"/>
                <a:cs typeface="Arial" charset="0"/>
              </a:rPr>
              <a:t>can in</a:t>
            </a:r>
            <a:r>
              <a:rPr kumimoji="0" lang="hr-HR" sz="1600" b="1" i="1" u="none" strike="noStrike" kern="1200" cap="none" spc="0" normalizeH="0" baseline="0" noProof="0" dirty="0" smtClean="0">
                <a:ln>
                  <a:noFill/>
                </a:ln>
                <a:solidFill>
                  <a:srgbClr val="1F497D"/>
                </a:solidFill>
                <a:effectLst/>
                <a:uLnTx/>
                <a:uFillTx/>
                <a:latin typeface="Calibri" pitchFamily="34" charset="0"/>
                <a:ea typeface="+mn-ea"/>
                <a:cs typeface="Arial" charset="0"/>
              </a:rPr>
              <a:t> no </a:t>
            </a:r>
            <a:r>
              <a:rPr kumimoji="0" lang="en-US" sz="1600" b="1" i="1" u="none" strike="noStrike" kern="1200" cap="none" spc="0" normalizeH="0" baseline="0" noProof="0" dirty="0" smtClean="0">
                <a:ln>
                  <a:noFill/>
                </a:ln>
                <a:solidFill>
                  <a:srgbClr val="1F497D"/>
                </a:solidFill>
                <a:effectLst/>
                <a:uLnTx/>
                <a:uFillTx/>
                <a:latin typeface="Calibri" pitchFamily="34" charset="0"/>
                <a:ea typeface="+mn-ea"/>
                <a:cs typeface="Arial" charset="0"/>
              </a:rPr>
              <a:t>way be taken </a:t>
            </a:r>
            <a:r>
              <a:rPr kumimoji="0" lang="hr-HR" sz="1600" b="1" i="1" u="none" strike="noStrike" kern="1200" cap="none" spc="0" normalizeH="0" baseline="0" noProof="0" dirty="0" smtClean="0">
                <a:ln>
                  <a:noFill/>
                </a:ln>
                <a:solidFill>
                  <a:srgbClr val="1F497D"/>
                </a:solidFill>
                <a:effectLst/>
                <a:uLnTx/>
                <a:uFillTx/>
                <a:latin typeface="Calibri" pitchFamily="34" charset="0"/>
                <a:ea typeface="+mn-ea"/>
                <a:cs typeface="Arial" charset="0"/>
              </a:rPr>
              <a:t>t</a:t>
            </a:r>
            <a:r>
              <a:rPr kumimoji="0" lang="en-US" sz="1600" b="1" i="1" u="none" strike="noStrike" kern="1200" cap="none" spc="0" normalizeH="0" baseline="0" noProof="0" dirty="0" smtClean="0">
                <a:ln>
                  <a:noFill/>
                </a:ln>
                <a:solidFill>
                  <a:srgbClr val="1F497D"/>
                </a:solidFill>
                <a:effectLst/>
                <a:uLnTx/>
                <a:uFillTx/>
                <a:latin typeface="Calibri" pitchFamily="34" charset="0"/>
                <a:ea typeface="+mn-ea"/>
                <a:cs typeface="Arial" charset="0"/>
              </a:rPr>
              <a:t>o reflect the </a:t>
            </a:r>
            <a:r>
              <a:rPr kumimoji="0" lang="en-US" sz="1600" b="1" i="1" u="none" strike="noStrike" kern="1200" cap="none" spc="0" normalizeH="0" baseline="0" noProof="0" dirty="0">
                <a:ln>
                  <a:noFill/>
                </a:ln>
                <a:solidFill>
                  <a:srgbClr val="1F497D"/>
                </a:solidFill>
                <a:effectLst/>
                <a:uLnTx/>
                <a:uFillTx/>
                <a:latin typeface="Calibri" pitchFamily="34" charset="0"/>
                <a:ea typeface="+mn-ea"/>
                <a:cs typeface="Arial" charset="0"/>
              </a:rPr>
              <a:t>views of the European Union</a:t>
            </a:r>
            <a:endParaRPr kumimoji="0" lang="hr-HR" sz="1600" b="1" i="1" u="none" strike="noStrike" kern="1200" cap="none" spc="0" normalizeH="0" baseline="0" noProof="0" dirty="0">
              <a:ln>
                <a:noFill/>
              </a:ln>
              <a:solidFill>
                <a:srgbClr val="1F497D"/>
              </a:solidFill>
              <a:effectLst/>
              <a:uLnTx/>
              <a:uFillTx/>
              <a:latin typeface="Calibri" pitchFamily="34" charset="0"/>
              <a:ea typeface="+mn-ea"/>
              <a:cs typeface="Arial" charset="0"/>
            </a:endParaRPr>
          </a:p>
        </p:txBody>
      </p:sp>
      <p:sp>
        <p:nvSpPr>
          <p:cNvPr id="16" name="Podnaslov 2"/>
          <p:cNvSpPr txBox="1">
            <a:spLocks/>
          </p:cNvSpPr>
          <p:nvPr/>
        </p:nvSpPr>
        <p:spPr>
          <a:xfrm>
            <a:off x="3421626" y="6263557"/>
            <a:ext cx="2448231" cy="290947"/>
          </a:xfrm>
          <a:prstGeom prst="rect">
            <a:avLst/>
          </a:prstGeom>
        </p:spPr>
        <p:txBody>
          <a:bodyPr vert="horz" lIns="91440" tIns="45720" rIns="91440" bIns="45720" rtlCol="0">
            <a:normAutofit fontScale="925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ctr" defTabSz="914400" rtl="0" eaLnBrk="1" fontAlgn="base" latinLnBrk="0" hangingPunct="1">
              <a:lnSpc>
                <a:spcPct val="90000"/>
              </a:lnSpc>
              <a:spcBef>
                <a:spcPts val="1000"/>
              </a:spcBef>
              <a:spcAft>
                <a:spcPct val="0"/>
              </a:spcAft>
              <a:buClrTx/>
              <a:buSzTx/>
              <a:buFont typeface="Arial" panose="020B0604020202020204" pitchFamily="34" charset="0"/>
              <a:buNone/>
              <a:tabLst/>
              <a:defRPr/>
            </a:pPr>
            <a:r>
              <a:rPr kumimoji="0" lang="en-US" sz="1000" b="0" i="0" u="none" strike="noStrike" kern="1200" cap="none" spc="0" normalizeH="0" baseline="0" noProof="0" dirty="0">
                <a:ln>
                  <a:noFill/>
                </a:ln>
                <a:solidFill>
                  <a:srgbClr val="4F81BD">
                    <a:lumMod val="50000"/>
                  </a:srgbClr>
                </a:solidFill>
                <a:effectLst/>
                <a:uLnTx/>
                <a:uFillTx/>
                <a:latin typeface="Calibri"/>
                <a:ea typeface="+mn-ea"/>
                <a:cs typeface="+mn-cs"/>
              </a:rPr>
              <a:t>This project is funded by the European Union</a:t>
            </a:r>
            <a:endParaRPr kumimoji="0" lang="en-GB" sz="1000" b="0" i="0" u="none" strike="noStrike" kern="1200" cap="none" spc="0" normalizeH="0" baseline="0" noProof="0" dirty="0">
              <a:ln>
                <a:noFill/>
              </a:ln>
              <a:solidFill>
                <a:srgbClr val="4F81BD">
                  <a:lumMod val="50000"/>
                </a:srgbClr>
              </a:solidFill>
              <a:effectLst/>
              <a:uLnTx/>
              <a:uFillTx/>
              <a:latin typeface="Calibri"/>
              <a:ea typeface="+mn-ea"/>
              <a:cs typeface="+mn-cs"/>
            </a:endParaRPr>
          </a:p>
        </p:txBody>
      </p:sp>
      <p:pic>
        <p:nvPicPr>
          <p:cNvPr id="17" name="Slika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225359" y="5557402"/>
            <a:ext cx="857019" cy="618958"/>
          </a:xfrm>
          <a:prstGeom prst="rect">
            <a:avLst/>
          </a:prstGeom>
        </p:spPr>
      </p:pic>
      <p:sp>
        <p:nvSpPr>
          <p:cNvPr id="19" name="Rectangle 18"/>
          <p:cNvSpPr/>
          <p:nvPr/>
        </p:nvSpPr>
        <p:spPr bwMode="auto">
          <a:xfrm>
            <a:off x="3049588" y="920931"/>
            <a:ext cx="3332964" cy="276999"/>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smtClean="0">
                <a:ln>
                  <a:noFill/>
                </a:ln>
                <a:solidFill>
                  <a:srgbClr val="7F7F7F"/>
                </a:solidFill>
                <a:effectLst/>
                <a:uLnTx/>
                <a:uFillTx/>
                <a:latin typeface="Arial Narrow" panose="020B0606020202030204" pitchFamily="34" charset="0"/>
                <a:ea typeface="+mn-ea"/>
                <a:cs typeface="Arial" charset="0"/>
              </a:rPr>
              <a:t>Energy </a:t>
            </a:r>
            <a:r>
              <a:rPr kumimoji="0" lang="hr-HR" sz="1200" b="0" i="0" u="none" strike="noStrike" kern="1200" cap="none" spc="0" normalizeH="0" baseline="0" noProof="0" dirty="0" smtClean="0">
                <a:ln>
                  <a:noFill/>
                </a:ln>
                <a:solidFill>
                  <a:srgbClr val="7F7F7F"/>
                </a:solidFill>
                <a:effectLst/>
                <a:uLnTx/>
                <a:uFillTx/>
                <a:latin typeface="Arial Narrow" panose="020B0606020202030204" pitchFamily="34" charset="0"/>
                <a:ea typeface="+mn-ea"/>
                <a:cs typeface="Arial" charset="0"/>
              </a:rPr>
              <a:t>R</a:t>
            </a:r>
            <a:r>
              <a:rPr kumimoji="0" lang="en-US" sz="1200" b="0" i="0" u="none" strike="noStrike" kern="1200" cap="none" spc="0" normalizeH="0" baseline="0" noProof="0" dirty="0" err="1" smtClean="0">
                <a:ln>
                  <a:noFill/>
                </a:ln>
                <a:solidFill>
                  <a:srgbClr val="7F7F7F"/>
                </a:solidFill>
                <a:effectLst/>
                <a:uLnTx/>
                <a:uFillTx/>
                <a:latin typeface="Arial Narrow" panose="020B0606020202030204" pitchFamily="34" charset="0"/>
                <a:ea typeface="+mn-ea"/>
                <a:cs typeface="Arial" charset="0"/>
              </a:rPr>
              <a:t>esearch</a:t>
            </a:r>
            <a:r>
              <a:rPr kumimoji="0" lang="en-US" sz="1200" b="0" i="0" u="none" strike="noStrike" kern="1200" cap="none" spc="0" normalizeH="0" baseline="0" noProof="0" dirty="0" smtClean="0">
                <a:ln>
                  <a:noFill/>
                </a:ln>
                <a:solidFill>
                  <a:srgbClr val="7F7F7F"/>
                </a:solidFill>
                <a:effectLst/>
                <a:uLnTx/>
                <a:uFillTx/>
                <a:latin typeface="Arial Narrow" panose="020B0606020202030204" pitchFamily="34" charset="0"/>
                <a:ea typeface="+mn-ea"/>
                <a:cs typeface="Arial" charset="0"/>
              </a:rPr>
              <a:t> and Environmental Protection Institute</a:t>
            </a:r>
            <a:endParaRPr kumimoji="0" lang="en-US" sz="1200" b="0" i="0" u="none" strike="noStrike" kern="1200" cap="none" spc="0" normalizeH="0" baseline="0" noProof="0" dirty="0">
              <a:ln>
                <a:noFill/>
              </a:ln>
              <a:solidFill>
                <a:srgbClr val="7F7F7F"/>
              </a:solidFill>
              <a:effectLst/>
              <a:uLnTx/>
              <a:uFillTx/>
              <a:latin typeface="Arial Narrow" pitchFamily="34" charset="0"/>
              <a:ea typeface="+mn-ea"/>
              <a:cs typeface="Arial" charset="0"/>
            </a:endParaRPr>
          </a:p>
        </p:txBody>
      </p:sp>
    </p:spTree>
    <p:extLst>
      <p:ext uri="{BB962C8B-B14F-4D97-AF65-F5344CB8AC3E}">
        <p14:creationId xmlns:p14="http://schemas.microsoft.com/office/powerpoint/2010/main" val="3945112598"/>
      </p:ext>
    </p:extLst>
  </p:cSld>
  <p:clrMapOvr>
    <a:masterClrMapping/>
  </p:clrMapOvr>
  <p:transition spd="med">
    <p:fade thruBlk="1"/>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234841" y="308478"/>
            <a:ext cx="8686800" cy="666749"/>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marL="895350" indent="-895350" algn="l" eaLnBrk="1" hangingPunct="1"/>
            <a:r>
              <a:rPr lang="hr-HR" sz="2800" b="1" dirty="0">
                <a:solidFill>
                  <a:schemeClr val="tx2"/>
                </a:solidFill>
                <a:effectLst>
                  <a:glow>
                    <a:srgbClr val="7F7F7F">
                      <a:alpha val="35000"/>
                    </a:srgbClr>
                  </a:glow>
                </a:effectLst>
              </a:rPr>
              <a:t>11.2 INSPECTION MONITORING OF POLLUTERS</a:t>
            </a:r>
          </a:p>
        </p:txBody>
      </p:sp>
      <p:grpSp>
        <p:nvGrpSpPr>
          <p:cNvPr id="2" name="Group 5"/>
          <p:cNvGrpSpPr/>
          <p:nvPr/>
        </p:nvGrpSpPr>
        <p:grpSpPr>
          <a:xfrm>
            <a:off x="376239" y="6334443"/>
            <a:ext cx="3493723" cy="439123"/>
            <a:chOff x="71999" y="6334443"/>
            <a:chExt cx="3493723" cy="439123"/>
          </a:xfrm>
        </p:grpSpPr>
        <p:grpSp>
          <p:nvGrpSpPr>
            <p:cNvPr id="3"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zaštitu 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graphicFrame>
        <p:nvGraphicFramePr>
          <p:cNvPr id="15" name="Table 14"/>
          <p:cNvGraphicFramePr>
            <a:graphicFrameLocks noGrp="1"/>
          </p:cNvGraphicFramePr>
          <p:nvPr>
            <p:extLst>
              <p:ext uri="{D42A27DB-BD31-4B8C-83A1-F6EECF244321}">
                <p14:modId xmlns:p14="http://schemas.microsoft.com/office/powerpoint/2010/main" val="1455274774"/>
              </p:ext>
            </p:extLst>
          </p:nvPr>
        </p:nvGraphicFramePr>
        <p:xfrm>
          <a:off x="612559" y="870012"/>
          <a:ext cx="7931365" cy="5468898"/>
        </p:xfrm>
        <a:graphic>
          <a:graphicData uri="http://schemas.openxmlformats.org/drawingml/2006/table">
            <a:tbl>
              <a:tblPr firstRow="1" bandRow="1">
                <a:effectLst>
                  <a:innerShdw blurRad="63500" dist="50800" dir="2700000">
                    <a:prstClr val="black">
                      <a:alpha val="50000"/>
                    </a:prstClr>
                  </a:innerShdw>
                </a:effectLst>
                <a:tableStyleId>{5940675A-B579-460E-94D1-54222C63F5DA}</a:tableStyleId>
              </a:tblPr>
              <a:tblGrid>
                <a:gridCol w="1575408">
                  <a:extLst>
                    <a:ext uri="{9D8B030D-6E8A-4147-A177-3AD203B41FA5}">
                      <a16:colId xmlns:a16="http://schemas.microsoft.com/office/drawing/2014/main" val="20000"/>
                    </a:ext>
                  </a:extLst>
                </a:gridCol>
                <a:gridCol w="6355957">
                  <a:extLst>
                    <a:ext uri="{9D8B030D-6E8A-4147-A177-3AD203B41FA5}">
                      <a16:colId xmlns:a16="http://schemas.microsoft.com/office/drawing/2014/main" val="20001"/>
                    </a:ext>
                  </a:extLst>
                </a:gridCol>
              </a:tblGrid>
              <a:tr h="4645938">
                <a:tc>
                  <a:txBody>
                    <a:bodyPr/>
                    <a:lstStyle/>
                    <a:p>
                      <a:r>
                        <a:rPr lang="hr-HR" sz="2400" b="1" dirty="0">
                          <a:solidFill>
                            <a:schemeClr val="bg1"/>
                          </a:solidFill>
                        </a:rPr>
                        <a:t>Legal </a:t>
                      </a:r>
                      <a:r>
                        <a:rPr lang="hr-HR" sz="2400" b="1" dirty="0" err="1">
                          <a:solidFill>
                            <a:schemeClr val="bg1"/>
                          </a:solidFill>
                        </a:rPr>
                        <a:t>basis</a:t>
                      </a:r>
                      <a:endParaRPr lang="hr-HR" sz="2400" b="1"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r>
                        <a:rPr lang="hr-HR" sz="2400" b="1" dirty="0">
                          <a:solidFill>
                            <a:schemeClr val="tx2">
                              <a:lumMod val="75000"/>
                            </a:schemeClr>
                          </a:solidFill>
                        </a:rPr>
                        <a:t>Air</a:t>
                      </a:r>
                      <a:r>
                        <a:rPr lang="hr-HR" sz="2400" b="1" baseline="0" dirty="0">
                          <a:solidFill>
                            <a:schemeClr val="tx2">
                              <a:lumMod val="75000"/>
                            </a:schemeClr>
                          </a:solidFill>
                        </a:rPr>
                        <a:t> </a:t>
                      </a:r>
                      <a:r>
                        <a:rPr lang="hr-HR" sz="2400" b="1" baseline="0" dirty="0" err="1">
                          <a:solidFill>
                            <a:schemeClr val="tx2">
                              <a:lumMod val="75000"/>
                            </a:schemeClr>
                          </a:solidFill>
                        </a:rPr>
                        <a:t>Protection</a:t>
                      </a:r>
                      <a:r>
                        <a:rPr lang="hr-HR" sz="2400" b="1" baseline="0" dirty="0">
                          <a:solidFill>
                            <a:schemeClr val="tx2">
                              <a:lumMod val="75000"/>
                            </a:schemeClr>
                          </a:solidFill>
                        </a:rPr>
                        <a:t> </a:t>
                      </a:r>
                      <a:r>
                        <a:rPr lang="hr-HR" sz="2400" b="1" baseline="0" dirty="0" err="1">
                          <a:solidFill>
                            <a:schemeClr val="tx2">
                              <a:lumMod val="75000"/>
                            </a:schemeClr>
                          </a:solidFill>
                        </a:rPr>
                        <a:t>Act</a:t>
                      </a:r>
                      <a:r>
                        <a:rPr lang="hr-HR" sz="2400" dirty="0">
                          <a:solidFill>
                            <a:schemeClr val="tx2">
                              <a:lumMod val="75000"/>
                            </a:schemeClr>
                          </a:solidFill>
                        </a:rPr>
                        <a:t>, </a:t>
                      </a:r>
                      <a:r>
                        <a:rPr lang="hr-HR" sz="2400" dirty="0" err="1">
                          <a:solidFill>
                            <a:schemeClr val="tx2">
                              <a:lumMod val="75000"/>
                            </a:schemeClr>
                          </a:solidFill>
                        </a:rPr>
                        <a:t>Articles</a:t>
                      </a:r>
                      <a:endParaRPr lang="hr-HR" sz="2400" dirty="0">
                        <a:solidFill>
                          <a:schemeClr val="tx2">
                            <a:lumMod val="75000"/>
                          </a:schemeClr>
                        </a:solidFill>
                      </a:endParaRPr>
                    </a:p>
                    <a:p>
                      <a:endParaRPr lang="hr-HR" sz="2400" dirty="0">
                        <a:solidFill>
                          <a:schemeClr val="tx2">
                            <a:lumMod val="75000"/>
                          </a:schemeClr>
                        </a:solidFill>
                      </a:endParaRPr>
                    </a:p>
                    <a:p>
                      <a:r>
                        <a:rPr lang="hr-HR" sz="2400" dirty="0">
                          <a:solidFill>
                            <a:schemeClr val="tx2">
                              <a:lumMod val="75000"/>
                            </a:schemeClr>
                          </a:solidFill>
                        </a:rPr>
                        <a:t>31, 32, 46 – </a:t>
                      </a:r>
                      <a:r>
                        <a:rPr lang="hr-HR" sz="2400" dirty="0" err="1">
                          <a:solidFill>
                            <a:schemeClr val="tx2">
                              <a:lumMod val="75000"/>
                            </a:schemeClr>
                          </a:solidFill>
                        </a:rPr>
                        <a:t>legal</a:t>
                      </a:r>
                      <a:r>
                        <a:rPr lang="hr-HR" sz="2400" dirty="0">
                          <a:solidFill>
                            <a:schemeClr val="tx2">
                              <a:lumMod val="75000"/>
                            </a:schemeClr>
                          </a:solidFill>
                        </a:rPr>
                        <a:t> </a:t>
                      </a:r>
                      <a:r>
                        <a:rPr lang="hr-HR" sz="2400" dirty="0" err="1">
                          <a:solidFill>
                            <a:schemeClr val="tx2">
                              <a:lumMod val="75000"/>
                            </a:schemeClr>
                          </a:solidFill>
                        </a:rPr>
                        <a:t>basis</a:t>
                      </a:r>
                      <a:r>
                        <a:rPr lang="hr-HR" sz="2400" dirty="0">
                          <a:solidFill>
                            <a:schemeClr val="tx2">
                              <a:lumMod val="75000"/>
                            </a:schemeClr>
                          </a:solidFill>
                        </a:rPr>
                        <a:t> for </a:t>
                      </a:r>
                      <a:r>
                        <a:rPr lang="hr-HR" sz="2400" dirty="0" err="1">
                          <a:solidFill>
                            <a:schemeClr val="tx2">
                              <a:lumMod val="75000"/>
                            </a:schemeClr>
                          </a:solidFill>
                        </a:rPr>
                        <a:t>monitoring</a:t>
                      </a:r>
                      <a:r>
                        <a:rPr lang="hr-HR" sz="2400" dirty="0">
                          <a:solidFill>
                            <a:schemeClr val="tx2">
                              <a:lumMod val="75000"/>
                            </a:schemeClr>
                          </a:solidFill>
                        </a:rPr>
                        <a:t> </a:t>
                      </a:r>
                    </a:p>
                    <a:p>
                      <a:endParaRPr lang="hr-HR" sz="2400" dirty="0">
                        <a:solidFill>
                          <a:schemeClr val="tx2">
                            <a:lumMod val="75000"/>
                          </a:schemeClr>
                        </a:solidFill>
                      </a:endParaRPr>
                    </a:p>
                    <a:p>
                      <a:r>
                        <a:rPr lang="hr-HR" sz="2400" dirty="0">
                          <a:solidFill>
                            <a:schemeClr val="tx2">
                              <a:lumMod val="75000"/>
                            </a:schemeClr>
                          </a:solidFill>
                        </a:rPr>
                        <a:t>52, 54, </a:t>
                      </a:r>
                      <a:r>
                        <a:rPr lang="hr-HR" sz="2400" dirty="0" err="1">
                          <a:solidFill>
                            <a:schemeClr val="tx2">
                              <a:lumMod val="75000"/>
                            </a:schemeClr>
                          </a:solidFill>
                        </a:rPr>
                        <a:t>55</a:t>
                      </a:r>
                      <a:r>
                        <a:rPr lang="hr-HR" sz="2400" dirty="0">
                          <a:solidFill>
                            <a:schemeClr val="tx2">
                              <a:lumMod val="75000"/>
                            </a:schemeClr>
                          </a:solidFill>
                        </a:rPr>
                        <a:t> – </a:t>
                      </a:r>
                      <a:r>
                        <a:rPr lang="hr-HR" sz="2400" dirty="0" err="1">
                          <a:solidFill>
                            <a:schemeClr val="tx2">
                              <a:lumMod val="75000"/>
                            </a:schemeClr>
                          </a:solidFill>
                        </a:rPr>
                        <a:t>method</a:t>
                      </a:r>
                      <a:r>
                        <a:rPr lang="hr-HR" sz="2400" dirty="0">
                          <a:solidFill>
                            <a:schemeClr val="tx2">
                              <a:lumMod val="75000"/>
                            </a:schemeClr>
                          </a:solidFill>
                        </a:rPr>
                        <a:t> </a:t>
                      </a:r>
                      <a:r>
                        <a:rPr lang="hr-HR" sz="2400" dirty="0" err="1">
                          <a:solidFill>
                            <a:schemeClr val="tx2">
                              <a:lumMod val="75000"/>
                            </a:schemeClr>
                          </a:solidFill>
                        </a:rPr>
                        <a:t>of</a:t>
                      </a:r>
                      <a:r>
                        <a:rPr lang="hr-HR" sz="2400" dirty="0">
                          <a:solidFill>
                            <a:schemeClr val="tx2">
                              <a:lumMod val="75000"/>
                            </a:schemeClr>
                          </a:solidFill>
                        </a:rPr>
                        <a:t> </a:t>
                      </a:r>
                      <a:r>
                        <a:rPr lang="hr-HR" sz="2400" dirty="0" err="1">
                          <a:solidFill>
                            <a:schemeClr val="tx2">
                              <a:lumMod val="75000"/>
                            </a:schemeClr>
                          </a:solidFill>
                        </a:rPr>
                        <a:t>monitoring</a:t>
                      </a:r>
                      <a:r>
                        <a:rPr lang="hr-HR" sz="2400" dirty="0">
                          <a:solidFill>
                            <a:schemeClr val="tx2">
                              <a:lumMod val="75000"/>
                            </a:schemeClr>
                          </a:solidFill>
                        </a:rPr>
                        <a:t>, </a:t>
                      </a:r>
                      <a:r>
                        <a:rPr lang="hr-HR" sz="2400" dirty="0" err="1">
                          <a:solidFill>
                            <a:schemeClr val="tx2">
                              <a:lumMod val="75000"/>
                            </a:schemeClr>
                          </a:solidFill>
                        </a:rPr>
                        <a:t>permit</a:t>
                      </a:r>
                      <a:r>
                        <a:rPr lang="hr-HR" sz="2400" dirty="0">
                          <a:solidFill>
                            <a:schemeClr val="tx2">
                              <a:lumMod val="75000"/>
                            </a:schemeClr>
                          </a:solidFill>
                        </a:rPr>
                        <a:t> for AQM</a:t>
                      </a:r>
                    </a:p>
                    <a:p>
                      <a:endParaRPr lang="hr-HR" sz="2400" dirty="0">
                        <a:solidFill>
                          <a:schemeClr val="tx2">
                            <a:lumMod val="75000"/>
                          </a:schemeClr>
                        </a:solidFill>
                      </a:endParaRPr>
                    </a:p>
                    <a:p>
                      <a:r>
                        <a:rPr lang="hr-HR" sz="2400" dirty="0">
                          <a:solidFill>
                            <a:schemeClr val="tx2">
                              <a:lumMod val="75000"/>
                            </a:schemeClr>
                          </a:solidFill>
                        </a:rPr>
                        <a:t>129, 131, </a:t>
                      </a:r>
                      <a:r>
                        <a:rPr lang="hr-HR" sz="2400" dirty="0" err="1">
                          <a:solidFill>
                            <a:schemeClr val="tx2">
                              <a:lumMod val="75000"/>
                            </a:schemeClr>
                          </a:solidFill>
                        </a:rPr>
                        <a:t>133</a:t>
                      </a:r>
                      <a:r>
                        <a:rPr lang="hr-HR" sz="2400" dirty="0">
                          <a:solidFill>
                            <a:schemeClr val="tx2">
                              <a:lumMod val="75000"/>
                            </a:schemeClr>
                          </a:solidFill>
                        </a:rPr>
                        <a:t>, </a:t>
                      </a:r>
                      <a:r>
                        <a:rPr lang="hr-HR" sz="2400" dirty="0" err="1">
                          <a:solidFill>
                            <a:schemeClr val="tx2">
                              <a:lumMod val="75000"/>
                            </a:schemeClr>
                          </a:solidFill>
                        </a:rPr>
                        <a:t>134</a:t>
                      </a:r>
                      <a:r>
                        <a:rPr lang="hr-HR" sz="2400" dirty="0">
                          <a:solidFill>
                            <a:schemeClr val="tx2">
                              <a:lumMod val="75000"/>
                            </a:schemeClr>
                          </a:solidFill>
                        </a:rPr>
                        <a:t>, </a:t>
                      </a:r>
                      <a:r>
                        <a:rPr lang="hr-HR" sz="2400" dirty="0" err="1">
                          <a:solidFill>
                            <a:schemeClr val="tx2">
                              <a:lumMod val="75000"/>
                            </a:schemeClr>
                          </a:solidFill>
                        </a:rPr>
                        <a:t>137</a:t>
                      </a:r>
                      <a:r>
                        <a:rPr lang="hr-HR" sz="2400" dirty="0">
                          <a:solidFill>
                            <a:schemeClr val="tx2">
                              <a:lumMod val="75000"/>
                            </a:schemeClr>
                          </a:solidFill>
                        </a:rPr>
                        <a:t>, </a:t>
                      </a:r>
                      <a:r>
                        <a:rPr lang="hr-HR" sz="2400" dirty="0" err="1">
                          <a:solidFill>
                            <a:schemeClr val="tx2">
                              <a:lumMod val="75000"/>
                            </a:schemeClr>
                          </a:solidFill>
                        </a:rPr>
                        <a:t>139</a:t>
                      </a:r>
                      <a:r>
                        <a:rPr lang="hr-HR" sz="2400" baseline="0" dirty="0">
                          <a:solidFill>
                            <a:schemeClr val="tx2">
                              <a:lumMod val="75000"/>
                            </a:schemeClr>
                          </a:solidFill>
                        </a:rPr>
                        <a:t> – </a:t>
                      </a:r>
                      <a:r>
                        <a:rPr lang="hr-HR" sz="2400" baseline="0" dirty="0" err="1">
                          <a:solidFill>
                            <a:schemeClr val="tx2">
                              <a:lumMod val="75000"/>
                            </a:schemeClr>
                          </a:solidFill>
                        </a:rPr>
                        <a:t>inspection</a:t>
                      </a:r>
                      <a:r>
                        <a:rPr lang="hr-HR" sz="2400" baseline="0" dirty="0">
                          <a:solidFill>
                            <a:schemeClr val="tx2">
                              <a:lumMod val="75000"/>
                            </a:schemeClr>
                          </a:solidFill>
                        </a:rPr>
                        <a:t> </a:t>
                      </a:r>
                      <a:r>
                        <a:rPr lang="hr-HR" sz="2400" baseline="0" dirty="0" err="1">
                          <a:solidFill>
                            <a:schemeClr val="tx2">
                              <a:lumMod val="75000"/>
                            </a:schemeClr>
                          </a:solidFill>
                        </a:rPr>
                        <a:t>monitoring</a:t>
                      </a:r>
                      <a:endParaRPr lang="hr-HR" sz="2400" dirty="0">
                        <a:solidFill>
                          <a:schemeClr val="tx2">
                            <a:lumMod val="75000"/>
                          </a:schemeClr>
                        </a:solidFill>
                      </a:endParaRPr>
                    </a:p>
                    <a:p>
                      <a:endParaRPr lang="hr-HR" sz="2400" dirty="0">
                        <a:solidFill>
                          <a:schemeClr val="tx2">
                            <a:lumMod val="75000"/>
                          </a:schemeClr>
                        </a:solidFill>
                      </a:endParaRPr>
                    </a:p>
                    <a:p>
                      <a:r>
                        <a:rPr lang="hr-HR" sz="2400" dirty="0">
                          <a:solidFill>
                            <a:schemeClr val="tx2">
                              <a:lumMod val="75000"/>
                            </a:schemeClr>
                          </a:solidFill>
                        </a:rPr>
                        <a:t>145,146 – </a:t>
                      </a:r>
                      <a:r>
                        <a:rPr lang="hr-HR" sz="2400" dirty="0" err="1">
                          <a:solidFill>
                            <a:schemeClr val="tx2">
                              <a:lumMod val="75000"/>
                            </a:schemeClr>
                          </a:solidFill>
                        </a:rPr>
                        <a:t>misdemeanour</a:t>
                      </a:r>
                      <a:r>
                        <a:rPr lang="hr-HR" sz="2400" dirty="0">
                          <a:solidFill>
                            <a:schemeClr val="tx2">
                              <a:lumMod val="75000"/>
                            </a:schemeClr>
                          </a:solidFill>
                        </a:rPr>
                        <a:t> </a:t>
                      </a:r>
                      <a:r>
                        <a:rPr lang="hr-HR" sz="2400" dirty="0" err="1">
                          <a:solidFill>
                            <a:schemeClr val="tx2">
                              <a:lumMod val="75000"/>
                            </a:schemeClr>
                          </a:solidFill>
                        </a:rPr>
                        <a:t>provisions</a:t>
                      </a:r>
                      <a:endParaRPr lang="hr-HR" sz="2400" dirty="0">
                        <a:solidFill>
                          <a:schemeClr val="tx2">
                            <a:lumMod val="75000"/>
                          </a:schemeClr>
                        </a:solidFill>
                      </a:endParaRPr>
                    </a:p>
                    <a:p>
                      <a:endParaRPr lang="hr-HR" sz="2400" b="1" dirty="0">
                        <a:solidFill>
                          <a:schemeClr val="tx2">
                            <a:lumMod val="75000"/>
                          </a:schemeClr>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10000"/>
                  </a:ext>
                </a:extLst>
              </a:tr>
              <a:tr h="818493">
                <a:tc>
                  <a:txBody>
                    <a:bodyPr/>
                    <a:lstStyle/>
                    <a:p>
                      <a:r>
                        <a:rPr lang="hr-HR" sz="2400" b="1" dirty="0" err="1">
                          <a:solidFill>
                            <a:schemeClr val="bg1"/>
                          </a:solidFill>
                        </a:rPr>
                        <a:t>Monitored</a:t>
                      </a:r>
                      <a:r>
                        <a:rPr lang="hr-HR" sz="2400" b="1" baseline="0" dirty="0">
                          <a:solidFill>
                            <a:schemeClr val="bg1"/>
                          </a:solidFill>
                        </a:rPr>
                        <a:t> </a:t>
                      </a:r>
                      <a:r>
                        <a:rPr lang="hr-HR" sz="2400" b="1" baseline="0" dirty="0" err="1">
                          <a:solidFill>
                            <a:schemeClr val="bg1"/>
                          </a:solidFill>
                        </a:rPr>
                        <a:t>person</a:t>
                      </a:r>
                      <a:endParaRPr lang="hr-HR" sz="2400" b="1"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r>
                        <a:rPr lang="hr-HR" sz="2400" b="1" dirty="0">
                          <a:solidFill>
                            <a:schemeClr val="tx2">
                              <a:lumMod val="75000"/>
                            </a:schemeClr>
                          </a:solidFill>
                        </a:rPr>
                        <a:t>Legal </a:t>
                      </a:r>
                      <a:r>
                        <a:rPr lang="hr-HR" sz="2400" b="1" dirty="0" err="1">
                          <a:solidFill>
                            <a:schemeClr val="tx2">
                              <a:lumMod val="75000"/>
                            </a:schemeClr>
                          </a:solidFill>
                        </a:rPr>
                        <a:t>person</a:t>
                      </a:r>
                      <a:r>
                        <a:rPr lang="hr-HR" sz="2400" b="1" dirty="0">
                          <a:solidFill>
                            <a:schemeClr val="tx2">
                              <a:lumMod val="75000"/>
                            </a:schemeClr>
                          </a:solidFill>
                        </a:rPr>
                        <a:t> </a:t>
                      </a:r>
                      <a:r>
                        <a:rPr lang="hr-HR" sz="2400" b="1" dirty="0" err="1">
                          <a:solidFill>
                            <a:schemeClr val="tx2">
                              <a:lumMod val="75000"/>
                            </a:schemeClr>
                          </a:solidFill>
                        </a:rPr>
                        <a:t>polluter</a:t>
                      </a:r>
                      <a:endParaRPr lang="hr-HR" sz="2400" b="1" dirty="0">
                        <a:solidFill>
                          <a:schemeClr val="tx2">
                            <a:lumMod val="75000"/>
                          </a:schemeClr>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10001"/>
                  </a:ext>
                </a:extLst>
              </a:tr>
            </a:tbl>
          </a:graphicData>
        </a:graphic>
      </p:graphicFrame>
      <p:sp>
        <p:nvSpPr>
          <p:cNvPr id="10"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grpSp>
        <p:nvGrpSpPr>
          <p:cNvPr id="12" name="Group 3"/>
          <p:cNvGrpSpPr>
            <a:grpSpLocks noChangeAspect="1"/>
          </p:cNvGrpSpPr>
          <p:nvPr/>
        </p:nvGrpSpPr>
        <p:grpSpPr bwMode="auto">
          <a:xfrm>
            <a:off x="442354" y="6362429"/>
            <a:ext cx="4500798" cy="411137"/>
            <a:chOff x="14858" y="6031800"/>
            <a:chExt cx="7310482" cy="703818"/>
          </a:xfrm>
        </p:grpSpPr>
        <p:pic>
          <p:nvPicPr>
            <p:cNvPr id="13"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13"/>
            <p:cNvSpPr/>
            <p:nvPr/>
          </p:nvSpPr>
          <p:spPr>
            <a:xfrm>
              <a:off x="1911728" y="6031800"/>
              <a:ext cx="5413612" cy="474190"/>
            </a:xfrm>
            <a:prstGeom prst="rect">
              <a:avLst/>
            </a:prstGeom>
          </p:spPr>
          <p:txBody>
            <a:bodyPr wrap="none">
              <a:spAutoFit/>
            </a:bodyPr>
            <a:lstStyle/>
            <a:p>
              <a:pPr fontAlgn="auto">
                <a:spcBef>
                  <a:spcPts val="0"/>
                </a:spcBef>
                <a:spcAft>
                  <a:spcPts val="0"/>
                </a:spcAft>
                <a:defRPr/>
              </a:pPr>
              <a:r>
                <a:rPr lang="en-US" sz="1200" dirty="0" smtClean="0">
                  <a:latin typeface="Arial Narrow" pitchFamily="34" charset="0"/>
                  <a:cs typeface="+mn-cs"/>
                </a:rPr>
                <a:t>Energy Research and Environmental Protection Institute</a:t>
              </a:r>
              <a:endParaRPr lang="en-US" sz="1200" dirty="0">
                <a:latin typeface="Arial Narrow" pitchFamily="34" charset="0"/>
                <a:cs typeface="+mn-cs"/>
              </a:endParaRPr>
            </a:p>
          </p:txBody>
        </p:sp>
      </p:grpSp>
    </p:spTree>
    <p:extLst>
      <p:ext uri="{BB962C8B-B14F-4D97-AF65-F5344CB8AC3E}">
        <p14:creationId xmlns:p14="http://schemas.microsoft.com/office/powerpoint/2010/main" val="3098972235"/>
      </p:ext>
    </p:extLst>
  </p:cSld>
  <p:clrMapOvr>
    <a:masterClrMapping/>
  </p:clrMapOvr>
  <p:transition spd="med">
    <p:fade thruBlk="1"/>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190500" y="400051"/>
            <a:ext cx="8686800" cy="666749"/>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marL="895350" indent="-895350" algn="l" eaLnBrk="1" hangingPunct="1"/>
            <a:r>
              <a:rPr lang="hr-HR" sz="2800" b="1" dirty="0">
                <a:solidFill>
                  <a:schemeClr val="tx2"/>
                </a:solidFill>
                <a:effectLst>
                  <a:glow>
                    <a:srgbClr val="7F7F7F">
                      <a:alpha val="35000"/>
                    </a:srgbClr>
                  </a:glow>
                </a:effectLst>
              </a:rPr>
              <a:t>11.2 INSPECTION MONITORING OF POLLUTERS</a:t>
            </a:r>
          </a:p>
        </p:txBody>
      </p:sp>
      <p:grpSp>
        <p:nvGrpSpPr>
          <p:cNvPr id="2" name="Group 5"/>
          <p:cNvGrpSpPr/>
          <p:nvPr/>
        </p:nvGrpSpPr>
        <p:grpSpPr>
          <a:xfrm>
            <a:off x="376239" y="6334443"/>
            <a:ext cx="3493723" cy="439123"/>
            <a:chOff x="71999" y="6334443"/>
            <a:chExt cx="3493723" cy="439123"/>
          </a:xfrm>
        </p:grpSpPr>
        <p:grpSp>
          <p:nvGrpSpPr>
            <p:cNvPr id="3"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zaštitu 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graphicFrame>
        <p:nvGraphicFramePr>
          <p:cNvPr id="15" name="Table 14"/>
          <p:cNvGraphicFramePr>
            <a:graphicFrameLocks noGrp="1"/>
          </p:cNvGraphicFramePr>
          <p:nvPr>
            <p:extLst>
              <p:ext uri="{D42A27DB-BD31-4B8C-83A1-F6EECF244321}">
                <p14:modId xmlns:p14="http://schemas.microsoft.com/office/powerpoint/2010/main" val="403676269"/>
              </p:ext>
            </p:extLst>
          </p:nvPr>
        </p:nvGraphicFramePr>
        <p:xfrm>
          <a:off x="666749" y="1235075"/>
          <a:ext cx="7877175" cy="4937760"/>
        </p:xfrm>
        <a:graphic>
          <a:graphicData uri="http://schemas.openxmlformats.org/drawingml/2006/table">
            <a:tbl>
              <a:tblPr firstRow="1" bandRow="1">
                <a:effectLst>
                  <a:innerShdw blurRad="63500" dist="50800" dir="2700000">
                    <a:prstClr val="black">
                      <a:alpha val="50000"/>
                    </a:prstClr>
                  </a:innerShdw>
                </a:effectLst>
                <a:tableStyleId>{5940675A-B579-460E-94D1-54222C63F5DA}</a:tableStyleId>
              </a:tblPr>
              <a:tblGrid>
                <a:gridCol w="1724026">
                  <a:extLst>
                    <a:ext uri="{9D8B030D-6E8A-4147-A177-3AD203B41FA5}">
                      <a16:colId xmlns:a16="http://schemas.microsoft.com/office/drawing/2014/main" val="20000"/>
                    </a:ext>
                  </a:extLst>
                </a:gridCol>
                <a:gridCol w="6153149">
                  <a:extLst>
                    <a:ext uri="{9D8B030D-6E8A-4147-A177-3AD203B41FA5}">
                      <a16:colId xmlns:a16="http://schemas.microsoft.com/office/drawing/2014/main" val="20001"/>
                    </a:ext>
                  </a:extLst>
                </a:gridCol>
              </a:tblGrid>
              <a:tr h="370840">
                <a:tc>
                  <a:txBody>
                    <a:bodyPr/>
                    <a:lstStyle/>
                    <a:p>
                      <a:r>
                        <a:rPr lang="hr-HR" sz="2400" b="1" dirty="0" err="1">
                          <a:solidFill>
                            <a:schemeClr val="bg1"/>
                          </a:solidFill>
                        </a:rPr>
                        <a:t>Regulations</a:t>
                      </a:r>
                      <a:endParaRPr lang="hr-HR" sz="2400" b="1"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r>
                        <a:rPr lang="hr-HR" sz="2400" b="1" dirty="0" err="1">
                          <a:solidFill>
                            <a:schemeClr val="tx2">
                              <a:lumMod val="75000"/>
                            </a:schemeClr>
                          </a:solidFill>
                        </a:rPr>
                        <a:t>Ordinance</a:t>
                      </a:r>
                      <a:r>
                        <a:rPr lang="hr-HR" sz="2400" b="1" dirty="0">
                          <a:solidFill>
                            <a:schemeClr val="tx2">
                              <a:lumMod val="75000"/>
                            </a:schemeClr>
                          </a:solidFill>
                        </a:rPr>
                        <a:t> on </a:t>
                      </a:r>
                      <a:r>
                        <a:rPr lang="hr-HR" sz="2400" b="1" dirty="0" err="1">
                          <a:solidFill>
                            <a:schemeClr val="tx2">
                              <a:lumMod val="75000"/>
                            </a:schemeClr>
                          </a:solidFill>
                        </a:rPr>
                        <a:t>the</a:t>
                      </a:r>
                      <a:r>
                        <a:rPr lang="hr-HR" sz="2400" b="1" dirty="0">
                          <a:solidFill>
                            <a:schemeClr val="tx2">
                              <a:lumMod val="75000"/>
                            </a:schemeClr>
                          </a:solidFill>
                        </a:rPr>
                        <a:t> Air </a:t>
                      </a:r>
                      <a:r>
                        <a:rPr lang="hr-HR" sz="2400" b="1" dirty="0" err="1">
                          <a:solidFill>
                            <a:schemeClr val="tx2">
                              <a:lumMod val="75000"/>
                            </a:schemeClr>
                          </a:solidFill>
                        </a:rPr>
                        <a:t>Quality</a:t>
                      </a:r>
                      <a:r>
                        <a:rPr lang="hr-HR" sz="2400" b="1" dirty="0">
                          <a:solidFill>
                            <a:schemeClr val="tx2">
                              <a:lumMod val="75000"/>
                            </a:schemeClr>
                          </a:solidFill>
                        </a:rPr>
                        <a:t> </a:t>
                      </a:r>
                      <a:r>
                        <a:rPr lang="hr-HR" sz="2400" b="1" dirty="0" err="1">
                          <a:solidFill>
                            <a:schemeClr val="tx2">
                              <a:lumMod val="75000"/>
                            </a:schemeClr>
                          </a:solidFill>
                        </a:rPr>
                        <a:t>Monitoring</a:t>
                      </a:r>
                      <a:r>
                        <a:rPr lang="hr-HR" sz="2400" dirty="0">
                          <a:solidFill>
                            <a:schemeClr val="tx2">
                              <a:lumMod val="75000"/>
                            </a:schemeClr>
                          </a:solidFill>
                        </a:rPr>
                        <a:t>, </a:t>
                      </a:r>
                      <a:r>
                        <a:rPr lang="hr-HR" sz="2400" dirty="0" err="1">
                          <a:solidFill>
                            <a:schemeClr val="tx2">
                              <a:lumMod val="75000"/>
                            </a:schemeClr>
                          </a:solidFill>
                        </a:rPr>
                        <a:t>Articles</a:t>
                      </a:r>
                      <a:endParaRPr lang="hr-HR" sz="2400" dirty="0">
                        <a:solidFill>
                          <a:schemeClr val="tx2">
                            <a:lumMod val="75000"/>
                          </a:schemeClr>
                        </a:solidFill>
                      </a:endParaRPr>
                    </a:p>
                    <a:p>
                      <a:endParaRPr lang="hr-HR" sz="2400" dirty="0">
                        <a:solidFill>
                          <a:schemeClr val="tx2">
                            <a:lumMod val="75000"/>
                          </a:schemeClr>
                        </a:solidFill>
                      </a:endParaRPr>
                    </a:p>
                    <a:p>
                      <a:r>
                        <a:rPr lang="hr-HR" sz="2400" dirty="0">
                          <a:solidFill>
                            <a:schemeClr val="tx2">
                              <a:lumMod val="75000"/>
                            </a:schemeClr>
                          </a:solidFill>
                        </a:rPr>
                        <a:t>11 to 15</a:t>
                      </a:r>
                      <a:r>
                        <a:rPr lang="hr-HR" sz="2400" baseline="0" dirty="0">
                          <a:solidFill>
                            <a:schemeClr val="tx2">
                              <a:lumMod val="75000"/>
                            </a:schemeClr>
                          </a:solidFill>
                        </a:rPr>
                        <a:t> – </a:t>
                      </a:r>
                      <a:r>
                        <a:rPr lang="hr-HR" sz="2400" baseline="0" dirty="0" err="1">
                          <a:solidFill>
                            <a:schemeClr val="tx2">
                              <a:lumMod val="75000"/>
                            </a:schemeClr>
                          </a:solidFill>
                        </a:rPr>
                        <a:t>method</a:t>
                      </a:r>
                      <a:r>
                        <a:rPr lang="hr-HR" sz="2400" baseline="0" dirty="0">
                          <a:solidFill>
                            <a:schemeClr val="tx2">
                              <a:lumMod val="75000"/>
                            </a:schemeClr>
                          </a:solidFill>
                        </a:rPr>
                        <a:t> </a:t>
                      </a:r>
                      <a:r>
                        <a:rPr lang="hr-HR" sz="2400" baseline="0" dirty="0" err="1">
                          <a:solidFill>
                            <a:schemeClr val="tx2">
                              <a:lumMod val="75000"/>
                            </a:schemeClr>
                          </a:solidFill>
                        </a:rPr>
                        <a:t>of</a:t>
                      </a:r>
                      <a:r>
                        <a:rPr lang="hr-HR" sz="2400" baseline="0" dirty="0">
                          <a:solidFill>
                            <a:schemeClr val="tx2">
                              <a:lumMod val="75000"/>
                            </a:schemeClr>
                          </a:solidFill>
                        </a:rPr>
                        <a:t> </a:t>
                      </a:r>
                      <a:r>
                        <a:rPr lang="hr-HR" sz="2400" baseline="0" dirty="0" err="1">
                          <a:solidFill>
                            <a:schemeClr val="tx2">
                              <a:lumMod val="75000"/>
                            </a:schemeClr>
                          </a:solidFill>
                        </a:rPr>
                        <a:t>monitoring</a:t>
                      </a:r>
                      <a:r>
                        <a:rPr lang="hr-HR" sz="2400" baseline="0" dirty="0">
                          <a:solidFill>
                            <a:schemeClr val="tx2">
                              <a:lumMod val="75000"/>
                            </a:schemeClr>
                          </a:solidFill>
                        </a:rPr>
                        <a:t>, </a:t>
                      </a:r>
                      <a:r>
                        <a:rPr lang="hr-HR" sz="2400" baseline="0" dirty="0" err="1">
                          <a:solidFill>
                            <a:schemeClr val="tx2">
                              <a:lumMod val="75000"/>
                            </a:schemeClr>
                          </a:solidFill>
                        </a:rPr>
                        <a:t>data</a:t>
                      </a:r>
                      <a:r>
                        <a:rPr lang="hr-HR" sz="2400" baseline="0" dirty="0">
                          <a:solidFill>
                            <a:schemeClr val="tx2">
                              <a:lumMod val="75000"/>
                            </a:schemeClr>
                          </a:solidFill>
                        </a:rPr>
                        <a:t> </a:t>
                      </a:r>
                      <a:r>
                        <a:rPr lang="hr-HR" sz="2400" baseline="0" dirty="0" err="1">
                          <a:solidFill>
                            <a:schemeClr val="tx2">
                              <a:lumMod val="75000"/>
                            </a:schemeClr>
                          </a:solidFill>
                        </a:rPr>
                        <a:t>quality</a:t>
                      </a:r>
                      <a:r>
                        <a:rPr lang="hr-HR" sz="2400" dirty="0">
                          <a:solidFill>
                            <a:schemeClr val="tx2">
                              <a:lumMod val="75000"/>
                            </a:schemeClr>
                          </a:solidFill>
                        </a:rPr>
                        <a:t>  </a:t>
                      </a:r>
                    </a:p>
                    <a:p>
                      <a:endParaRPr lang="hr-HR" sz="2400" dirty="0">
                        <a:solidFill>
                          <a:schemeClr val="tx2">
                            <a:lumMod val="75000"/>
                          </a:schemeClr>
                        </a:solidFill>
                      </a:endParaRPr>
                    </a:p>
                    <a:p>
                      <a:r>
                        <a:rPr lang="hr-HR" sz="2400" dirty="0">
                          <a:solidFill>
                            <a:schemeClr val="tx2">
                              <a:lumMod val="75000"/>
                            </a:schemeClr>
                          </a:solidFill>
                        </a:rPr>
                        <a:t>21, 22 – </a:t>
                      </a:r>
                      <a:r>
                        <a:rPr lang="hr-HR" sz="2400" dirty="0" err="1">
                          <a:solidFill>
                            <a:schemeClr val="tx2">
                              <a:lumMod val="75000"/>
                            </a:schemeClr>
                          </a:solidFill>
                        </a:rPr>
                        <a:t>reporting</a:t>
                      </a:r>
                      <a:r>
                        <a:rPr lang="hr-HR" sz="2400" dirty="0">
                          <a:solidFill>
                            <a:schemeClr val="tx2">
                              <a:lumMod val="75000"/>
                            </a:schemeClr>
                          </a:solidFill>
                        </a:rPr>
                        <a:t>, </a:t>
                      </a:r>
                      <a:r>
                        <a:rPr lang="hr-HR" sz="2400" dirty="0" err="1">
                          <a:solidFill>
                            <a:schemeClr val="tx2">
                              <a:lumMod val="75000"/>
                            </a:schemeClr>
                          </a:solidFill>
                        </a:rPr>
                        <a:t>annual</a:t>
                      </a:r>
                      <a:r>
                        <a:rPr lang="hr-HR" sz="2400" baseline="0" dirty="0">
                          <a:solidFill>
                            <a:schemeClr val="tx2">
                              <a:lumMod val="75000"/>
                            </a:schemeClr>
                          </a:solidFill>
                        </a:rPr>
                        <a:t> </a:t>
                      </a:r>
                      <a:r>
                        <a:rPr lang="hr-HR" sz="2400" baseline="0" dirty="0" err="1">
                          <a:solidFill>
                            <a:schemeClr val="tx2">
                              <a:lumMod val="75000"/>
                            </a:schemeClr>
                          </a:solidFill>
                        </a:rPr>
                        <a:t>report</a:t>
                      </a:r>
                      <a:endParaRPr lang="hr-HR" sz="2400" dirty="0">
                        <a:solidFill>
                          <a:schemeClr val="tx2">
                            <a:lumMod val="75000"/>
                          </a:schemeClr>
                        </a:solidFill>
                      </a:endParaRPr>
                    </a:p>
                    <a:p>
                      <a:endParaRPr lang="hr-HR" sz="2400" b="1" dirty="0">
                        <a:solidFill>
                          <a:schemeClr val="tx2">
                            <a:lumMod val="75000"/>
                          </a:schemeClr>
                        </a:solidFill>
                      </a:endParaRPr>
                    </a:p>
                    <a:p>
                      <a:r>
                        <a:rPr lang="hr-HR" sz="2400" b="1" dirty="0" err="1">
                          <a:solidFill>
                            <a:schemeClr val="tx2">
                              <a:lumMod val="75000"/>
                            </a:schemeClr>
                          </a:solidFill>
                        </a:rPr>
                        <a:t>Regulation</a:t>
                      </a:r>
                      <a:r>
                        <a:rPr lang="hr-HR" sz="2400" b="1" dirty="0">
                          <a:solidFill>
                            <a:schemeClr val="tx2">
                              <a:lumMod val="75000"/>
                            </a:schemeClr>
                          </a:solidFill>
                        </a:rPr>
                        <a:t> on </a:t>
                      </a:r>
                      <a:r>
                        <a:rPr lang="hr-HR" sz="2400" b="1" dirty="0" err="1">
                          <a:solidFill>
                            <a:schemeClr val="tx2">
                              <a:lumMod val="75000"/>
                            </a:schemeClr>
                          </a:solidFill>
                        </a:rPr>
                        <a:t>the</a:t>
                      </a:r>
                      <a:r>
                        <a:rPr lang="hr-HR" sz="2400" b="1" dirty="0">
                          <a:solidFill>
                            <a:schemeClr val="tx2">
                              <a:lumMod val="75000"/>
                            </a:schemeClr>
                          </a:solidFill>
                        </a:rPr>
                        <a:t> </a:t>
                      </a:r>
                      <a:r>
                        <a:rPr lang="hr-HR" sz="2400" b="1" dirty="0" err="1">
                          <a:solidFill>
                            <a:schemeClr val="tx2">
                              <a:lumMod val="75000"/>
                            </a:schemeClr>
                          </a:solidFill>
                        </a:rPr>
                        <a:t>Pollutant</a:t>
                      </a:r>
                      <a:r>
                        <a:rPr lang="hr-HR" sz="2400" b="1" dirty="0">
                          <a:solidFill>
                            <a:schemeClr val="tx2">
                              <a:lumMod val="75000"/>
                            </a:schemeClr>
                          </a:solidFill>
                        </a:rPr>
                        <a:t> </a:t>
                      </a:r>
                      <a:r>
                        <a:rPr lang="hr-HR" sz="2400" b="1" dirty="0" err="1">
                          <a:solidFill>
                            <a:schemeClr val="tx2">
                              <a:lumMod val="75000"/>
                            </a:schemeClr>
                          </a:solidFill>
                        </a:rPr>
                        <a:t>Levels</a:t>
                      </a:r>
                      <a:r>
                        <a:rPr lang="hr-HR" sz="2400" b="1" dirty="0">
                          <a:solidFill>
                            <a:schemeClr val="tx2">
                              <a:lumMod val="75000"/>
                            </a:schemeClr>
                          </a:solidFill>
                        </a:rPr>
                        <a:t> </a:t>
                      </a:r>
                      <a:r>
                        <a:rPr lang="hr-HR" sz="2400" b="1" dirty="0" err="1">
                          <a:solidFill>
                            <a:schemeClr val="tx2">
                              <a:lumMod val="75000"/>
                            </a:schemeClr>
                          </a:solidFill>
                        </a:rPr>
                        <a:t>in</a:t>
                      </a:r>
                      <a:r>
                        <a:rPr lang="hr-HR" sz="2400" b="1" dirty="0">
                          <a:solidFill>
                            <a:schemeClr val="tx2">
                              <a:lumMod val="75000"/>
                            </a:schemeClr>
                          </a:solidFill>
                        </a:rPr>
                        <a:t> Air</a:t>
                      </a:r>
                      <a:r>
                        <a:rPr lang="hr-HR" sz="2400" dirty="0">
                          <a:solidFill>
                            <a:schemeClr val="tx2">
                              <a:lumMod val="75000"/>
                            </a:schemeClr>
                          </a:solidFill>
                        </a:rPr>
                        <a:t>, </a:t>
                      </a:r>
                      <a:r>
                        <a:rPr lang="hr-HR" sz="2400" dirty="0" err="1">
                          <a:solidFill>
                            <a:schemeClr val="tx2">
                              <a:lumMod val="75000"/>
                            </a:schemeClr>
                          </a:solidFill>
                        </a:rPr>
                        <a:t>Articles</a:t>
                      </a:r>
                      <a:endParaRPr lang="hr-HR" sz="2400" dirty="0">
                        <a:solidFill>
                          <a:schemeClr val="tx2">
                            <a:lumMod val="75000"/>
                          </a:schemeClr>
                        </a:solidFill>
                      </a:endParaRPr>
                    </a:p>
                    <a:p>
                      <a:endParaRPr lang="hr-HR" sz="2400" dirty="0">
                        <a:solidFill>
                          <a:schemeClr val="tx2">
                            <a:lumMod val="75000"/>
                          </a:schemeClr>
                        </a:solidFill>
                      </a:endParaRPr>
                    </a:p>
                    <a:p>
                      <a:r>
                        <a:rPr lang="hr-HR" sz="2400" dirty="0">
                          <a:solidFill>
                            <a:schemeClr val="tx2">
                              <a:lumMod val="75000"/>
                            </a:schemeClr>
                          </a:solidFill>
                        </a:rPr>
                        <a:t>5, 7, </a:t>
                      </a:r>
                      <a:r>
                        <a:rPr lang="hr-HR" sz="2400" dirty="0" err="1">
                          <a:solidFill>
                            <a:schemeClr val="tx2">
                              <a:lumMod val="75000"/>
                            </a:schemeClr>
                          </a:solidFill>
                        </a:rPr>
                        <a:t>8</a:t>
                      </a:r>
                      <a:r>
                        <a:rPr lang="hr-HR" sz="2400" dirty="0">
                          <a:solidFill>
                            <a:schemeClr val="tx2">
                              <a:lumMod val="75000"/>
                            </a:schemeClr>
                          </a:solidFill>
                        </a:rPr>
                        <a:t>, 13 – </a:t>
                      </a:r>
                      <a:r>
                        <a:rPr lang="hr-HR" sz="2400" dirty="0" err="1">
                          <a:solidFill>
                            <a:schemeClr val="tx2">
                              <a:lumMod val="75000"/>
                            </a:schemeClr>
                          </a:solidFill>
                        </a:rPr>
                        <a:t>interpretation</a:t>
                      </a:r>
                      <a:r>
                        <a:rPr lang="hr-HR" sz="2400" dirty="0">
                          <a:solidFill>
                            <a:schemeClr val="tx2">
                              <a:lumMod val="75000"/>
                            </a:schemeClr>
                          </a:solidFill>
                        </a:rPr>
                        <a:t> </a:t>
                      </a:r>
                      <a:r>
                        <a:rPr lang="hr-HR" sz="2400" dirty="0" err="1">
                          <a:solidFill>
                            <a:schemeClr val="tx2">
                              <a:lumMod val="75000"/>
                            </a:schemeClr>
                          </a:solidFill>
                        </a:rPr>
                        <a:t>of</a:t>
                      </a:r>
                      <a:r>
                        <a:rPr lang="hr-HR" sz="2400" dirty="0">
                          <a:solidFill>
                            <a:schemeClr val="tx2">
                              <a:lumMod val="75000"/>
                            </a:schemeClr>
                          </a:solidFill>
                        </a:rPr>
                        <a:t> </a:t>
                      </a:r>
                      <a:r>
                        <a:rPr lang="hr-HR" sz="2400" dirty="0" err="1">
                          <a:solidFill>
                            <a:schemeClr val="tx2">
                              <a:lumMod val="75000"/>
                            </a:schemeClr>
                          </a:solidFill>
                        </a:rPr>
                        <a:t>annual</a:t>
                      </a:r>
                      <a:r>
                        <a:rPr lang="hr-HR" sz="2400" baseline="0" dirty="0">
                          <a:solidFill>
                            <a:schemeClr val="tx2">
                              <a:lumMod val="75000"/>
                            </a:schemeClr>
                          </a:solidFill>
                        </a:rPr>
                        <a:t> </a:t>
                      </a:r>
                      <a:r>
                        <a:rPr lang="hr-HR" sz="2400" baseline="0" dirty="0" err="1">
                          <a:solidFill>
                            <a:schemeClr val="tx2">
                              <a:lumMod val="75000"/>
                            </a:schemeClr>
                          </a:solidFill>
                        </a:rPr>
                        <a:t>report</a:t>
                      </a:r>
                      <a:endParaRPr lang="hr-HR" sz="2400" dirty="0">
                        <a:solidFill>
                          <a:schemeClr val="tx2">
                            <a:lumMod val="75000"/>
                          </a:schemeClr>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10000"/>
                  </a:ext>
                </a:extLst>
              </a:tr>
              <a:tr h="370840">
                <a:tc>
                  <a:txBody>
                    <a:bodyPr/>
                    <a:lstStyle/>
                    <a:p>
                      <a:r>
                        <a:rPr lang="hr-HR" sz="2400" b="1" dirty="0" err="1">
                          <a:solidFill>
                            <a:schemeClr val="bg1"/>
                          </a:solidFill>
                        </a:rPr>
                        <a:t>Monitored</a:t>
                      </a:r>
                      <a:r>
                        <a:rPr lang="hr-HR" sz="2400" b="1" dirty="0">
                          <a:solidFill>
                            <a:schemeClr val="bg1"/>
                          </a:solidFill>
                        </a:rPr>
                        <a:t> </a:t>
                      </a:r>
                      <a:r>
                        <a:rPr lang="hr-HR" sz="2400" b="1" dirty="0" err="1">
                          <a:solidFill>
                            <a:schemeClr val="bg1"/>
                          </a:solidFill>
                        </a:rPr>
                        <a:t>person</a:t>
                      </a:r>
                      <a:endParaRPr lang="hr-HR" sz="2400" b="1"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r>
                        <a:rPr lang="hr-HR" sz="2400" b="1" dirty="0">
                          <a:solidFill>
                            <a:schemeClr val="tx2">
                              <a:lumMod val="75000"/>
                            </a:schemeClr>
                          </a:solidFill>
                        </a:rPr>
                        <a:t>Legal </a:t>
                      </a:r>
                      <a:r>
                        <a:rPr lang="hr-HR" sz="2400" b="1" dirty="0" err="1">
                          <a:solidFill>
                            <a:schemeClr val="tx2">
                              <a:lumMod val="75000"/>
                            </a:schemeClr>
                          </a:solidFill>
                        </a:rPr>
                        <a:t>person</a:t>
                      </a:r>
                      <a:r>
                        <a:rPr lang="hr-HR" sz="2400" b="1" dirty="0">
                          <a:solidFill>
                            <a:schemeClr val="tx2">
                              <a:lumMod val="75000"/>
                            </a:schemeClr>
                          </a:solidFill>
                        </a:rPr>
                        <a:t> </a:t>
                      </a:r>
                      <a:r>
                        <a:rPr lang="hr-HR" sz="2400" b="1" dirty="0" err="1">
                          <a:solidFill>
                            <a:schemeClr val="tx2">
                              <a:lumMod val="75000"/>
                            </a:schemeClr>
                          </a:solidFill>
                        </a:rPr>
                        <a:t>polluter</a:t>
                      </a:r>
                      <a:endParaRPr lang="hr-HR" sz="2400" b="1" dirty="0">
                        <a:solidFill>
                          <a:schemeClr val="tx2">
                            <a:lumMod val="75000"/>
                          </a:schemeClr>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10001"/>
                  </a:ext>
                </a:extLst>
              </a:tr>
            </a:tbl>
          </a:graphicData>
        </a:graphic>
      </p:graphicFrame>
      <p:sp>
        <p:nvSpPr>
          <p:cNvPr id="10"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grpSp>
        <p:nvGrpSpPr>
          <p:cNvPr id="12" name="Group 3"/>
          <p:cNvGrpSpPr>
            <a:grpSpLocks noChangeAspect="1"/>
          </p:cNvGrpSpPr>
          <p:nvPr/>
        </p:nvGrpSpPr>
        <p:grpSpPr bwMode="auto">
          <a:xfrm>
            <a:off x="442354" y="6362429"/>
            <a:ext cx="4500798" cy="411137"/>
            <a:chOff x="14858" y="6031800"/>
            <a:chExt cx="7310482" cy="703818"/>
          </a:xfrm>
        </p:grpSpPr>
        <p:pic>
          <p:nvPicPr>
            <p:cNvPr id="13"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13"/>
            <p:cNvSpPr/>
            <p:nvPr/>
          </p:nvSpPr>
          <p:spPr>
            <a:xfrm>
              <a:off x="1911728" y="6031800"/>
              <a:ext cx="5413612" cy="474190"/>
            </a:xfrm>
            <a:prstGeom prst="rect">
              <a:avLst/>
            </a:prstGeom>
          </p:spPr>
          <p:txBody>
            <a:bodyPr wrap="none">
              <a:spAutoFit/>
            </a:bodyPr>
            <a:lstStyle/>
            <a:p>
              <a:pPr fontAlgn="auto">
                <a:spcBef>
                  <a:spcPts val="0"/>
                </a:spcBef>
                <a:spcAft>
                  <a:spcPts val="0"/>
                </a:spcAft>
                <a:defRPr/>
              </a:pPr>
              <a:r>
                <a:rPr lang="en-US" sz="1200" dirty="0" smtClean="0">
                  <a:latin typeface="Arial Narrow" pitchFamily="34" charset="0"/>
                  <a:cs typeface="+mn-cs"/>
                </a:rPr>
                <a:t>Energy Research and Environmental Protection Institute</a:t>
              </a:r>
              <a:endParaRPr lang="en-US" sz="1200" dirty="0">
                <a:latin typeface="Arial Narrow" pitchFamily="34" charset="0"/>
                <a:cs typeface="+mn-cs"/>
              </a:endParaRPr>
            </a:p>
          </p:txBody>
        </p:sp>
      </p:grpSp>
    </p:spTree>
    <p:extLst>
      <p:ext uri="{BB962C8B-B14F-4D97-AF65-F5344CB8AC3E}">
        <p14:creationId xmlns:p14="http://schemas.microsoft.com/office/powerpoint/2010/main" val="3827997435"/>
      </p:ext>
    </p:extLst>
  </p:cSld>
  <p:clrMapOvr>
    <a:masterClrMapping/>
  </p:clrMapOvr>
  <p:transition spd="med">
    <p:fade thruBlk="1"/>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190500" y="400051"/>
            <a:ext cx="8686800" cy="666749"/>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marL="895350" indent="-895350" algn="l" eaLnBrk="1" hangingPunct="1"/>
            <a:r>
              <a:rPr lang="hr-HR" sz="2800" b="1" dirty="0">
                <a:solidFill>
                  <a:schemeClr val="tx2"/>
                </a:solidFill>
                <a:effectLst>
                  <a:glow>
                    <a:srgbClr val="7F7F7F">
                      <a:alpha val="35000"/>
                    </a:srgbClr>
                  </a:glow>
                </a:effectLst>
              </a:rPr>
              <a:t>11.2 INSPECTION MONITORING OF POLLUTERS</a:t>
            </a:r>
          </a:p>
        </p:txBody>
      </p:sp>
      <p:grpSp>
        <p:nvGrpSpPr>
          <p:cNvPr id="2" name="Group 5"/>
          <p:cNvGrpSpPr/>
          <p:nvPr/>
        </p:nvGrpSpPr>
        <p:grpSpPr>
          <a:xfrm>
            <a:off x="376239" y="6334443"/>
            <a:ext cx="3493723" cy="439123"/>
            <a:chOff x="71999" y="6334443"/>
            <a:chExt cx="3493723" cy="439123"/>
          </a:xfrm>
        </p:grpSpPr>
        <p:grpSp>
          <p:nvGrpSpPr>
            <p:cNvPr id="3"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zaštitu 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graphicFrame>
        <p:nvGraphicFramePr>
          <p:cNvPr id="15" name="Table 14"/>
          <p:cNvGraphicFramePr>
            <a:graphicFrameLocks noGrp="1"/>
          </p:cNvGraphicFramePr>
          <p:nvPr>
            <p:extLst>
              <p:ext uri="{D42A27DB-BD31-4B8C-83A1-F6EECF244321}">
                <p14:modId xmlns:p14="http://schemas.microsoft.com/office/powerpoint/2010/main" val="2708914631"/>
              </p:ext>
            </p:extLst>
          </p:nvPr>
        </p:nvGraphicFramePr>
        <p:xfrm>
          <a:off x="666749" y="1235075"/>
          <a:ext cx="7877175" cy="3474720"/>
        </p:xfrm>
        <a:graphic>
          <a:graphicData uri="http://schemas.openxmlformats.org/drawingml/2006/table">
            <a:tbl>
              <a:tblPr firstRow="1" bandRow="1">
                <a:effectLst>
                  <a:innerShdw blurRad="63500" dist="50800" dir="2700000">
                    <a:prstClr val="black">
                      <a:alpha val="50000"/>
                    </a:prstClr>
                  </a:innerShdw>
                </a:effectLst>
                <a:tableStyleId>{5940675A-B579-460E-94D1-54222C63F5DA}</a:tableStyleId>
              </a:tblPr>
              <a:tblGrid>
                <a:gridCol w="1666876">
                  <a:extLst>
                    <a:ext uri="{9D8B030D-6E8A-4147-A177-3AD203B41FA5}">
                      <a16:colId xmlns:a16="http://schemas.microsoft.com/office/drawing/2014/main" val="20000"/>
                    </a:ext>
                  </a:extLst>
                </a:gridCol>
                <a:gridCol w="6210299">
                  <a:extLst>
                    <a:ext uri="{9D8B030D-6E8A-4147-A177-3AD203B41FA5}">
                      <a16:colId xmlns:a16="http://schemas.microsoft.com/office/drawing/2014/main" val="20001"/>
                    </a:ext>
                  </a:extLst>
                </a:gridCol>
              </a:tblGrid>
              <a:tr h="370840">
                <a:tc>
                  <a:txBody>
                    <a:bodyPr/>
                    <a:lstStyle/>
                    <a:p>
                      <a:r>
                        <a:rPr lang="hr-HR" sz="2400" b="1" dirty="0" err="1">
                          <a:solidFill>
                            <a:schemeClr val="bg1"/>
                          </a:solidFill>
                        </a:rPr>
                        <a:t>Other</a:t>
                      </a:r>
                      <a:r>
                        <a:rPr lang="hr-HR" sz="2400" b="1" dirty="0">
                          <a:solidFill>
                            <a:schemeClr val="bg1"/>
                          </a:solidFill>
                        </a:rPr>
                        <a:t> </a:t>
                      </a:r>
                      <a:r>
                        <a:rPr lang="hr-HR" sz="2400" b="1" dirty="0" err="1">
                          <a:solidFill>
                            <a:schemeClr val="bg1"/>
                          </a:solidFill>
                        </a:rPr>
                        <a:t>documents</a:t>
                      </a:r>
                      <a:endParaRPr lang="hr-HR" sz="2400" b="1"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marL="342900" indent="-342900">
                        <a:buFontTx/>
                        <a:buChar char="-"/>
                      </a:pPr>
                      <a:r>
                        <a:rPr lang="hr-HR" sz="2400" dirty="0" err="1">
                          <a:solidFill>
                            <a:schemeClr val="tx2">
                              <a:lumMod val="75000"/>
                            </a:schemeClr>
                          </a:solidFill>
                        </a:rPr>
                        <a:t>Decision</a:t>
                      </a:r>
                      <a:r>
                        <a:rPr lang="hr-HR" sz="2400" dirty="0">
                          <a:solidFill>
                            <a:schemeClr val="tx2">
                              <a:lumMod val="75000"/>
                            </a:schemeClr>
                          </a:solidFill>
                        </a:rPr>
                        <a:t> on </a:t>
                      </a:r>
                      <a:r>
                        <a:rPr lang="hr-HR" sz="2400" dirty="0" err="1">
                          <a:solidFill>
                            <a:schemeClr val="tx2">
                              <a:lumMod val="75000"/>
                            </a:schemeClr>
                          </a:solidFill>
                        </a:rPr>
                        <a:t>environmental</a:t>
                      </a:r>
                      <a:r>
                        <a:rPr lang="hr-HR" sz="2400" dirty="0">
                          <a:solidFill>
                            <a:schemeClr val="tx2">
                              <a:lumMod val="75000"/>
                            </a:schemeClr>
                          </a:solidFill>
                        </a:rPr>
                        <a:t> </a:t>
                      </a:r>
                      <a:r>
                        <a:rPr lang="hr-HR" sz="2400" dirty="0" err="1">
                          <a:solidFill>
                            <a:schemeClr val="tx2">
                              <a:lumMod val="75000"/>
                            </a:schemeClr>
                          </a:solidFill>
                        </a:rPr>
                        <a:t>impact</a:t>
                      </a:r>
                      <a:r>
                        <a:rPr lang="hr-HR" sz="2400" dirty="0">
                          <a:solidFill>
                            <a:schemeClr val="tx2">
                              <a:lumMod val="75000"/>
                            </a:schemeClr>
                          </a:solidFill>
                        </a:rPr>
                        <a:t> </a:t>
                      </a:r>
                      <a:r>
                        <a:rPr lang="hr-HR" sz="2400" dirty="0" err="1">
                          <a:solidFill>
                            <a:schemeClr val="tx2">
                              <a:lumMod val="75000"/>
                            </a:schemeClr>
                          </a:solidFill>
                        </a:rPr>
                        <a:t>assessment</a:t>
                      </a:r>
                      <a:endParaRPr lang="hr-HR" sz="2400" dirty="0">
                        <a:solidFill>
                          <a:schemeClr val="tx2">
                            <a:lumMod val="75000"/>
                          </a:schemeClr>
                        </a:solidFill>
                      </a:endParaRPr>
                    </a:p>
                    <a:p>
                      <a:pPr marL="342900" indent="-342900">
                        <a:buFontTx/>
                        <a:buChar char="-"/>
                      </a:pPr>
                      <a:r>
                        <a:rPr lang="hr-HR" sz="2400" dirty="0" err="1">
                          <a:solidFill>
                            <a:schemeClr val="tx2">
                              <a:lumMod val="75000"/>
                            </a:schemeClr>
                          </a:solidFill>
                        </a:rPr>
                        <a:t>Decision</a:t>
                      </a:r>
                      <a:r>
                        <a:rPr lang="hr-HR" sz="2400" dirty="0">
                          <a:solidFill>
                            <a:schemeClr val="tx2">
                              <a:lumMod val="75000"/>
                            </a:schemeClr>
                          </a:solidFill>
                        </a:rPr>
                        <a:t> on </a:t>
                      </a:r>
                      <a:r>
                        <a:rPr lang="en-US" sz="2400" dirty="0">
                          <a:solidFill>
                            <a:schemeClr val="tx2">
                              <a:lumMod val="75000"/>
                            </a:schemeClr>
                          </a:solidFill>
                        </a:rPr>
                        <a:t>environmental acceptability of the project</a:t>
                      </a:r>
                      <a:endParaRPr lang="hr-HR" sz="2400" dirty="0">
                        <a:solidFill>
                          <a:schemeClr val="tx2">
                            <a:lumMod val="75000"/>
                          </a:schemeClr>
                        </a:solidFill>
                      </a:endParaRPr>
                    </a:p>
                    <a:p>
                      <a:pPr marL="342900" indent="-342900">
                        <a:buFontTx/>
                        <a:buChar char="-"/>
                      </a:pPr>
                      <a:r>
                        <a:rPr lang="hr-HR" sz="2400" baseline="0" dirty="0" err="1">
                          <a:solidFill>
                            <a:schemeClr val="tx2">
                              <a:lumMod val="75000"/>
                            </a:schemeClr>
                          </a:solidFill>
                        </a:rPr>
                        <a:t>Decision</a:t>
                      </a:r>
                      <a:r>
                        <a:rPr lang="hr-HR" sz="2400" baseline="0" dirty="0">
                          <a:solidFill>
                            <a:schemeClr val="tx2">
                              <a:lumMod val="75000"/>
                            </a:schemeClr>
                          </a:solidFill>
                        </a:rPr>
                        <a:t> on </a:t>
                      </a:r>
                      <a:r>
                        <a:rPr lang="hr-HR" sz="2400" baseline="0" dirty="0" err="1">
                          <a:solidFill>
                            <a:schemeClr val="tx2">
                              <a:lumMod val="75000"/>
                            </a:schemeClr>
                          </a:solidFill>
                        </a:rPr>
                        <a:t>integrated</a:t>
                      </a:r>
                      <a:r>
                        <a:rPr lang="hr-HR" sz="2400" baseline="0" dirty="0">
                          <a:solidFill>
                            <a:schemeClr val="tx2">
                              <a:lumMod val="75000"/>
                            </a:schemeClr>
                          </a:solidFill>
                        </a:rPr>
                        <a:t> </a:t>
                      </a:r>
                      <a:r>
                        <a:rPr lang="hr-HR" sz="2400" baseline="0" dirty="0" err="1">
                          <a:solidFill>
                            <a:schemeClr val="tx2">
                              <a:lumMod val="75000"/>
                            </a:schemeClr>
                          </a:solidFill>
                        </a:rPr>
                        <a:t>environmental</a:t>
                      </a:r>
                      <a:r>
                        <a:rPr lang="hr-HR" sz="2400" baseline="0" dirty="0">
                          <a:solidFill>
                            <a:schemeClr val="tx2">
                              <a:lumMod val="75000"/>
                            </a:schemeClr>
                          </a:solidFill>
                        </a:rPr>
                        <a:t> </a:t>
                      </a:r>
                      <a:r>
                        <a:rPr lang="hr-HR" sz="2400" baseline="0" dirty="0" err="1">
                          <a:solidFill>
                            <a:schemeClr val="tx2">
                              <a:lumMod val="75000"/>
                            </a:schemeClr>
                          </a:solidFill>
                        </a:rPr>
                        <a:t>protection</a:t>
                      </a:r>
                      <a:r>
                        <a:rPr lang="hr-HR" sz="2400" baseline="0" dirty="0">
                          <a:solidFill>
                            <a:schemeClr val="tx2">
                              <a:lumMod val="75000"/>
                            </a:schemeClr>
                          </a:solidFill>
                        </a:rPr>
                        <a:t> </a:t>
                      </a:r>
                      <a:r>
                        <a:rPr lang="hr-HR" sz="2400" baseline="0" dirty="0" err="1">
                          <a:solidFill>
                            <a:schemeClr val="tx2">
                              <a:lumMod val="75000"/>
                            </a:schemeClr>
                          </a:solidFill>
                        </a:rPr>
                        <a:t>requirements</a:t>
                      </a:r>
                      <a:endParaRPr lang="hr-HR" sz="2400" baseline="0" dirty="0">
                        <a:solidFill>
                          <a:schemeClr val="tx2">
                            <a:lumMod val="75000"/>
                          </a:schemeClr>
                        </a:solidFill>
                      </a:endParaRPr>
                    </a:p>
                    <a:p>
                      <a:pPr marL="342900" indent="-342900">
                        <a:buFontTx/>
                        <a:buChar char="-"/>
                      </a:pPr>
                      <a:r>
                        <a:rPr lang="hr-HR" sz="2400" baseline="0" dirty="0" err="1">
                          <a:solidFill>
                            <a:schemeClr val="tx2">
                              <a:lumMod val="75000"/>
                            </a:schemeClr>
                          </a:solidFill>
                        </a:rPr>
                        <a:t>Decision</a:t>
                      </a:r>
                      <a:r>
                        <a:rPr lang="hr-HR" sz="2400" baseline="0" dirty="0">
                          <a:solidFill>
                            <a:schemeClr val="tx2">
                              <a:lumMod val="75000"/>
                            </a:schemeClr>
                          </a:solidFill>
                        </a:rPr>
                        <a:t> on </a:t>
                      </a:r>
                      <a:r>
                        <a:rPr lang="hr-HR" sz="2400" baseline="0" dirty="0" err="1">
                          <a:solidFill>
                            <a:schemeClr val="tx2">
                              <a:lumMod val="75000"/>
                            </a:schemeClr>
                          </a:solidFill>
                        </a:rPr>
                        <a:t>environmental</a:t>
                      </a:r>
                      <a:r>
                        <a:rPr lang="hr-HR" sz="2400" baseline="0" dirty="0">
                          <a:solidFill>
                            <a:schemeClr val="tx2">
                              <a:lumMod val="75000"/>
                            </a:schemeClr>
                          </a:solidFill>
                        </a:rPr>
                        <a:t> </a:t>
                      </a:r>
                      <a:r>
                        <a:rPr lang="hr-HR" sz="2400" baseline="0" dirty="0" err="1">
                          <a:solidFill>
                            <a:schemeClr val="tx2">
                              <a:lumMod val="75000"/>
                            </a:schemeClr>
                          </a:solidFill>
                        </a:rPr>
                        <a:t>permit</a:t>
                      </a:r>
                      <a:endParaRPr lang="hr-HR" sz="2400" dirty="0">
                        <a:solidFill>
                          <a:schemeClr val="tx2">
                            <a:lumMod val="75000"/>
                          </a:schemeClr>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10000"/>
                  </a:ext>
                </a:extLst>
              </a:tr>
              <a:tr h="370840">
                <a:tc>
                  <a:txBody>
                    <a:bodyPr/>
                    <a:lstStyle/>
                    <a:p>
                      <a:r>
                        <a:rPr lang="hr-HR" sz="2400" b="1" dirty="0" err="1">
                          <a:solidFill>
                            <a:schemeClr val="bg1"/>
                          </a:solidFill>
                        </a:rPr>
                        <a:t>Monitored</a:t>
                      </a:r>
                      <a:r>
                        <a:rPr lang="hr-HR" sz="2400" b="1" dirty="0">
                          <a:solidFill>
                            <a:schemeClr val="bg1"/>
                          </a:solidFill>
                        </a:rPr>
                        <a:t> </a:t>
                      </a:r>
                      <a:r>
                        <a:rPr lang="hr-HR" sz="2400" b="1" dirty="0" err="1">
                          <a:solidFill>
                            <a:schemeClr val="bg1"/>
                          </a:solidFill>
                        </a:rPr>
                        <a:t>person</a:t>
                      </a:r>
                      <a:endParaRPr lang="hr-HR" sz="2400" b="1"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r>
                        <a:rPr lang="hr-HR" sz="2400" b="1" dirty="0">
                          <a:solidFill>
                            <a:schemeClr val="tx2">
                              <a:lumMod val="75000"/>
                            </a:schemeClr>
                          </a:solidFill>
                        </a:rPr>
                        <a:t>Legal </a:t>
                      </a:r>
                      <a:r>
                        <a:rPr lang="hr-HR" sz="2400" b="1" dirty="0" err="1">
                          <a:solidFill>
                            <a:schemeClr val="tx2">
                              <a:lumMod val="75000"/>
                            </a:schemeClr>
                          </a:solidFill>
                        </a:rPr>
                        <a:t>person</a:t>
                      </a:r>
                      <a:r>
                        <a:rPr lang="hr-HR" sz="2400" b="1" dirty="0">
                          <a:solidFill>
                            <a:schemeClr val="tx2">
                              <a:lumMod val="75000"/>
                            </a:schemeClr>
                          </a:solidFill>
                        </a:rPr>
                        <a:t> </a:t>
                      </a:r>
                      <a:r>
                        <a:rPr lang="hr-HR" sz="2400" b="1" dirty="0" err="1">
                          <a:solidFill>
                            <a:schemeClr val="tx2">
                              <a:lumMod val="75000"/>
                            </a:schemeClr>
                          </a:solidFill>
                        </a:rPr>
                        <a:t>polluter</a:t>
                      </a:r>
                      <a:endParaRPr lang="hr-HR" sz="2400" b="1" dirty="0">
                        <a:solidFill>
                          <a:schemeClr val="tx2">
                            <a:lumMod val="75000"/>
                          </a:schemeClr>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10001"/>
                  </a:ext>
                </a:extLst>
              </a:tr>
            </a:tbl>
          </a:graphicData>
        </a:graphic>
      </p:graphicFrame>
      <p:sp>
        <p:nvSpPr>
          <p:cNvPr id="10"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grpSp>
        <p:nvGrpSpPr>
          <p:cNvPr id="12" name="Group 3"/>
          <p:cNvGrpSpPr>
            <a:grpSpLocks noChangeAspect="1"/>
          </p:cNvGrpSpPr>
          <p:nvPr/>
        </p:nvGrpSpPr>
        <p:grpSpPr bwMode="auto">
          <a:xfrm>
            <a:off x="442354" y="6362429"/>
            <a:ext cx="4500798" cy="411137"/>
            <a:chOff x="14858" y="6031800"/>
            <a:chExt cx="7310482" cy="703818"/>
          </a:xfrm>
        </p:grpSpPr>
        <p:pic>
          <p:nvPicPr>
            <p:cNvPr id="13"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13"/>
            <p:cNvSpPr/>
            <p:nvPr/>
          </p:nvSpPr>
          <p:spPr>
            <a:xfrm>
              <a:off x="1911728" y="6031800"/>
              <a:ext cx="5413612" cy="474190"/>
            </a:xfrm>
            <a:prstGeom prst="rect">
              <a:avLst/>
            </a:prstGeom>
          </p:spPr>
          <p:txBody>
            <a:bodyPr wrap="none">
              <a:spAutoFit/>
            </a:bodyPr>
            <a:lstStyle/>
            <a:p>
              <a:pPr fontAlgn="auto">
                <a:spcBef>
                  <a:spcPts val="0"/>
                </a:spcBef>
                <a:spcAft>
                  <a:spcPts val="0"/>
                </a:spcAft>
                <a:defRPr/>
              </a:pPr>
              <a:r>
                <a:rPr lang="en-US" sz="1200" dirty="0" smtClean="0">
                  <a:latin typeface="Arial Narrow" pitchFamily="34" charset="0"/>
                  <a:cs typeface="+mn-cs"/>
                </a:rPr>
                <a:t>Energy Research and Environmental Protection Institute</a:t>
              </a:r>
              <a:endParaRPr lang="en-US" sz="1200" dirty="0">
                <a:latin typeface="Arial Narrow" pitchFamily="34" charset="0"/>
                <a:cs typeface="+mn-cs"/>
              </a:endParaRPr>
            </a:p>
          </p:txBody>
        </p:sp>
      </p:grpSp>
    </p:spTree>
    <p:extLst>
      <p:ext uri="{BB962C8B-B14F-4D97-AF65-F5344CB8AC3E}">
        <p14:creationId xmlns:p14="http://schemas.microsoft.com/office/powerpoint/2010/main" val="291134783"/>
      </p:ext>
    </p:extLst>
  </p:cSld>
  <p:clrMapOvr>
    <a:masterClrMapping/>
  </p:clrMapOvr>
  <p:transition spd="med">
    <p:fade thruBlk="1"/>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190500" y="400051"/>
            <a:ext cx="8686800" cy="666749"/>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marL="895350" indent="-895350" algn="l" eaLnBrk="1" hangingPunct="1"/>
            <a:r>
              <a:rPr lang="hr-HR" sz="2800" b="1" dirty="0" err="1">
                <a:solidFill>
                  <a:schemeClr val="tx2"/>
                </a:solidFill>
                <a:effectLst>
                  <a:glow>
                    <a:srgbClr val="7F7F7F">
                      <a:alpha val="35000"/>
                    </a:srgbClr>
                  </a:glow>
                </a:effectLst>
              </a:rPr>
              <a:t>Control</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of</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regulations</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implementation</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per</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phases</a:t>
            </a:r>
            <a:endParaRPr lang="hr-HR" sz="2800" b="1" dirty="0">
              <a:solidFill>
                <a:schemeClr val="tx2"/>
              </a:solidFill>
              <a:effectLst>
                <a:glow>
                  <a:srgbClr val="7F7F7F">
                    <a:alpha val="35000"/>
                  </a:srgbClr>
                </a:glow>
              </a:effectLst>
            </a:endParaRPr>
          </a:p>
        </p:txBody>
      </p:sp>
      <p:grpSp>
        <p:nvGrpSpPr>
          <p:cNvPr id="2" name="Group 5"/>
          <p:cNvGrpSpPr/>
          <p:nvPr/>
        </p:nvGrpSpPr>
        <p:grpSpPr>
          <a:xfrm>
            <a:off x="376239" y="6334443"/>
            <a:ext cx="3493723" cy="439123"/>
            <a:chOff x="71999" y="6334443"/>
            <a:chExt cx="3493723" cy="439123"/>
          </a:xfrm>
        </p:grpSpPr>
        <p:grpSp>
          <p:nvGrpSpPr>
            <p:cNvPr id="3"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zaštitu 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12" name="Rectangle 11"/>
          <p:cNvSpPr/>
          <p:nvPr/>
        </p:nvSpPr>
        <p:spPr>
          <a:xfrm>
            <a:off x="428625" y="1600199"/>
            <a:ext cx="8439150" cy="847726"/>
          </a:xfrm>
          <a:prstGeom prst="rect">
            <a:avLst/>
          </a:prstGeom>
          <a:solidFill>
            <a:schemeClr val="tx2">
              <a:lumMod val="40000"/>
              <a:lumOff val="60000"/>
            </a:schemeClr>
          </a:solidFill>
          <a:ln w="19050">
            <a:solidFill>
              <a:schemeClr val="tx2">
                <a:lumMod val="40000"/>
                <a:lumOff val="60000"/>
              </a:schemeClr>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HR"/>
          </a:p>
        </p:txBody>
      </p:sp>
      <p:sp>
        <p:nvSpPr>
          <p:cNvPr id="10" name="TextBox 9"/>
          <p:cNvSpPr txBox="1"/>
          <p:nvPr/>
        </p:nvSpPr>
        <p:spPr>
          <a:xfrm>
            <a:off x="428626" y="1790700"/>
            <a:ext cx="8429624" cy="523220"/>
          </a:xfrm>
          <a:prstGeom prst="rect">
            <a:avLst/>
          </a:prstGeom>
          <a:noFill/>
        </p:spPr>
        <p:txBody>
          <a:bodyPr wrap="square" rtlCol="0">
            <a:spAutoFit/>
          </a:bodyPr>
          <a:lstStyle/>
          <a:p>
            <a:pPr algn="ctr"/>
            <a:r>
              <a:rPr lang="hr-HR" sz="2800" b="1" dirty="0">
                <a:solidFill>
                  <a:schemeClr val="tx2">
                    <a:lumMod val="75000"/>
                  </a:schemeClr>
                </a:solidFill>
              </a:rPr>
              <a:t>A. </a:t>
            </a:r>
            <a:r>
              <a:rPr lang="hr-HR" sz="2800" b="1" dirty="0" err="1">
                <a:solidFill>
                  <a:schemeClr val="tx2">
                    <a:lumMod val="75000"/>
                  </a:schemeClr>
                </a:solidFill>
              </a:rPr>
              <a:t>Preparation</a:t>
            </a:r>
            <a:r>
              <a:rPr lang="hr-HR" sz="2800" b="1" dirty="0">
                <a:solidFill>
                  <a:schemeClr val="tx2">
                    <a:lumMod val="75000"/>
                  </a:schemeClr>
                </a:solidFill>
              </a:rPr>
              <a:t> </a:t>
            </a:r>
            <a:r>
              <a:rPr lang="hr-HR" sz="2800" b="1" dirty="0" err="1">
                <a:solidFill>
                  <a:schemeClr val="tx2">
                    <a:lumMod val="75000"/>
                  </a:schemeClr>
                </a:solidFill>
              </a:rPr>
              <a:t>of</a:t>
            </a:r>
            <a:r>
              <a:rPr lang="hr-HR" sz="2800" b="1" dirty="0">
                <a:solidFill>
                  <a:schemeClr val="tx2">
                    <a:lumMod val="75000"/>
                  </a:schemeClr>
                </a:solidFill>
              </a:rPr>
              <a:t> </a:t>
            </a:r>
            <a:r>
              <a:rPr lang="hr-HR" sz="2800" b="1" dirty="0" err="1">
                <a:solidFill>
                  <a:schemeClr val="tx2">
                    <a:lumMod val="75000"/>
                  </a:schemeClr>
                </a:solidFill>
              </a:rPr>
              <a:t>inspection</a:t>
            </a:r>
            <a:r>
              <a:rPr lang="hr-HR" sz="2800" b="1" dirty="0">
                <a:solidFill>
                  <a:schemeClr val="tx2">
                    <a:lumMod val="75000"/>
                  </a:schemeClr>
                </a:solidFill>
              </a:rPr>
              <a:t> </a:t>
            </a:r>
            <a:r>
              <a:rPr lang="hr-HR" sz="2800" b="1" dirty="0" err="1">
                <a:solidFill>
                  <a:schemeClr val="tx2">
                    <a:lumMod val="75000"/>
                  </a:schemeClr>
                </a:solidFill>
              </a:rPr>
              <a:t>monitoring</a:t>
            </a:r>
            <a:r>
              <a:rPr lang="hr-HR" sz="2800" b="1" dirty="0">
                <a:solidFill>
                  <a:schemeClr val="tx2">
                    <a:lumMod val="75000"/>
                  </a:schemeClr>
                </a:solidFill>
              </a:rPr>
              <a:t> - </a:t>
            </a:r>
            <a:r>
              <a:rPr lang="hr-HR" sz="2800" b="1" dirty="0" err="1">
                <a:solidFill>
                  <a:schemeClr val="tx2">
                    <a:lumMod val="75000"/>
                  </a:schemeClr>
                </a:solidFill>
              </a:rPr>
              <a:t>steps</a:t>
            </a:r>
            <a:endParaRPr lang="hr-HR" sz="2800" b="1" dirty="0">
              <a:solidFill>
                <a:schemeClr val="tx2">
                  <a:lumMod val="75000"/>
                </a:schemeClr>
              </a:solidFill>
            </a:endParaRPr>
          </a:p>
        </p:txBody>
      </p:sp>
      <p:sp>
        <p:nvSpPr>
          <p:cNvPr id="13" name="Rectangle 12"/>
          <p:cNvSpPr/>
          <p:nvPr/>
        </p:nvSpPr>
        <p:spPr>
          <a:xfrm>
            <a:off x="1209674" y="2524125"/>
            <a:ext cx="7648575" cy="3028950"/>
          </a:xfrm>
          <a:prstGeom prst="rect">
            <a:avLst/>
          </a:prstGeom>
          <a:solidFill>
            <a:schemeClr val="tx2">
              <a:lumMod val="20000"/>
              <a:lumOff val="80000"/>
            </a:schemeClr>
          </a:solidFill>
          <a:ln w="19050">
            <a:solidFill>
              <a:schemeClr val="tx2">
                <a:lumMod val="40000"/>
                <a:lumOff val="60000"/>
              </a:schemeClr>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hr-HR" sz="2000" b="1" dirty="0" err="1">
                <a:solidFill>
                  <a:schemeClr val="tx2">
                    <a:lumMod val="75000"/>
                  </a:schemeClr>
                </a:solidFill>
              </a:rPr>
              <a:t>In</a:t>
            </a:r>
            <a:r>
              <a:rPr lang="hr-HR" sz="2000" b="1" dirty="0">
                <a:solidFill>
                  <a:schemeClr val="tx2">
                    <a:lumMod val="75000"/>
                  </a:schemeClr>
                </a:solidFill>
              </a:rPr>
              <a:t> </a:t>
            </a:r>
            <a:r>
              <a:rPr lang="hr-HR" sz="2000" b="1" dirty="0" err="1">
                <a:solidFill>
                  <a:schemeClr val="tx2">
                    <a:lumMod val="75000"/>
                  </a:schemeClr>
                </a:solidFill>
              </a:rPr>
              <a:t>order</a:t>
            </a:r>
            <a:r>
              <a:rPr lang="hr-HR" sz="2000" b="1" dirty="0">
                <a:solidFill>
                  <a:schemeClr val="tx2">
                    <a:lumMod val="75000"/>
                  </a:schemeClr>
                </a:solidFill>
              </a:rPr>
              <a:t> for </a:t>
            </a:r>
            <a:r>
              <a:rPr lang="hr-HR" sz="2000" b="1" dirty="0" err="1">
                <a:solidFill>
                  <a:schemeClr val="tx2">
                    <a:lumMod val="75000"/>
                  </a:schemeClr>
                </a:solidFill>
              </a:rPr>
              <a:t>inspector</a:t>
            </a:r>
            <a:r>
              <a:rPr lang="hr-HR" sz="2000" b="1" dirty="0">
                <a:solidFill>
                  <a:schemeClr val="tx2">
                    <a:lumMod val="75000"/>
                  </a:schemeClr>
                </a:solidFill>
              </a:rPr>
              <a:t> to </a:t>
            </a:r>
            <a:r>
              <a:rPr lang="hr-HR" sz="2000" b="1" dirty="0" err="1">
                <a:solidFill>
                  <a:schemeClr val="tx2">
                    <a:lumMod val="75000"/>
                  </a:schemeClr>
                </a:solidFill>
              </a:rPr>
              <a:t>obtain</a:t>
            </a:r>
            <a:r>
              <a:rPr lang="hr-HR" sz="2000" b="1" dirty="0">
                <a:solidFill>
                  <a:schemeClr val="tx2">
                    <a:lumMod val="75000"/>
                  </a:schemeClr>
                </a:solidFill>
              </a:rPr>
              <a:t> </a:t>
            </a:r>
            <a:r>
              <a:rPr lang="hr-HR" sz="2000" b="1" dirty="0" err="1">
                <a:solidFill>
                  <a:schemeClr val="tx2">
                    <a:lumMod val="75000"/>
                  </a:schemeClr>
                </a:solidFill>
              </a:rPr>
              <a:t>information</a:t>
            </a:r>
            <a:r>
              <a:rPr lang="hr-HR" sz="2000" b="1" dirty="0">
                <a:solidFill>
                  <a:schemeClr val="tx2">
                    <a:lumMod val="75000"/>
                  </a:schemeClr>
                </a:solidFill>
              </a:rPr>
              <a:t> on </a:t>
            </a:r>
            <a:r>
              <a:rPr lang="hr-HR" sz="2000" b="1" u="sng" dirty="0" err="1">
                <a:solidFill>
                  <a:schemeClr val="tx2">
                    <a:lumMod val="75000"/>
                  </a:schemeClr>
                </a:solidFill>
              </a:rPr>
              <a:t>legal</a:t>
            </a:r>
            <a:r>
              <a:rPr lang="hr-HR" sz="2000" b="1" u="sng" dirty="0">
                <a:solidFill>
                  <a:schemeClr val="tx2">
                    <a:lumMod val="75000"/>
                  </a:schemeClr>
                </a:solidFill>
              </a:rPr>
              <a:t> </a:t>
            </a:r>
            <a:r>
              <a:rPr lang="hr-HR" sz="2000" b="1" u="sng" dirty="0" err="1">
                <a:solidFill>
                  <a:schemeClr val="tx2">
                    <a:lumMod val="75000"/>
                  </a:schemeClr>
                </a:solidFill>
              </a:rPr>
              <a:t>basis</a:t>
            </a:r>
            <a:r>
              <a:rPr lang="hr-HR" sz="2000" b="1" dirty="0">
                <a:solidFill>
                  <a:schemeClr val="tx2">
                    <a:lumMod val="75000"/>
                  </a:schemeClr>
                </a:solidFill>
              </a:rPr>
              <a:t>, </a:t>
            </a:r>
            <a:r>
              <a:rPr lang="hr-HR" sz="2000" b="1" dirty="0" err="1">
                <a:solidFill>
                  <a:schemeClr val="tx2">
                    <a:lumMod val="75000"/>
                  </a:schemeClr>
                </a:solidFill>
              </a:rPr>
              <a:t>due</a:t>
            </a:r>
            <a:r>
              <a:rPr lang="hr-HR" sz="2000" b="1" dirty="0">
                <a:solidFill>
                  <a:schemeClr val="tx2">
                    <a:lumMod val="75000"/>
                  </a:schemeClr>
                </a:solidFill>
              </a:rPr>
              <a:t> to </a:t>
            </a:r>
            <a:r>
              <a:rPr lang="hr-HR" sz="2000" b="1" dirty="0" err="1">
                <a:solidFill>
                  <a:schemeClr val="tx2">
                    <a:lumMod val="75000"/>
                  </a:schemeClr>
                </a:solidFill>
              </a:rPr>
              <a:t>which</a:t>
            </a:r>
            <a:r>
              <a:rPr lang="hr-HR" sz="2000" b="1" dirty="0">
                <a:solidFill>
                  <a:schemeClr val="tx2">
                    <a:lumMod val="75000"/>
                  </a:schemeClr>
                </a:solidFill>
              </a:rPr>
              <a:t> </a:t>
            </a:r>
            <a:r>
              <a:rPr lang="hr-HR" sz="2000" b="1" dirty="0" err="1">
                <a:solidFill>
                  <a:schemeClr val="tx2">
                    <a:lumMod val="75000"/>
                  </a:schemeClr>
                </a:solidFill>
              </a:rPr>
              <a:t>the</a:t>
            </a:r>
            <a:r>
              <a:rPr lang="hr-HR" sz="2000" b="1" dirty="0">
                <a:solidFill>
                  <a:schemeClr val="tx2">
                    <a:lumMod val="75000"/>
                  </a:schemeClr>
                </a:solidFill>
              </a:rPr>
              <a:t> </a:t>
            </a:r>
            <a:r>
              <a:rPr lang="hr-HR" sz="2000" b="1" dirty="0" err="1">
                <a:solidFill>
                  <a:schemeClr val="tx2">
                    <a:lumMod val="75000"/>
                  </a:schemeClr>
                </a:solidFill>
              </a:rPr>
              <a:t>polluter</a:t>
            </a:r>
            <a:r>
              <a:rPr lang="hr-HR" sz="2000" b="1" dirty="0">
                <a:solidFill>
                  <a:schemeClr val="tx2">
                    <a:lumMod val="75000"/>
                  </a:schemeClr>
                </a:solidFill>
              </a:rPr>
              <a:t> is </a:t>
            </a:r>
            <a:r>
              <a:rPr lang="hr-HR" sz="2000" b="1" dirty="0" err="1">
                <a:solidFill>
                  <a:schemeClr val="tx2">
                    <a:lumMod val="75000"/>
                  </a:schemeClr>
                </a:solidFill>
              </a:rPr>
              <a:t>obliged</a:t>
            </a:r>
            <a:r>
              <a:rPr lang="hr-HR" sz="2000" b="1" dirty="0">
                <a:solidFill>
                  <a:schemeClr val="tx2">
                    <a:lumMod val="75000"/>
                  </a:schemeClr>
                </a:solidFill>
              </a:rPr>
              <a:t> to </a:t>
            </a:r>
            <a:r>
              <a:rPr lang="hr-HR" sz="2000" b="1" dirty="0" err="1">
                <a:solidFill>
                  <a:schemeClr val="tx2">
                    <a:lumMod val="75000"/>
                  </a:schemeClr>
                </a:solidFill>
              </a:rPr>
              <a:t>carry</a:t>
            </a:r>
            <a:r>
              <a:rPr lang="hr-HR" sz="2000" b="1" dirty="0">
                <a:solidFill>
                  <a:schemeClr val="tx2">
                    <a:lumMod val="75000"/>
                  </a:schemeClr>
                </a:solidFill>
              </a:rPr>
              <a:t> </a:t>
            </a:r>
            <a:r>
              <a:rPr lang="hr-HR" sz="2000" b="1" dirty="0" err="1">
                <a:solidFill>
                  <a:schemeClr val="tx2">
                    <a:lumMod val="75000"/>
                  </a:schemeClr>
                </a:solidFill>
              </a:rPr>
              <a:t>out</a:t>
            </a:r>
            <a:r>
              <a:rPr lang="hr-HR" sz="2000" b="1" dirty="0">
                <a:solidFill>
                  <a:schemeClr val="tx2">
                    <a:lumMod val="75000"/>
                  </a:schemeClr>
                </a:solidFill>
              </a:rPr>
              <a:t> </a:t>
            </a:r>
            <a:r>
              <a:rPr lang="hr-HR" sz="2000" b="1" dirty="0" err="1">
                <a:solidFill>
                  <a:schemeClr val="tx2">
                    <a:lumMod val="75000"/>
                  </a:schemeClr>
                </a:solidFill>
              </a:rPr>
              <a:t>the</a:t>
            </a:r>
            <a:r>
              <a:rPr lang="hr-HR" sz="2000" b="1" dirty="0">
                <a:solidFill>
                  <a:schemeClr val="tx2">
                    <a:lumMod val="75000"/>
                  </a:schemeClr>
                </a:solidFill>
              </a:rPr>
              <a:t> AQM, </a:t>
            </a:r>
            <a:r>
              <a:rPr lang="hr-HR" sz="2000" b="1" dirty="0" err="1">
                <a:solidFill>
                  <a:schemeClr val="tx2">
                    <a:lumMod val="75000"/>
                  </a:schemeClr>
                </a:solidFill>
              </a:rPr>
              <a:t>it</a:t>
            </a:r>
            <a:r>
              <a:rPr lang="hr-HR" sz="2000" b="1" dirty="0">
                <a:solidFill>
                  <a:schemeClr val="tx2">
                    <a:lumMod val="75000"/>
                  </a:schemeClr>
                </a:solidFill>
              </a:rPr>
              <a:t> is </a:t>
            </a:r>
            <a:r>
              <a:rPr lang="hr-HR" sz="2000" b="1" dirty="0" err="1">
                <a:solidFill>
                  <a:schemeClr val="tx2">
                    <a:lumMod val="75000"/>
                  </a:schemeClr>
                </a:solidFill>
              </a:rPr>
              <a:t>required</a:t>
            </a:r>
            <a:r>
              <a:rPr lang="hr-HR" sz="2000" b="1" dirty="0">
                <a:solidFill>
                  <a:schemeClr val="tx2">
                    <a:lumMod val="75000"/>
                  </a:schemeClr>
                </a:solidFill>
              </a:rPr>
              <a:t> to </a:t>
            </a:r>
            <a:r>
              <a:rPr lang="hr-HR" sz="2000" b="1" dirty="0" err="1">
                <a:solidFill>
                  <a:schemeClr val="tx2">
                    <a:lumMod val="75000"/>
                  </a:schemeClr>
                </a:solidFill>
              </a:rPr>
              <a:t>ask</a:t>
            </a:r>
            <a:r>
              <a:rPr lang="hr-HR" sz="2000" b="1" dirty="0">
                <a:solidFill>
                  <a:schemeClr val="tx2">
                    <a:lumMod val="75000"/>
                  </a:schemeClr>
                </a:solidFill>
              </a:rPr>
              <a:t> </a:t>
            </a:r>
            <a:r>
              <a:rPr lang="hr-HR" sz="2000" b="1" dirty="0" err="1">
                <a:solidFill>
                  <a:schemeClr val="tx2">
                    <a:lumMod val="75000"/>
                  </a:schemeClr>
                </a:solidFill>
              </a:rPr>
              <a:t>the</a:t>
            </a:r>
            <a:r>
              <a:rPr lang="hr-HR" sz="2000" b="1" dirty="0">
                <a:solidFill>
                  <a:schemeClr val="tx2">
                    <a:lumMod val="75000"/>
                  </a:schemeClr>
                </a:solidFill>
              </a:rPr>
              <a:t> </a:t>
            </a:r>
            <a:r>
              <a:rPr lang="hr-HR" sz="2000" b="1" dirty="0" err="1">
                <a:solidFill>
                  <a:schemeClr val="tx2">
                    <a:lumMod val="75000"/>
                  </a:schemeClr>
                </a:solidFill>
              </a:rPr>
              <a:t>monitored</a:t>
            </a:r>
            <a:r>
              <a:rPr lang="hr-HR" sz="2000" b="1" dirty="0">
                <a:solidFill>
                  <a:schemeClr val="tx2">
                    <a:lumMod val="75000"/>
                  </a:schemeClr>
                </a:solidFill>
              </a:rPr>
              <a:t> </a:t>
            </a:r>
            <a:r>
              <a:rPr lang="hr-HR" sz="2000" b="1" dirty="0" err="1">
                <a:solidFill>
                  <a:schemeClr val="tx2">
                    <a:lumMod val="75000"/>
                  </a:schemeClr>
                </a:solidFill>
              </a:rPr>
              <a:t>polluter</a:t>
            </a:r>
            <a:r>
              <a:rPr lang="hr-HR" sz="2000" b="1" dirty="0">
                <a:solidFill>
                  <a:schemeClr val="tx2">
                    <a:lumMod val="75000"/>
                  </a:schemeClr>
                </a:solidFill>
              </a:rPr>
              <a:t> for </a:t>
            </a:r>
            <a:r>
              <a:rPr lang="hr-HR" sz="2000" b="1" dirty="0" err="1">
                <a:solidFill>
                  <a:schemeClr val="tx2">
                    <a:lumMod val="75000"/>
                  </a:schemeClr>
                </a:solidFill>
              </a:rPr>
              <a:t>the</a:t>
            </a:r>
            <a:r>
              <a:rPr lang="hr-HR" sz="2000" b="1" dirty="0">
                <a:solidFill>
                  <a:schemeClr val="tx2">
                    <a:lumMod val="75000"/>
                  </a:schemeClr>
                </a:solidFill>
              </a:rPr>
              <a:t> </a:t>
            </a:r>
            <a:r>
              <a:rPr lang="hr-HR" sz="2000" b="1" dirty="0" err="1">
                <a:solidFill>
                  <a:schemeClr val="tx2">
                    <a:lumMod val="75000"/>
                  </a:schemeClr>
                </a:solidFill>
              </a:rPr>
              <a:t>Decision</a:t>
            </a:r>
            <a:r>
              <a:rPr lang="hr-HR" sz="2000" b="1" dirty="0">
                <a:solidFill>
                  <a:schemeClr val="tx2">
                    <a:lumMod val="75000"/>
                  </a:schemeClr>
                </a:solidFill>
              </a:rPr>
              <a:t> on </a:t>
            </a:r>
            <a:r>
              <a:rPr lang="en-US" sz="2000" b="1" dirty="0">
                <a:solidFill>
                  <a:schemeClr val="tx2">
                    <a:lumMod val="75000"/>
                  </a:schemeClr>
                </a:solidFill>
              </a:rPr>
              <a:t>environmental acceptability of the project</a:t>
            </a:r>
            <a:r>
              <a:rPr lang="hr-HR" sz="2000" b="1" dirty="0">
                <a:solidFill>
                  <a:schemeClr val="tx2">
                    <a:lumMod val="75000"/>
                  </a:schemeClr>
                </a:solidFill>
              </a:rPr>
              <a:t> or </a:t>
            </a:r>
            <a:r>
              <a:rPr lang="hr-HR" sz="2000" b="1" dirty="0" err="1">
                <a:solidFill>
                  <a:schemeClr val="tx2">
                    <a:lumMod val="75000"/>
                  </a:schemeClr>
                </a:solidFill>
              </a:rPr>
              <a:t>Decision</a:t>
            </a:r>
            <a:r>
              <a:rPr lang="hr-HR" sz="2000" b="1" dirty="0">
                <a:solidFill>
                  <a:schemeClr val="tx2">
                    <a:lumMod val="75000"/>
                  </a:schemeClr>
                </a:solidFill>
              </a:rPr>
              <a:t> </a:t>
            </a:r>
            <a:r>
              <a:rPr lang="hr-HR" sz="2000" b="1" dirty="0" err="1">
                <a:solidFill>
                  <a:schemeClr val="tx2">
                    <a:lumMod val="75000"/>
                  </a:schemeClr>
                </a:solidFill>
              </a:rPr>
              <a:t>on</a:t>
            </a:r>
            <a:r>
              <a:rPr lang="hr-HR" sz="2000" b="1" dirty="0">
                <a:solidFill>
                  <a:schemeClr val="tx2">
                    <a:lumMod val="75000"/>
                  </a:schemeClr>
                </a:solidFill>
              </a:rPr>
              <a:t> </a:t>
            </a:r>
            <a:r>
              <a:rPr lang="hr-HR" sz="2000" b="1" dirty="0" err="1">
                <a:solidFill>
                  <a:schemeClr val="tx2">
                    <a:lumMod val="75000"/>
                  </a:schemeClr>
                </a:solidFill>
              </a:rPr>
              <a:t>integrated</a:t>
            </a:r>
            <a:r>
              <a:rPr lang="hr-HR" sz="2000" b="1" dirty="0">
                <a:solidFill>
                  <a:schemeClr val="tx2">
                    <a:lumMod val="75000"/>
                  </a:schemeClr>
                </a:solidFill>
              </a:rPr>
              <a:t> </a:t>
            </a:r>
            <a:r>
              <a:rPr lang="hr-HR" sz="2000" b="1" dirty="0" err="1">
                <a:solidFill>
                  <a:schemeClr val="tx2">
                    <a:lumMod val="75000"/>
                  </a:schemeClr>
                </a:solidFill>
              </a:rPr>
              <a:t>environmental</a:t>
            </a:r>
            <a:r>
              <a:rPr lang="hr-HR" sz="2000" b="1" dirty="0">
                <a:solidFill>
                  <a:schemeClr val="tx2">
                    <a:lumMod val="75000"/>
                  </a:schemeClr>
                </a:solidFill>
              </a:rPr>
              <a:t> </a:t>
            </a:r>
            <a:r>
              <a:rPr lang="hr-HR" sz="2000" b="1" dirty="0" err="1">
                <a:solidFill>
                  <a:schemeClr val="tx2">
                    <a:lumMod val="75000"/>
                  </a:schemeClr>
                </a:solidFill>
              </a:rPr>
              <a:t>protection</a:t>
            </a:r>
            <a:r>
              <a:rPr lang="hr-HR" sz="2000" b="1" dirty="0">
                <a:solidFill>
                  <a:schemeClr val="tx2">
                    <a:lumMod val="75000"/>
                  </a:schemeClr>
                </a:solidFill>
              </a:rPr>
              <a:t> </a:t>
            </a:r>
            <a:r>
              <a:rPr lang="hr-HR" sz="2000" b="1" dirty="0" err="1">
                <a:solidFill>
                  <a:schemeClr val="tx2">
                    <a:lumMod val="75000"/>
                  </a:schemeClr>
                </a:solidFill>
              </a:rPr>
              <a:t>requirements</a:t>
            </a:r>
            <a:r>
              <a:rPr lang="hr-HR" sz="2000" b="1" dirty="0">
                <a:solidFill>
                  <a:schemeClr val="tx2">
                    <a:lumMod val="75000"/>
                  </a:schemeClr>
                </a:solidFill>
              </a:rPr>
              <a:t>, </a:t>
            </a:r>
            <a:r>
              <a:rPr lang="hr-HR" sz="2000" b="1" dirty="0" err="1">
                <a:solidFill>
                  <a:schemeClr val="tx2">
                    <a:lumMod val="75000"/>
                  </a:schemeClr>
                </a:solidFill>
              </a:rPr>
              <a:t>i.e</a:t>
            </a:r>
            <a:r>
              <a:rPr lang="hr-HR" sz="2000" b="1" dirty="0">
                <a:solidFill>
                  <a:schemeClr val="tx2">
                    <a:lumMod val="75000"/>
                  </a:schemeClr>
                </a:solidFill>
              </a:rPr>
              <a:t>. </a:t>
            </a:r>
            <a:r>
              <a:rPr lang="hr-HR" sz="2000" b="1" dirty="0" err="1">
                <a:solidFill>
                  <a:schemeClr val="tx2">
                    <a:lumMod val="75000"/>
                  </a:schemeClr>
                </a:solidFill>
              </a:rPr>
              <a:t>the</a:t>
            </a:r>
            <a:r>
              <a:rPr lang="hr-HR" sz="2000" b="1" dirty="0">
                <a:solidFill>
                  <a:schemeClr val="tx2">
                    <a:lumMod val="75000"/>
                  </a:schemeClr>
                </a:solidFill>
              </a:rPr>
              <a:t> </a:t>
            </a:r>
            <a:r>
              <a:rPr lang="hr-HR" sz="2000" b="1" dirty="0" err="1">
                <a:solidFill>
                  <a:schemeClr val="tx2">
                    <a:lumMod val="75000"/>
                  </a:schemeClr>
                </a:solidFill>
              </a:rPr>
              <a:t>environmental</a:t>
            </a:r>
            <a:r>
              <a:rPr lang="hr-HR" sz="2000" b="1" dirty="0">
                <a:solidFill>
                  <a:schemeClr val="tx2">
                    <a:lumMod val="75000"/>
                  </a:schemeClr>
                </a:solidFill>
              </a:rPr>
              <a:t> </a:t>
            </a:r>
            <a:r>
              <a:rPr lang="hr-HR" sz="2000" b="1" dirty="0" err="1">
                <a:solidFill>
                  <a:schemeClr val="tx2">
                    <a:lumMod val="75000"/>
                  </a:schemeClr>
                </a:solidFill>
              </a:rPr>
              <a:t>permit</a:t>
            </a:r>
            <a:r>
              <a:rPr lang="hr-HR" sz="2000" b="1" dirty="0">
                <a:solidFill>
                  <a:schemeClr val="tx2">
                    <a:lumMod val="75000"/>
                  </a:schemeClr>
                </a:solidFill>
              </a:rPr>
              <a:t> (</a:t>
            </a:r>
            <a:r>
              <a:rPr lang="hr-HR" sz="2000" b="1" dirty="0">
                <a:solidFill>
                  <a:srgbClr val="FF0000"/>
                </a:solidFill>
              </a:rPr>
              <a:t>Cl. 32 APA</a:t>
            </a:r>
            <a:r>
              <a:rPr lang="hr-HR" sz="2000" b="1" dirty="0">
                <a:solidFill>
                  <a:schemeClr val="tx2">
                    <a:lumMod val="75000"/>
                  </a:schemeClr>
                </a:solidFill>
              </a:rPr>
              <a:t>) or </a:t>
            </a:r>
            <a:r>
              <a:rPr lang="hr-HR" sz="2000" b="1" dirty="0" err="1">
                <a:solidFill>
                  <a:schemeClr val="tx2">
                    <a:lumMod val="75000"/>
                  </a:schemeClr>
                </a:solidFill>
              </a:rPr>
              <a:t>Action</a:t>
            </a:r>
            <a:r>
              <a:rPr lang="hr-HR" sz="2000" b="1" dirty="0">
                <a:solidFill>
                  <a:schemeClr val="tx2">
                    <a:lumMod val="75000"/>
                  </a:schemeClr>
                </a:solidFill>
              </a:rPr>
              <a:t> Plan (</a:t>
            </a:r>
            <a:r>
              <a:rPr lang="hr-HR" sz="2000" b="1" dirty="0">
                <a:solidFill>
                  <a:srgbClr val="FF0000"/>
                </a:solidFill>
              </a:rPr>
              <a:t>Cl. 46 APA</a:t>
            </a:r>
            <a:r>
              <a:rPr lang="hr-HR" sz="2000" b="1" dirty="0">
                <a:solidFill>
                  <a:schemeClr val="tx2">
                    <a:lumMod val="75000"/>
                  </a:schemeClr>
                </a:solidFill>
              </a:rPr>
              <a:t>) </a:t>
            </a:r>
            <a:r>
              <a:rPr lang="hr-HR" sz="2000" b="1" dirty="0" err="1">
                <a:solidFill>
                  <a:schemeClr val="tx2">
                    <a:lumMod val="75000"/>
                  </a:schemeClr>
                </a:solidFill>
              </a:rPr>
              <a:t>in</a:t>
            </a:r>
            <a:r>
              <a:rPr lang="hr-HR" sz="2000" b="1" dirty="0">
                <a:solidFill>
                  <a:schemeClr val="tx2">
                    <a:lumMod val="75000"/>
                  </a:schemeClr>
                </a:solidFill>
              </a:rPr>
              <a:t> </a:t>
            </a:r>
            <a:r>
              <a:rPr lang="hr-HR" sz="2000" b="1" dirty="0" err="1">
                <a:solidFill>
                  <a:schemeClr val="tx2">
                    <a:lumMod val="75000"/>
                  </a:schemeClr>
                </a:solidFill>
              </a:rPr>
              <a:t>which</a:t>
            </a:r>
            <a:r>
              <a:rPr lang="hr-HR" sz="2000" b="1" dirty="0">
                <a:solidFill>
                  <a:schemeClr val="tx2">
                    <a:lumMod val="75000"/>
                  </a:schemeClr>
                </a:solidFill>
              </a:rPr>
              <a:t> </a:t>
            </a:r>
            <a:r>
              <a:rPr lang="hr-HR" sz="2000" b="1" dirty="0" err="1">
                <a:solidFill>
                  <a:schemeClr val="tx2">
                    <a:lumMod val="75000"/>
                  </a:schemeClr>
                </a:solidFill>
              </a:rPr>
              <a:t>the</a:t>
            </a:r>
            <a:r>
              <a:rPr lang="hr-HR" sz="2000" b="1" dirty="0">
                <a:solidFill>
                  <a:schemeClr val="tx2">
                    <a:lumMod val="75000"/>
                  </a:schemeClr>
                </a:solidFill>
              </a:rPr>
              <a:t> </a:t>
            </a:r>
            <a:r>
              <a:rPr lang="hr-HR" sz="2000" b="1" dirty="0" err="1">
                <a:solidFill>
                  <a:schemeClr val="tx2">
                    <a:lumMod val="75000"/>
                  </a:schemeClr>
                </a:solidFill>
              </a:rPr>
              <a:t>latter</a:t>
            </a:r>
            <a:r>
              <a:rPr lang="hr-HR" sz="2000" b="1" dirty="0">
                <a:solidFill>
                  <a:schemeClr val="tx2">
                    <a:lumMod val="75000"/>
                  </a:schemeClr>
                </a:solidFill>
              </a:rPr>
              <a:t> is </a:t>
            </a:r>
            <a:r>
              <a:rPr lang="hr-HR" sz="2000" b="1" dirty="0" err="1">
                <a:solidFill>
                  <a:schemeClr val="tx2">
                    <a:lumMod val="75000"/>
                  </a:schemeClr>
                </a:solidFill>
              </a:rPr>
              <a:t>obligated</a:t>
            </a:r>
            <a:r>
              <a:rPr lang="hr-HR" sz="2000" b="1" dirty="0">
                <a:solidFill>
                  <a:schemeClr val="tx2">
                    <a:lumMod val="75000"/>
                  </a:schemeClr>
                </a:solidFill>
              </a:rPr>
              <a:t> to </a:t>
            </a:r>
            <a:r>
              <a:rPr lang="hr-HR" sz="2000" b="1" dirty="0" err="1">
                <a:solidFill>
                  <a:schemeClr val="tx2">
                    <a:lumMod val="75000"/>
                  </a:schemeClr>
                </a:solidFill>
              </a:rPr>
              <a:t>implement</a:t>
            </a:r>
            <a:r>
              <a:rPr lang="hr-HR" sz="2000" b="1" dirty="0">
                <a:solidFill>
                  <a:schemeClr val="tx2">
                    <a:lumMod val="75000"/>
                  </a:schemeClr>
                </a:solidFill>
              </a:rPr>
              <a:t> </a:t>
            </a:r>
            <a:r>
              <a:rPr lang="hr-HR" sz="2000" b="1" dirty="0" err="1">
                <a:solidFill>
                  <a:schemeClr val="tx2">
                    <a:lumMod val="75000"/>
                  </a:schemeClr>
                </a:solidFill>
              </a:rPr>
              <a:t>prescribed</a:t>
            </a:r>
            <a:r>
              <a:rPr lang="hr-HR" sz="2000" b="1" dirty="0">
                <a:solidFill>
                  <a:schemeClr val="tx2">
                    <a:lumMod val="75000"/>
                  </a:schemeClr>
                </a:solidFill>
              </a:rPr>
              <a:t> </a:t>
            </a:r>
            <a:r>
              <a:rPr lang="hr-HR" sz="2000" b="1" dirty="0" err="1">
                <a:solidFill>
                  <a:schemeClr val="tx2">
                    <a:lumMod val="75000"/>
                  </a:schemeClr>
                </a:solidFill>
              </a:rPr>
              <a:t>measures</a:t>
            </a:r>
            <a:r>
              <a:rPr lang="hr-HR" sz="2000" b="1" dirty="0">
                <a:solidFill>
                  <a:schemeClr val="tx2">
                    <a:lumMod val="75000"/>
                  </a:schemeClr>
                </a:solidFill>
              </a:rPr>
              <a:t> or </a:t>
            </a:r>
            <a:r>
              <a:rPr lang="hr-HR" sz="2000" b="1" dirty="0" err="1">
                <a:solidFill>
                  <a:schemeClr val="tx2">
                    <a:lumMod val="75000"/>
                  </a:schemeClr>
                </a:solidFill>
              </a:rPr>
              <a:t>Decision</a:t>
            </a:r>
            <a:r>
              <a:rPr lang="hr-HR" sz="2000" b="1" dirty="0">
                <a:solidFill>
                  <a:schemeClr val="tx2">
                    <a:lumMod val="75000"/>
                  </a:schemeClr>
                </a:solidFill>
              </a:rPr>
              <a:t> </a:t>
            </a:r>
            <a:r>
              <a:rPr lang="hr-HR" sz="2000" b="1" dirty="0" err="1">
                <a:solidFill>
                  <a:schemeClr val="tx2">
                    <a:lumMod val="75000"/>
                  </a:schemeClr>
                </a:solidFill>
              </a:rPr>
              <a:t>on</a:t>
            </a:r>
            <a:r>
              <a:rPr lang="hr-HR" sz="2000" b="1" dirty="0">
                <a:solidFill>
                  <a:schemeClr val="tx2">
                    <a:lumMod val="75000"/>
                  </a:schemeClr>
                </a:solidFill>
              </a:rPr>
              <a:t> </a:t>
            </a:r>
            <a:r>
              <a:rPr lang="hr-HR" sz="2000" b="1" dirty="0" err="1">
                <a:solidFill>
                  <a:schemeClr val="tx2">
                    <a:lumMod val="75000"/>
                  </a:schemeClr>
                </a:solidFill>
              </a:rPr>
              <a:t>carrying</a:t>
            </a:r>
            <a:r>
              <a:rPr lang="hr-HR" sz="2000" b="1" dirty="0">
                <a:solidFill>
                  <a:schemeClr val="tx2">
                    <a:lumMod val="75000"/>
                  </a:schemeClr>
                </a:solidFill>
              </a:rPr>
              <a:t> </a:t>
            </a:r>
            <a:r>
              <a:rPr lang="hr-HR" sz="2000" b="1" dirty="0" err="1">
                <a:solidFill>
                  <a:schemeClr val="tx2">
                    <a:lumMod val="75000"/>
                  </a:schemeClr>
                </a:solidFill>
              </a:rPr>
              <a:t>out</a:t>
            </a:r>
            <a:r>
              <a:rPr lang="hr-HR" sz="2000" b="1" dirty="0">
                <a:solidFill>
                  <a:schemeClr val="tx2">
                    <a:lumMod val="75000"/>
                  </a:schemeClr>
                </a:solidFill>
              </a:rPr>
              <a:t> </a:t>
            </a:r>
            <a:r>
              <a:rPr lang="hr-HR" sz="2000" b="1" dirty="0" err="1">
                <a:solidFill>
                  <a:schemeClr val="tx2">
                    <a:lumMod val="75000"/>
                  </a:schemeClr>
                </a:solidFill>
              </a:rPr>
              <a:t>the</a:t>
            </a:r>
            <a:r>
              <a:rPr lang="hr-HR" sz="2000" b="1" dirty="0">
                <a:solidFill>
                  <a:schemeClr val="tx2">
                    <a:lumMod val="75000"/>
                  </a:schemeClr>
                </a:solidFill>
              </a:rPr>
              <a:t> </a:t>
            </a:r>
            <a:r>
              <a:rPr lang="hr-HR" sz="2000" b="1" dirty="0" err="1">
                <a:solidFill>
                  <a:schemeClr val="tx2">
                    <a:lumMod val="75000"/>
                  </a:schemeClr>
                </a:solidFill>
              </a:rPr>
              <a:t>monitoring</a:t>
            </a:r>
            <a:r>
              <a:rPr lang="hr-HR" sz="2000" b="1" dirty="0">
                <a:solidFill>
                  <a:schemeClr val="tx2">
                    <a:lumMod val="75000"/>
                  </a:schemeClr>
                </a:solidFill>
              </a:rPr>
              <a:t> </a:t>
            </a:r>
            <a:r>
              <a:rPr lang="hr-HR" sz="2000" b="1" dirty="0" err="1">
                <a:solidFill>
                  <a:schemeClr val="tx2">
                    <a:lumMod val="75000"/>
                  </a:schemeClr>
                </a:solidFill>
              </a:rPr>
              <a:t>of</a:t>
            </a:r>
            <a:r>
              <a:rPr lang="hr-HR" sz="2000" b="1" dirty="0">
                <a:solidFill>
                  <a:schemeClr val="tx2">
                    <a:lumMod val="75000"/>
                  </a:schemeClr>
                </a:solidFill>
              </a:rPr>
              <a:t> </a:t>
            </a:r>
            <a:r>
              <a:rPr lang="hr-HR" sz="2000" b="1" dirty="0" err="1">
                <a:solidFill>
                  <a:schemeClr val="tx2">
                    <a:lumMod val="75000"/>
                  </a:schemeClr>
                </a:solidFill>
              </a:rPr>
              <a:t>special</a:t>
            </a:r>
            <a:r>
              <a:rPr lang="hr-HR" sz="2000" b="1" dirty="0">
                <a:solidFill>
                  <a:schemeClr val="tx2">
                    <a:lumMod val="75000"/>
                  </a:schemeClr>
                </a:solidFill>
              </a:rPr>
              <a:t> </a:t>
            </a:r>
            <a:r>
              <a:rPr lang="hr-HR" sz="2000" b="1" dirty="0" err="1">
                <a:solidFill>
                  <a:schemeClr val="tx2">
                    <a:lumMod val="75000"/>
                  </a:schemeClr>
                </a:solidFill>
              </a:rPr>
              <a:t>purpose</a:t>
            </a:r>
            <a:r>
              <a:rPr lang="hr-HR" sz="2000" b="1" dirty="0">
                <a:solidFill>
                  <a:schemeClr val="tx2">
                    <a:lumMod val="75000"/>
                  </a:schemeClr>
                </a:solidFill>
              </a:rPr>
              <a:t> (</a:t>
            </a:r>
            <a:r>
              <a:rPr lang="hr-HR" sz="2000" b="1" dirty="0">
                <a:solidFill>
                  <a:srgbClr val="FF0000"/>
                </a:solidFill>
              </a:rPr>
              <a:t>Cl. 33 APA</a:t>
            </a:r>
            <a:r>
              <a:rPr lang="hr-HR" sz="2000" b="1" dirty="0">
                <a:solidFill>
                  <a:schemeClr val="tx2">
                    <a:lumMod val="75000"/>
                  </a:schemeClr>
                </a:solidFill>
              </a:rPr>
              <a:t>). </a:t>
            </a:r>
            <a:r>
              <a:rPr lang="hr-HR" sz="2000" b="1" dirty="0" err="1">
                <a:solidFill>
                  <a:schemeClr val="tx2">
                    <a:lumMod val="75000"/>
                  </a:schemeClr>
                </a:solidFill>
              </a:rPr>
              <a:t>These</a:t>
            </a:r>
            <a:r>
              <a:rPr lang="hr-HR" sz="2000" b="1" dirty="0">
                <a:solidFill>
                  <a:schemeClr val="tx2">
                    <a:lumMod val="75000"/>
                  </a:schemeClr>
                </a:solidFill>
              </a:rPr>
              <a:t> </a:t>
            </a:r>
            <a:r>
              <a:rPr lang="hr-HR" sz="2000" b="1" dirty="0" err="1">
                <a:solidFill>
                  <a:schemeClr val="tx2">
                    <a:lumMod val="75000"/>
                  </a:schemeClr>
                </a:solidFill>
              </a:rPr>
              <a:t>documents</a:t>
            </a:r>
            <a:r>
              <a:rPr lang="hr-HR" sz="2000" b="1" dirty="0">
                <a:solidFill>
                  <a:schemeClr val="tx2">
                    <a:lumMod val="75000"/>
                  </a:schemeClr>
                </a:solidFill>
              </a:rPr>
              <a:t> </a:t>
            </a:r>
            <a:r>
              <a:rPr lang="hr-HR" sz="2000" b="1" dirty="0" err="1">
                <a:solidFill>
                  <a:schemeClr val="tx2">
                    <a:lumMod val="75000"/>
                  </a:schemeClr>
                </a:solidFill>
              </a:rPr>
              <a:t>can</a:t>
            </a:r>
            <a:r>
              <a:rPr lang="hr-HR" sz="2000" b="1" dirty="0">
                <a:solidFill>
                  <a:schemeClr val="tx2">
                    <a:lumMod val="75000"/>
                  </a:schemeClr>
                </a:solidFill>
              </a:rPr>
              <a:t> provide </a:t>
            </a:r>
            <a:r>
              <a:rPr lang="hr-HR" sz="2000" b="1" dirty="0" err="1">
                <a:solidFill>
                  <a:schemeClr val="tx2">
                    <a:lumMod val="75000"/>
                  </a:schemeClr>
                </a:solidFill>
              </a:rPr>
              <a:t>information</a:t>
            </a:r>
            <a:r>
              <a:rPr lang="hr-HR" sz="2000" b="1" dirty="0">
                <a:solidFill>
                  <a:schemeClr val="tx2">
                    <a:lumMod val="75000"/>
                  </a:schemeClr>
                </a:solidFill>
              </a:rPr>
              <a:t> on </a:t>
            </a:r>
            <a:r>
              <a:rPr lang="hr-HR" sz="2000" b="1" dirty="0" err="1">
                <a:solidFill>
                  <a:schemeClr val="tx2">
                    <a:lumMod val="75000"/>
                  </a:schemeClr>
                </a:solidFill>
              </a:rPr>
              <a:t>prescribed</a:t>
            </a:r>
            <a:r>
              <a:rPr lang="hr-HR" sz="2000" b="1" dirty="0">
                <a:solidFill>
                  <a:schemeClr val="tx2">
                    <a:lumMod val="75000"/>
                  </a:schemeClr>
                </a:solidFill>
              </a:rPr>
              <a:t> </a:t>
            </a:r>
            <a:r>
              <a:rPr lang="hr-HR" sz="2000" b="1" u="sng" dirty="0" err="1">
                <a:solidFill>
                  <a:schemeClr val="tx2">
                    <a:lumMod val="75000"/>
                  </a:schemeClr>
                </a:solidFill>
              </a:rPr>
              <a:t>monitoring</a:t>
            </a:r>
            <a:r>
              <a:rPr lang="hr-HR" sz="2000" b="1" u="sng" dirty="0">
                <a:solidFill>
                  <a:schemeClr val="tx2">
                    <a:lumMod val="75000"/>
                  </a:schemeClr>
                </a:solidFill>
              </a:rPr>
              <a:t> </a:t>
            </a:r>
            <a:r>
              <a:rPr lang="hr-HR" sz="2000" b="1" u="sng" dirty="0" err="1">
                <a:solidFill>
                  <a:schemeClr val="tx2">
                    <a:lumMod val="75000"/>
                  </a:schemeClr>
                </a:solidFill>
              </a:rPr>
              <a:t>programme</a:t>
            </a:r>
            <a:r>
              <a:rPr lang="hr-HR" sz="2000" b="1" u="sng" dirty="0">
                <a:solidFill>
                  <a:schemeClr val="tx2">
                    <a:lumMod val="75000"/>
                  </a:schemeClr>
                </a:solidFill>
              </a:rPr>
              <a:t> </a:t>
            </a:r>
            <a:r>
              <a:rPr lang="hr-HR" sz="2000" b="1" dirty="0" err="1">
                <a:solidFill>
                  <a:schemeClr val="tx2">
                    <a:lumMod val="75000"/>
                  </a:schemeClr>
                </a:solidFill>
              </a:rPr>
              <a:t>and</a:t>
            </a:r>
            <a:r>
              <a:rPr lang="hr-HR" sz="2000" b="1" dirty="0">
                <a:solidFill>
                  <a:schemeClr val="tx2">
                    <a:lumMod val="75000"/>
                  </a:schemeClr>
                </a:solidFill>
              </a:rPr>
              <a:t> </a:t>
            </a:r>
            <a:r>
              <a:rPr lang="hr-HR" sz="2000" b="1" dirty="0" err="1">
                <a:solidFill>
                  <a:schemeClr val="tx2">
                    <a:lumMod val="75000"/>
                  </a:schemeClr>
                </a:solidFill>
              </a:rPr>
              <a:t>monitoring</a:t>
            </a:r>
            <a:r>
              <a:rPr lang="hr-HR" sz="2000" b="1" dirty="0">
                <a:solidFill>
                  <a:schemeClr val="tx2">
                    <a:lumMod val="75000"/>
                  </a:schemeClr>
                </a:solidFill>
              </a:rPr>
              <a:t> time </a:t>
            </a:r>
            <a:r>
              <a:rPr lang="hr-HR" sz="2000" b="1" dirty="0" err="1">
                <a:solidFill>
                  <a:schemeClr val="tx2">
                    <a:lumMod val="75000"/>
                  </a:schemeClr>
                </a:solidFill>
              </a:rPr>
              <a:t>schedule</a:t>
            </a:r>
            <a:r>
              <a:rPr lang="hr-HR" sz="2000" dirty="0">
                <a:solidFill>
                  <a:schemeClr val="tx2">
                    <a:lumMod val="75000"/>
                  </a:schemeClr>
                </a:solidFill>
              </a:rPr>
              <a:t>. </a:t>
            </a:r>
            <a:r>
              <a:rPr lang="hr-HR" sz="2000" b="1" dirty="0">
                <a:solidFill>
                  <a:schemeClr val="tx2">
                    <a:lumMod val="75000"/>
                  </a:schemeClr>
                </a:solidFill>
              </a:rPr>
              <a:t> </a:t>
            </a:r>
          </a:p>
        </p:txBody>
      </p:sp>
      <p:sp>
        <p:nvSpPr>
          <p:cNvPr id="14" name="Rectangle 13"/>
          <p:cNvSpPr/>
          <p:nvPr/>
        </p:nvSpPr>
        <p:spPr>
          <a:xfrm>
            <a:off x="438150" y="2524126"/>
            <a:ext cx="704850" cy="2705100"/>
          </a:xfrm>
          <a:prstGeom prst="rect">
            <a:avLst/>
          </a:prstGeom>
          <a:solidFill>
            <a:schemeClr val="tx2">
              <a:lumMod val="40000"/>
              <a:lumOff val="60000"/>
            </a:schemeClr>
          </a:solidFill>
          <a:ln>
            <a:solidFill>
              <a:schemeClr val="tx2">
                <a:lumMod val="40000"/>
                <a:lumOff val="60000"/>
              </a:schemeClr>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sz="2800" b="1" dirty="0">
                <a:solidFill>
                  <a:schemeClr val="tx2">
                    <a:lumMod val="75000"/>
                  </a:schemeClr>
                </a:solidFill>
              </a:rPr>
              <a:t>1.</a:t>
            </a:r>
          </a:p>
        </p:txBody>
      </p:sp>
      <p:sp>
        <p:nvSpPr>
          <p:cNvPr id="15"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grpSp>
        <p:nvGrpSpPr>
          <p:cNvPr id="16" name="Group 3"/>
          <p:cNvGrpSpPr>
            <a:grpSpLocks noChangeAspect="1"/>
          </p:cNvGrpSpPr>
          <p:nvPr/>
        </p:nvGrpSpPr>
        <p:grpSpPr bwMode="auto">
          <a:xfrm>
            <a:off x="442354" y="6362429"/>
            <a:ext cx="4500798" cy="411137"/>
            <a:chOff x="14858" y="6031800"/>
            <a:chExt cx="7310482" cy="703818"/>
          </a:xfrm>
        </p:grpSpPr>
        <p:pic>
          <p:nvPicPr>
            <p:cNvPr id="1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Rectangle 17"/>
            <p:cNvSpPr/>
            <p:nvPr/>
          </p:nvSpPr>
          <p:spPr>
            <a:xfrm>
              <a:off x="1911728" y="6031800"/>
              <a:ext cx="5413612" cy="474190"/>
            </a:xfrm>
            <a:prstGeom prst="rect">
              <a:avLst/>
            </a:prstGeom>
          </p:spPr>
          <p:txBody>
            <a:bodyPr wrap="none">
              <a:spAutoFit/>
            </a:bodyPr>
            <a:lstStyle/>
            <a:p>
              <a:pPr fontAlgn="auto">
                <a:spcBef>
                  <a:spcPts val="0"/>
                </a:spcBef>
                <a:spcAft>
                  <a:spcPts val="0"/>
                </a:spcAft>
                <a:defRPr/>
              </a:pPr>
              <a:r>
                <a:rPr lang="en-US" sz="1200" dirty="0" smtClean="0">
                  <a:latin typeface="Arial Narrow" pitchFamily="34" charset="0"/>
                  <a:cs typeface="+mn-cs"/>
                </a:rPr>
                <a:t>Energy Research and Environmental Protection Institute</a:t>
              </a:r>
              <a:endParaRPr lang="en-US" sz="1200" dirty="0">
                <a:latin typeface="Arial Narrow" pitchFamily="34" charset="0"/>
                <a:cs typeface="+mn-cs"/>
              </a:endParaRPr>
            </a:p>
          </p:txBody>
        </p:sp>
      </p:grpSp>
    </p:spTree>
    <p:extLst>
      <p:ext uri="{BB962C8B-B14F-4D97-AF65-F5344CB8AC3E}">
        <p14:creationId xmlns:p14="http://schemas.microsoft.com/office/powerpoint/2010/main" val="3098972235"/>
      </p:ext>
    </p:extLst>
  </p:cSld>
  <p:clrMapOvr>
    <a:masterClrMapping/>
  </p:clrMapOvr>
  <p:transition spd="med">
    <p:fade thruBlk="1"/>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190500" y="400051"/>
            <a:ext cx="8686800" cy="666749"/>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marL="895350" indent="-895350" algn="l" eaLnBrk="1" hangingPunct="1"/>
            <a:r>
              <a:rPr lang="hr-HR" sz="2800" b="1" dirty="0" err="1">
                <a:solidFill>
                  <a:schemeClr val="tx2"/>
                </a:solidFill>
                <a:effectLst>
                  <a:glow>
                    <a:srgbClr val="7F7F7F">
                      <a:alpha val="35000"/>
                    </a:srgbClr>
                  </a:glow>
                </a:effectLst>
              </a:rPr>
              <a:t>Control</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of</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regulations</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implementation</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per</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phases</a:t>
            </a:r>
            <a:endParaRPr lang="hr-HR" sz="2800" b="1" dirty="0">
              <a:solidFill>
                <a:schemeClr val="tx2"/>
              </a:solidFill>
              <a:effectLst>
                <a:glow>
                  <a:srgbClr val="7F7F7F">
                    <a:alpha val="35000"/>
                  </a:srgbClr>
                </a:glow>
              </a:effectLst>
            </a:endParaRPr>
          </a:p>
        </p:txBody>
      </p:sp>
      <p:grpSp>
        <p:nvGrpSpPr>
          <p:cNvPr id="2" name="Group 5"/>
          <p:cNvGrpSpPr/>
          <p:nvPr/>
        </p:nvGrpSpPr>
        <p:grpSpPr>
          <a:xfrm>
            <a:off x="376239" y="6334443"/>
            <a:ext cx="3493723" cy="439123"/>
            <a:chOff x="71999" y="6334443"/>
            <a:chExt cx="3493723" cy="439123"/>
          </a:xfrm>
        </p:grpSpPr>
        <p:grpSp>
          <p:nvGrpSpPr>
            <p:cNvPr id="3"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zaštitu 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12" name="Rectangle 11"/>
          <p:cNvSpPr/>
          <p:nvPr/>
        </p:nvSpPr>
        <p:spPr>
          <a:xfrm>
            <a:off x="419100" y="1285874"/>
            <a:ext cx="8439150" cy="847726"/>
          </a:xfrm>
          <a:prstGeom prst="rect">
            <a:avLst/>
          </a:prstGeom>
          <a:solidFill>
            <a:schemeClr val="tx2">
              <a:lumMod val="40000"/>
              <a:lumOff val="60000"/>
            </a:schemeClr>
          </a:solidFill>
          <a:ln w="19050">
            <a:solidFill>
              <a:schemeClr val="tx2">
                <a:lumMod val="40000"/>
                <a:lumOff val="60000"/>
              </a:schemeClr>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HR"/>
          </a:p>
        </p:txBody>
      </p:sp>
      <p:sp>
        <p:nvSpPr>
          <p:cNvPr id="10" name="TextBox 9"/>
          <p:cNvSpPr txBox="1"/>
          <p:nvPr/>
        </p:nvSpPr>
        <p:spPr>
          <a:xfrm>
            <a:off x="419101" y="1476375"/>
            <a:ext cx="8429624" cy="523220"/>
          </a:xfrm>
          <a:prstGeom prst="rect">
            <a:avLst/>
          </a:prstGeom>
          <a:noFill/>
        </p:spPr>
        <p:txBody>
          <a:bodyPr wrap="square" rtlCol="0">
            <a:spAutoFit/>
          </a:bodyPr>
          <a:lstStyle/>
          <a:p>
            <a:pPr algn="ctr"/>
            <a:r>
              <a:rPr lang="hr-HR" sz="2800" b="1" dirty="0">
                <a:solidFill>
                  <a:schemeClr val="tx2">
                    <a:lumMod val="75000"/>
                  </a:schemeClr>
                </a:solidFill>
              </a:rPr>
              <a:t>A. </a:t>
            </a:r>
            <a:r>
              <a:rPr lang="hr-HR" sz="2800" b="1" dirty="0" err="1">
                <a:solidFill>
                  <a:schemeClr val="tx2">
                    <a:lumMod val="75000"/>
                  </a:schemeClr>
                </a:solidFill>
              </a:rPr>
              <a:t>Preparation</a:t>
            </a:r>
            <a:r>
              <a:rPr lang="hr-HR" sz="2800" b="1" dirty="0">
                <a:solidFill>
                  <a:schemeClr val="tx2">
                    <a:lumMod val="75000"/>
                  </a:schemeClr>
                </a:solidFill>
              </a:rPr>
              <a:t> </a:t>
            </a:r>
            <a:r>
              <a:rPr lang="hr-HR" sz="2800" b="1" dirty="0" err="1">
                <a:solidFill>
                  <a:schemeClr val="tx2">
                    <a:lumMod val="75000"/>
                  </a:schemeClr>
                </a:solidFill>
              </a:rPr>
              <a:t>of</a:t>
            </a:r>
            <a:r>
              <a:rPr lang="hr-HR" sz="2800" b="1" dirty="0">
                <a:solidFill>
                  <a:schemeClr val="tx2">
                    <a:lumMod val="75000"/>
                  </a:schemeClr>
                </a:solidFill>
              </a:rPr>
              <a:t> </a:t>
            </a:r>
            <a:r>
              <a:rPr lang="hr-HR" sz="2800" b="1" dirty="0" err="1">
                <a:solidFill>
                  <a:schemeClr val="tx2">
                    <a:lumMod val="75000"/>
                  </a:schemeClr>
                </a:solidFill>
              </a:rPr>
              <a:t>inspection</a:t>
            </a:r>
            <a:r>
              <a:rPr lang="hr-HR" sz="2800" b="1" dirty="0">
                <a:solidFill>
                  <a:schemeClr val="tx2">
                    <a:lumMod val="75000"/>
                  </a:schemeClr>
                </a:solidFill>
              </a:rPr>
              <a:t> </a:t>
            </a:r>
            <a:r>
              <a:rPr lang="hr-HR" sz="2800" b="1" dirty="0" err="1">
                <a:solidFill>
                  <a:schemeClr val="tx2">
                    <a:lumMod val="75000"/>
                  </a:schemeClr>
                </a:solidFill>
              </a:rPr>
              <a:t>monitoring</a:t>
            </a:r>
            <a:r>
              <a:rPr lang="hr-HR" sz="2800" b="1" dirty="0">
                <a:solidFill>
                  <a:schemeClr val="tx2">
                    <a:lumMod val="75000"/>
                  </a:schemeClr>
                </a:solidFill>
              </a:rPr>
              <a:t> - </a:t>
            </a:r>
            <a:r>
              <a:rPr lang="hr-HR" sz="2800" b="1" dirty="0" err="1">
                <a:solidFill>
                  <a:schemeClr val="tx2">
                    <a:lumMod val="75000"/>
                  </a:schemeClr>
                </a:solidFill>
              </a:rPr>
              <a:t>steps</a:t>
            </a:r>
            <a:endParaRPr lang="hr-HR" sz="2800" b="1" dirty="0">
              <a:solidFill>
                <a:schemeClr val="tx2">
                  <a:lumMod val="75000"/>
                </a:schemeClr>
              </a:solidFill>
            </a:endParaRPr>
          </a:p>
        </p:txBody>
      </p:sp>
      <p:sp>
        <p:nvSpPr>
          <p:cNvPr id="13" name="Rectangle 12"/>
          <p:cNvSpPr/>
          <p:nvPr/>
        </p:nvSpPr>
        <p:spPr>
          <a:xfrm>
            <a:off x="1200149" y="2209800"/>
            <a:ext cx="7648575" cy="752475"/>
          </a:xfrm>
          <a:prstGeom prst="rect">
            <a:avLst/>
          </a:prstGeom>
          <a:solidFill>
            <a:schemeClr val="tx2">
              <a:lumMod val="20000"/>
              <a:lumOff val="80000"/>
            </a:schemeClr>
          </a:solidFill>
          <a:ln w="19050">
            <a:solidFill>
              <a:schemeClr val="tx2">
                <a:lumMod val="40000"/>
                <a:lumOff val="60000"/>
              </a:schemeClr>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hr-HR" sz="2000" b="1" dirty="0" err="1">
                <a:solidFill>
                  <a:schemeClr val="tx2">
                    <a:lumMod val="75000"/>
                  </a:schemeClr>
                </a:solidFill>
              </a:rPr>
              <a:t>It</a:t>
            </a:r>
            <a:r>
              <a:rPr lang="hr-HR" sz="2000" b="1" dirty="0">
                <a:solidFill>
                  <a:schemeClr val="tx2">
                    <a:lumMod val="75000"/>
                  </a:schemeClr>
                </a:solidFill>
              </a:rPr>
              <a:t> is </a:t>
            </a:r>
            <a:r>
              <a:rPr lang="hr-HR" sz="2000" b="1" dirty="0" err="1">
                <a:solidFill>
                  <a:schemeClr val="tx2">
                    <a:lumMod val="75000"/>
                  </a:schemeClr>
                </a:solidFill>
              </a:rPr>
              <a:t>required</a:t>
            </a:r>
            <a:r>
              <a:rPr lang="hr-HR" sz="2000" b="1" dirty="0">
                <a:solidFill>
                  <a:schemeClr val="tx2">
                    <a:lumMod val="75000"/>
                  </a:schemeClr>
                </a:solidFill>
              </a:rPr>
              <a:t> to </a:t>
            </a:r>
            <a:r>
              <a:rPr lang="hr-HR" sz="2000" b="1" dirty="0" err="1">
                <a:solidFill>
                  <a:schemeClr val="tx2">
                    <a:lumMod val="75000"/>
                  </a:schemeClr>
                </a:solidFill>
              </a:rPr>
              <a:t>ask</a:t>
            </a:r>
            <a:r>
              <a:rPr lang="hr-HR" sz="2000" b="1" dirty="0">
                <a:solidFill>
                  <a:schemeClr val="tx2">
                    <a:lumMod val="75000"/>
                  </a:schemeClr>
                </a:solidFill>
              </a:rPr>
              <a:t> </a:t>
            </a:r>
            <a:r>
              <a:rPr lang="hr-HR" sz="2000" b="1" dirty="0" err="1">
                <a:solidFill>
                  <a:schemeClr val="tx2">
                    <a:lumMod val="75000"/>
                  </a:schemeClr>
                </a:solidFill>
              </a:rPr>
              <a:t>the</a:t>
            </a:r>
            <a:r>
              <a:rPr lang="hr-HR" sz="2000" b="1" dirty="0">
                <a:solidFill>
                  <a:schemeClr val="tx2">
                    <a:lumMod val="75000"/>
                  </a:schemeClr>
                </a:solidFill>
              </a:rPr>
              <a:t> </a:t>
            </a:r>
            <a:r>
              <a:rPr lang="hr-HR" sz="2000" b="1" dirty="0" err="1">
                <a:solidFill>
                  <a:schemeClr val="tx2">
                    <a:lumMod val="75000"/>
                  </a:schemeClr>
                </a:solidFill>
              </a:rPr>
              <a:t>monitored</a:t>
            </a:r>
            <a:r>
              <a:rPr lang="hr-HR" sz="2000" b="1" dirty="0">
                <a:solidFill>
                  <a:schemeClr val="tx2">
                    <a:lumMod val="75000"/>
                  </a:schemeClr>
                </a:solidFill>
              </a:rPr>
              <a:t> </a:t>
            </a:r>
            <a:r>
              <a:rPr lang="hr-HR" sz="2000" b="1" dirty="0" err="1">
                <a:solidFill>
                  <a:schemeClr val="tx2">
                    <a:lumMod val="75000"/>
                  </a:schemeClr>
                </a:solidFill>
              </a:rPr>
              <a:t>polluter</a:t>
            </a:r>
            <a:r>
              <a:rPr lang="hr-HR" sz="2000" b="1" dirty="0">
                <a:solidFill>
                  <a:schemeClr val="tx2">
                    <a:lumMod val="75000"/>
                  </a:schemeClr>
                </a:solidFill>
              </a:rPr>
              <a:t> for </a:t>
            </a:r>
            <a:r>
              <a:rPr lang="hr-HR" sz="2000" b="1" dirty="0" err="1">
                <a:solidFill>
                  <a:schemeClr val="tx2">
                    <a:lumMod val="75000"/>
                  </a:schemeClr>
                </a:solidFill>
              </a:rPr>
              <a:t>the</a:t>
            </a:r>
            <a:r>
              <a:rPr lang="hr-HR" sz="2000" b="1" dirty="0">
                <a:solidFill>
                  <a:schemeClr val="tx2">
                    <a:lumMod val="75000"/>
                  </a:schemeClr>
                </a:solidFill>
              </a:rPr>
              <a:t> </a:t>
            </a:r>
            <a:r>
              <a:rPr lang="hr-HR" sz="2000" b="1" dirty="0" err="1">
                <a:solidFill>
                  <a:schemeClr val="tx2">
                    <a:lumMod val="75000"/>
                  </a:schemeClr>
                </a:solidFill>
              </a:rPr>
              <a:t>copy</a:t>
            </a:r>
            <a:r>
              <a:rPr lang="hr-HR" sz="2000" b="1" dirty="0">
                <a:solidFill>
                  <a:schemeClr val="tx2">
                    <a:lumMod val="75000"/>
                  </a:schemeClr>
                </a:solidFill>
              </a:rPr>
              <a:t> </a:t>
            </a:r>
            <a:r>
              <a:rPr lang="hr-HR" sz="2000" b="1" dirty="0" err="1">
                <a:solidFill>
                  <a:schemeClr val="tx2">
                    <a:lumMod val="75000"/>
                  </a:schemeClr>
                </a:solidFill>
              </a:rPr>
              <a:t>of</a:t>
            </a:r>
            <a:r>
              <a:rPr lang="hr-HR" sz="2000" b="1" dirty="0">
                <a:solidFill>
                  <a:schemeClr val="tx2">
                    <a:lumMod val="75000"/>
                  </a:schemeClr>
                </a:solidFill>
              </a:rPr>
              <a:t> all </a:t>
            </a:r>
            <a:r>
              <a:rPr lang="hr-HR" sz="2000" b="1" dirty="0" err="1">
                <a:solidFill>
                  <a:schemeClr val="tx2">
                    <a:lumMod val="75000"/>
                  </a:schemeClr>
                </a:solidFill>
              </a:rPr>
              <a:t>recent</a:t>
            </a:r>
            <a:r>
              <a:rPr lang="hr-HR" sz="2000" b="1" dirty="0">
                <a:solidFill>
                  <a:schemeClr val="tx2">
                    <a:lumMod val="75000"/>
                  </a:schemeClr>
                </a:solidFill>
              </a:rPr>
              <a:t> </a:t>
            </a:r>
            <a:r>
              <a:rPr lang="hr-HR" sz="2000" b="1" u="sng" dirty="0" err="1">
                <a:solidFill>
                  <a:schemeClr val="tx2">
                    <a:lumMod val="75000"/>
                  </a:schemeClr>
                </a:solidFill>
              </a:rPr>
              <a:t>annual</a:t>
            </a:r>
            <a:r>
              <a:rPr lang="hr-HR" sz="2000" b="1" u="sng" dirty="0">
                <a:solidFill>
                  <a:schemeClr val="tx2">
                    <a:lumMod val="75000"/>
                  </a:schemeClr>
                </a:solidFill>
              </a:rPr>
              <a:t> </a:t>
            </a:r>
            <a:r>
              <a:rPr lang="hr-HR" sz="2000" b="1" u="sng" dirty="0" err="1">
                <a:solidFill>
                  <a:schemeClr val="tx2">
                    <a:lumMod val="75000"/>
                  </a:schemeClr>
                </a:solidFill>
              </a:rPr>
              <a:t>reports</a:t>
            </a:r>
            <a:r>
              <a:rPr lang="hr-HR" sz="2000" b="1" u="sng" dirty="0">
                <a:solidFill>
                  <a:schemeClr val="tx2">
                    <a:lumMod val="75000"/>
                  </a:schemeClr>
                </a:solidFill>
              </a:rPr>
              <a:t> </a:t>
            </a:r>
            <a:r>
              <a:rPr lang="hr-HR" sz="2000" b="1" dirty="0">
                <a:solidFill>
                  <a:schemeClr val="tx2">
                    <a:lumMod val="75000"/>
                  </a:schemeClr>
                </a:solidFill>
              </a:rPr>
              <a:t>on AQM </a:t>
            </a:r>
            <a:r>
              <a:rPr lang="hr-HR" sz="2000" b="1" dirty="0" err="1">
                <a:solidFill>
                  <a:schemeClr val="tx2">
                    <a:lumMod val="75000"/>
                  </a:schemeClr>
                </a:solidFill>
              </a:rPr>
              <a:t>which</a:t>
            </a:r>
            <a:r>
              <a:rPr lang="hr-HR" sz="2000" b="1" dirty="0">
                <a:solidFill>
                  <a:schemeClr val="tx2">
                    <a:lumMod val="75000"/>
                  </a:schemeClr>
                </a:solidFill>
              </a:rPr>
              <a:t> </a:t>
            </a:r>
            <a:r>
              <a:rPr lang="hr-HR" sz="2000" b="1" dirty="0" err="1">
                <a:solidFill>
                  <a:schemeClr val="tx2">
                    <a:lumMod val="75000"/>
                  </a:schemeClr>
                </a:solidFill>
              </a:rPr>
              <a:t>they</a:t>
            </a:r>
            <a:r>
              <a:rPr lang="hr-HR" sz="2000" b="1" dirty="0">
                <a:solidFill>
                  <a:schemeClr val="tx2">
                    <a:lumMod val="75000"/>
                  </a:schemeClr>
                </a:solidFill>
              </a:rPr>
              <a:t> are </a:t>
            </a:r>
            <a:r>
              <a:rPr lang="hr-HR" sz="2000" b="1" dirty="0" err="1">
                <a:solidFill>
                  <a:schemeClr val="tx2">
                    <a:lumMod val="75000"/>
                  </a:schemeClr>
                </a:solidFill>
              </a:rPr>
              <a:t>obliged</a:t>
            </a:r>
            <a:r>
              <a:rPr lang="hr-HR" sz="2000" b="1" dirty="0">
                <a:solidFill>
                  <a:schemeClr val="tx2">
                    <a:lumMod val="75000"/>
                  </a:schemeClr>
                </a:solidFill>
              </a:rPr>
              <a:t> to </a:t>
            </a:r>
            <a:r>
              <a:rPr lang="hr-HR" sz="2000" b="1" dirty="0" err="1">
                <a:solidFill>
                  <a:schemeClr val="tx2">
                    <a:lumMod val="75000"/>
                  </a:schemeClr>
                </a:solidFill>
              </a:rPr>
              <a:t>prepare</a:t>
            </a:r>
            <a:r>
              <a:rPr lang="hr-HR" sz="2000" b="1" dirty="0">
                <a:solidFill>
                  <a:schemeClr val="tx2">
                    <a:lumMod val="75000"/>
                  </a:schemeClr>
                </a:solidFill>
              </a:rPr>
              <a:t>.</a:t>
            </a:r>
          </a:p>
        </p:txBody>
      </p:sp>
      <p:sp>
        <p:nvSpPr>
          <p:cNvPr id="14" name="Rectangle 13"/>
          <p:cNvSpPr/>
          <p:nvPr/>
        </p:nvSpPr>
        <p:spPr>
          <a:xfrm>
            <a:off x="409575" y="2219326"/>
            <a:ext cx="704850" cy="733424"/>
          </a:xfrm>
          <a:prstGeom prst="rect">
            <a:avLst/>
          </a:prstGeom>
          <a:solidFill>
            <a:schemeClr val="tx2">
              <a:lumMod val="40000"/>
              <a:lumOff val="60000"/>
            </a:schemeClr>
          </a:solidFill>
          <a:ln>
            <a:solidFill>
              <a:schemeClr val="tx2">
                <a:lumMod val="40000"/>
                <a:lumOff val="60000"/>
              </a:schemeClr>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sz="2800" b="1" dirty="0">
                <a:solidFill>
                  <a:schemeClr val="tx2">
                    <a:lumMod val="75000"/>
                  </a:schemeClr>
                </a:solidFill>
              </a:rPr>
              <a:t>2.</a:t>
            </a:r>
          </a:p>
        </p:txBody>
      </p:sp>
      <p:sp>
        <p:nvSpPr>
          <p:cNvPr id="15" name="Rectangle 14"/>
          <p:cNvSpPr/>
          <p:nvPr/>
        </p:nvSpPr>
        <p:spPr>
          <a:xfrm>
            <a:off x="1181100" y="3028950"/>
            <a:ext cx="7658100" cy="2876550"/>
          </a:xfrm>
          <a:prstGeom prst="rect">
            <a:avLst/>
          </a:prstGeom>
          <a:solidFill>
            <a:schemeClr val="tx2">
              <a:lumMod val="20000"/>
              <a:lumOff val="80000"/>
            </a:schemeClr>
          </a:solidFill>
          <a:ln w="19050">
            <a:solidFill>
              <a:schemeClr val="tx2">
                <a:lumMod val="40000"/>
                <a:lumOff val="60000"/>
              </a:schemeClr>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hr-HR" sz="2000" b="1" dirty="0" err="1">
                <a:solidFill>
                  <a:schemeClr val="tx2">
                    <a:lumMod val="75000"/>
                  </a:schemeClr>
                </a:solidFill>
              </a:rPr>
              <a:t>Ask</a:t>
            </a:r>
            <a:r>
              <a:rPr lang="hr-HR" sz="2000" b="1" dirty="0">
                <a:solidFill>
                  <a:schemeClr val="tx2">
                    <a:lumMod val="75000"/>
                  </a:schemeClr>
                </a:solidFill>
              </a:rPr>
              <a:t> </a:t>
            </a:r>
            <a:r>
              <a:rPr lang="hr-HR" sz="2000" b="1" dirty="0" err="1">
                <a:solidFill>
                  <a:schemeClr val="tx2">
                    <a:lumMod val="75000"/>
                  </a:schemeClr>
                </a:solidFill>
              </a:rPr>
              <a:t>of</a:t>
            </a:r>
            <a:r>
              <a:rPr lang="hr-HR" sz="2000" b="1" dirty="0">
                <a:solidFill>
                  <a:schemeClr val="tx2">
                    <a:lumMod val="75000"/>
                  </a:schemeClr>
                </a:solidFill>
              </a:rPr>
              <a:t> </a:t>
            </a:r>
            <a:r>
              <a:rPr lang="hr-HR" sz="2000" b="1" dirty="0" err="1">
                <a:solidFill>
                  <a:schemeClr val="tx2">
                    <a:lumMod val="75000"/>
                  </a:schemeClr>
                </a:solidFill>
              </a:rPr>
              <a:t>monitored</a:t>
            </a:r>
            <a:r>
              <a:rPr lang="hr-HR" sz="2000" b="1" dirty="0">
                <a:solidFill>
                  <a:schemeClr val="tx2">
                    <a:lumMod val="75000"/>
                  </a:schemeClr>
                </a:solidFill>
              </a:rPr>
              <a:t> </a:t>
            </a:r>
            <a:r>
              <a:rPr lang="hr-HR" sz="2000" b="1" dirty="0" err="1">
                <a:solidFill>
                  <a:schemeClr val="tx2">
                    <a:lumMod val="75000"/>
                  </a:schemeClr>
                </a:solidFill>
              </a:rPr>
              <a:t>polluter</a:t>
            </a:r>
            <a:r>
              <a:rPr lang="hr-HR" sz="2000" b="1" dirty="0">
                <a:solidFill>
                  <a:schemeClr val="tx2">
                    <a:lumMod val="75000"/>
                  </a:schemeClr>
                </a:solidFill>
              </a:rPr>
              <a:t> for </a:t>
            </a:r>
            <a:r>
              <a:rPr lang="hr-HR" sz="2000" b="1" dirty="0" err="1">
                <a:solidFill>
                  <a:schemeClr val="tx2">
                    <a:lumMod val="75000"/>
                  </a:schemeClr>
                </a:solidFill>
              </a:rPr>
              <a:t>the</a:t>
            </a:r>
            <a:r>
              <a:rPr lang="hr-HR" sz="2000" b="1" dirty="0">
                <a:solidFill>
                  <a:schemeClr val="tx2">
                    <a:lumMod val="75000"/>
                  </a:schemeClr>
                </a:solidFill>
              </a:rPr>
              <a:t> </a:t>
            </a:r>
            <a:r>
              <a:rPr lang="hr-HR" sz="2000" b="1" u="sng" dirty="0" err="1">
                <a:solidFill>
                  <a:schemeClr val="tx2">
                    <a:lumMod val="75000"/>
                  </a:schemeClr>
                </a:solidFill>
              </a:rPr>
              <a:t>Contract</a:t>
            </a:r>
            <a:r>
              <a:rPr lang="hr-HR" sz="2000" b="1" dirty="0">
                <a:solidFill>
                  <a:schemeClr val="tx2">
                    <a:lumMod val="75000"/>
                  </a:schemeClr>
                </a:solidFill>
              </a:rPr>
              <a:t> </a:t>
            </a:r>
            <a:r>
              <a:rPr lang="hr-HR" sz="2000" b="1" dirty="0" err="1">
                <a:solidFill>
                  <a:schemeClr val="tx2">
                    <a:lumMod val="75000"/>
                  </a:schemeClr>
                </a:solidFill>
              </a:rPr>
              <a:t>concluded</a:t>
            </a:r>
            <a:r>
              <a:rPr lang="hr-HR" sz="2000" b="1" dirty="0">
                <a:solidFill>
                  <a:schemeClr val="tx2">
                    <a:lumMod val="75000"/>
                  </a:schemeClr>
                </a:solidFill>
              </a:rPr>
              <a:t> </a:t>
            </a:r>
            <a:r>
              <a:rPr lang="hr-HR" sz="2000" b="1" dirty="0" err="1">
                <a:solidFill>
                  <a:schemeClr val="tx2">
                    <a:lumMod val="75000"/>
                  </a:schemeClr>
                </a:solidFill>
              </a:rPr>
              <a:t>with</a:t>
            </a:r>
            <a:r>
              <a:rPr lang="hr-HR" sz="2000" b="1" dirty="0">
                <a:solidFill>
                  <a:schemeClr val="tx2">
                    <a:lumMod val="75000"/>
                  </a:schemeClr>
                </a:solidFill>
              </a:rPr>
              <a:t> </a:t>
            </a:r>
            <a:r>
              <a:rPr lang="hr-HR" sz="2000" b="1" dirty="0" err="1">
                <a:solidFill>
                  <a:schemeClr val="tx2">
                    <a:lumMod val="75000"/>
                  </a:schemeClr>
                </a:solidFill>
              </a:rPr>
              <a:t>testing</a:t>
            </a:r>
            <a:r>
              <a:rPr lang="hr-HR" sz="2000" b="1" dirty="0">
                <a:solidFill>
                  <a:schemeClr val="tx2">
                    <a:lumMod val="75000"/>
                  </a:schemeClr>
                </a:solidFill>
              </a:rPr>
              <a:t> </a:t>
            </a:r>
            <a:r>
              <a:rPr lang="hr-HR" sz="2000" b="1" dirty="0" err="1">
                <a:solidFill>
                  <a:schemeClr val="tx2">
                    <a:lumMod val="75000"/>
                  </a:schemeClr>
                </a:solidFill>
              </a:rPr>
              <a:t>laboratory</a:t>
            </a:r>
            <a:r>
              <a:rPr lang="hr-HR" sz="2000" b="1" dirty="0">
                <a:solidFill>
                  <a:schemeClr val="tx2">
                    <a:lumMod val="75000"/>
                  </a:schemeClr>
                </a:solidFill>
              </a:rPr>
              <a:t> </a:t>
            </a:r>
            <a:r>
              <a:rPr lang="hr-HR" sz="2000" b="1" dirty="0" err="1">
                <a:solidFill>
                  <a:schemeClr val="tx2">
                    <a:lumMod val="75000"/>
                  </a:schemeClr>
                </a:solidFill>
              </a:rPr>
              <a:t>engaged</a:t>
            </a:r>
            <a:r>
              <a:rPr lang="hr-HR" sz="2000" b="1" dirty="0">
                <a:solidFill>
                  <a:schemeClr val="tx2">
                    <a:lumMod val="75000"/>
                  </a:schemeClr>
                </a:solidFill>
              </a:rPr>
              <a:t> </a:t>
            </a:r>
            <a:r>
              <a:rPr lang="hr-HR" sz="2000" b="1" dirty="0" err="1">
                <a:solidFill>
                  <a:schemeClr val="tx2">
                    <a:lumMod val="75000"/>
                  </a:schemeClr>
                </a:solidFill>
              </a:rPr>
              <a:t>for</a:t>
            </a:r>
            <a:r>
              <a:rPr lang="hr-HR" sz="2000" b="1" dirty="0">
                <a:solidFill>
                  <a:schemeClr val="tx2">
                    <a:lumMod val="75000"/>
                  </a:schemeClr>
                </a:solidFill>
              </a:rPr>
              <a:t> </a:t>
            </a:r>
            <a:r>
              <a:rPr lang="hr-HR" sz="2000" b="1" dirty="0" err="1">
                <a:solidFill>
                  <a:schemeClr val="tx2">
                    <a:lumMod val="75000"/>
                  </a:schemeClr>
                </a:solidFill>
              </a:rPr>
              <a:t>carrying</a:t>
            </a:r>
            <a:r>
              <a:rPr lang="hr-HR" sz="2000" b="1" dirty="0">
                <a:solidFill>
                  <a:schemeClr val="tx2">
                    <a:lumMod val="75000"/>
                  </a:schemeClr>
                </a:solidFill>
              </a:rPr>
              <a:t> </a:t>
            </a:r>
            <a:r>
              <a:rPr lang="hr-HR" sz="2000" b="1" dirty="0" err="1">
                <a:solidFill>
                  <a:schemeClr val="tx2">
                    <a:lumMod val="75000"/>
                  </a:schemeClr>
                </a:solidFill>
              </a:rPr>
              <a:t>out</a:t>
            </a:r>
            <a:r>
              <a:rPr lang="hr-HR" sz="2000" b="1" dirty="0">
                <a:solidFill>
                  <a:schemeClr val="tx2">
                    <a:lumMod val="75000"/>
                  </a:schemeClr>
                </a:solidFill>
              </a:rPr>
              <a:t> </a:t>
            </a:r>
            <a:r>
              <a:rPr lang="hr-HR" sz="2000" b="1" dirty="0" err="1">
                <a:solidFill>
                  <a:schemeClr val="tx2">
                    <a:lumMod val="75000"/>
                  </a:schemeClr>
                </a:solidFill>
              </a:rPr>
              <a:t>the</a:t>
            </a:r>
            <a:r>
              <a:rPr lang="hr-HR" sz="2000" b="1" dirty="0">
                <a:solidFill>
                  <a:schemeClr val="tx2">
                    <a:lumMod val="75000"/>
                  </a:schemeClr>
                </a:solidFill>
              </a:rPr>
              <a:t> </a:t>
            </a:r>
            <a:r>
              <a:rPr lang="hr-HR" sz="2000" b="1" dirty="0" err="1">
                <a:solidFill>
                  <a:schemeClr val="tx2">
                    <a:lumMod val="75000"/>
                  </a:schemeClr>
                </a:solidFill>
              </a:rPr>
              <a:t>air</a:t>
            </a:r>
            <a:r>
              <a:rPr lang="hr-HR" sz="2000" b="1" dirty="0">
                <a:solidFill>
                  <a:schemeClr val="tx2">
                    <a:lumMod val="75000"/>
                  </a:schemeClr>
                </a:solidFill>
              </a:rPr>
              <a:t> </a:t>
            </a:r>
            <a:r>
              <a:rPr lang="hr-HR" sz="2000" b="1" dirty="0" err="1">
                <a:solidFill>
                  <a:schemeClr val="tx2">
                    <a:lumMod val="75000"/>
                  </a:schemeClr>
                </a:solidFill>
              </a:rPr>
              <a:t>quality</a:t>
            </a:r>
            <a:r>
              <a:rPr lang="hr-HR" sz="2000" b="1" dirty="0">
                <a:solidFill>
                  <a:schemeClr val="tx2">
                    <a:lumMod val="75000"/>
                  </a:schemeClr>
                </a:solidFill>
              </a:rPr>
              <a:t> </a:t>
            </a:r>
            <a:r>
              <a:rPr lang="hr-HR" sz="2000" b="1" dirty="0" err="1">
                <a:solidFill>
                  <a:schemeClr val="tx2">
                    <a:lumMod val="75000"/>
                  </a:schemeClr>
                </a:solidFill>
              </a:rPr>
              <a:t>monitoring</a:t>
            </a:r>
            <a:r>
              <a:rPr lang="hr-HR" sz="2000" b="1" dirty="0">
                <a:solidFill>
                  <a:schemeClr val="tx2">
                    <a:lumMod val="75000"/>
                  </a:schemeClr>
                </a:solidFill>
              </a:rPr>
              <a:t>. </a:t>
            </a:r>
            <a:r>
              <a:rPr lang="hr-HR" sz="2000" b="1" dirty="0" err="1">
                <a:solidFill>
                  <a:schemeClr val="tx2">
                    <a:lumMod val="75000"/>
                  </a:schemeClr>
                </a:solidFill>
              </a:rPr>
              <a:t>Ask</a:t>
            </a:r>
            <a:r>
              <a:rPr lang="hr-HR" sz="2000" b="1" dirty="0">
                <a:solidFill>
                  <a:schemeClr val="tx2">
                    <a:lumMod val="75000"/>
                  </a:schemeClr>
                </a:solidFill>
              </a:rPr>
              <a:t> for </a:t>
            </a:r>
            <a:r>
              <a:rPr lang="hr-HR" sz="2000" b="1" dirty="0" err="1">
                <a:solidFill>
                  <a:schemeClr val="tx2">
                    <a:lumMod val="75000"/>
                  </a:schemeClr>
                </a:solidFill>
              </a:rPr>
              <a:t>Decision</a:t>
            </a:r>
            <a:r>
              <a:rPr lang="hr-HR" sz="2000" b="1" dirty="0">
                <a:solidFill>
                  <a:schemeClr val="tx2">
                    <a:lumMod val="75000"/>
                  </a:schemeClr>
                </a:solidFill>
              </a:rPr>
              <a:t> on </a:t>
            </a:r>
            <a:r>
              <a:rPr lang="hr-HR" sz="2000" b="1" u="sng" dirty="0" err="1">
                <a:solidFill>
                  <a:schemeClr val="tx2">
                    <a:lumMod val="75000"/>
                  </a:schemeClr>
                </a:solidFill>
              </a:rPr>
              <a:t>issuing</a:t>
            </a:r>
            <a:r>
              <a:rPr lang="hr-HR" sz="2000" b="1" u="sng" dirty="0">
                <a:solidFill>
                  <a:schemeClr val="tx2">
                    <a:lumMod val="75000"/>
                  </a:schemeClr>
                </a:solidFill>
              </a:rPr>
              <a:t> </a:t>
            </a:r>
            <a:r>
              <a:rPr lang="hr-HR" sz="2000" b="1" u="sng" dirty="0" err="1">
                <a:solidFill>
                  <a:schemeClr val="tx2">
                    <a:lumMod val="75000"/>
                  </a:schemeClr>
                </a:solidFill>
              </a:rPr>
              <a:t>the</a:t>
            </a:r>
            <a:r>
              <a:rPr lang="hr-HR" sz="2000" b="1" u="sng" dirty="0">
                <a:solidFill>
                  <a:schemeClr val="tx2">
                    <a:lumMod val="75000"/>
                  </a:schemeClr>
                </a:solidFill>
              </a:rPr>
              <a:t> </a:t>
            </a:r>
            <a:r>
              <a:rPr lang="hr-HR" sz="2000" b="1" u="sng" dirty="0" err="1">
                <a:solidFill>
                  <a:schemeClr val="tx2">
                    <a:lumMod val="75000"/>
                  </a:schemeClr>
                </a:solidFill>
              </a:rPr>
              <a:t>permit</a:t>
            </a:r>
            <a:r>
              <a:rPr lang="hr-HR" sz="2000" b="1" u="sng" dirty="0">
                <a:solidFill>
                  <a:schemeClr val="tx2">
                    <a:lumMod val="75000"/>
                  </a:schemeClr>
                </a:solidFill>
              </a:rPr>
              <a:t> </a:t>
            </a:r>
            <a:r>
              <a:rPr lang="hr-HR" sz="2000" b="1" dirty="0">
                <a:solidFill>
                  <a:schemeClr val="tx2">
                    <a:lumMod val="75000"/>
                  </a:schemeClr>
                </a:solidFill>
              </a:rPr>
              <a:t>for </a:t>
            </a:r>
            <a:r>
              <a:rPr lang="hr-HR" sz="2000" b="1" dirty="0" err="1">
                <a:solidFill>
                  <a:schemeClr val="tx2">
                    <a:lumMod val="75000"/>
                  </a:schemeClr>
                </a:solidFill>
              </a:rPr>
              <a:t>air</a:t>
            </a:r>
            <a:r>
              <a:rPr lang="hr-HR" sz="2000" b="1" dirty="0">
                <a:solidFill>
                  <a:schemeClr val="tx2">
                    <a:lumMod val="75000"/>
                  </a:schemeClr>
                </a:solidFill>
              </a:rPr>
              <a:t> </a:t>
            </a:r>
            <a:r>
              <a:rPr lang="hr-HR" sz="2000" b="1" dirty="0" err="1">
                <a:solidFill>
                  <a:schemeClr val="tx2">
                    <a:lumMod val="75000"/>
                  </a:schemeClr>
                </a:solidFill>
              </a:rPr>
              <a:t>quality</a:t>
            </a:r>
            <a:r>
              <a:rPr lang="hr-HR" sz="2000" b="1" dirty="0">
                <a:solidFill>
                  <a:schemeClr val="tx2">
                    <a:lumMod val="75000"/>
                  </a:schemeClr>
                </a:solidFill>
              </a:rPr>
              <a:t> </a:t>
            </a:r>
            <a:r>
              <a:rPr lang="hr-HR" sz="2000" b="1" dirty="0" err="1">
                <a:solidFill>
                  <a:schemeClr val="tx2">
                    <a:lumMod val="75000"/>
                  </a:schemeClr>
                </a:solidFill>
              </a:rPr>
              <a:t>monitoring</a:t>
            </a:r>
            <a:r>
              <a:rPr lang="hr-HR" sz="2000" b="1" dirty="0">
                <a:solidFill>
                  <a:schemeClr val="tx2">
                    <a:lumMod val="75000"/>
                  </a:schemeClr>
                </a:solidFill>
              </a:rPr>
              <a:t> (</a:t>
            </a:r>
            <a:r>
              <a:rPr lang="hr-HR" sz="2000" b="1" dirty="0" err="1">
                <a:solidFill>
                  <a:schemeClr val="tx2">
                    <a:lumMod val="75000"/>
                  </a:schemeClr>
                </a:solidFill>
              </a:rPr>
              <a:t>permit</a:t>
            </a:r>
            <a:r>
              <a:rPr lang="hr-HR" sz="2000" b="1" dirty="0">
                <a:solidFill>
                  <a:schemeClr val="tx2">
                    <a:lumMod val="75000"/>
                  </a:schemeClr>
                </a:solidFill>
              </a:rPr>
              <a:t>) </a:t>
            </a:r>
            <a:r>
              <a:rPr lang="hr-HR" sz="2000" b="1" dirty="0" err="1">
                <a:solidFill>
                  <a:schemeClr val="tx2">
                    <a:lumMod val="75000"/>
                  </a:schemeClr>
                </a:solidFill>
              </a:rPr>
              <a:t>issued</a:t>
            </a:r>
            <a:r>
              <a:rPr lang="hr-HR" sz="2000" b="1" dirty="0">
                <a:solidFill>
                  <a:schemeClr val="tx2">
                    <a:lumMod val="75000"/>
                  </a:schemeClr>
                </a:solidFill>
              </a:rPr>
              <a:t> </a:t>
            </a:r>
            <a:r>
              <a:rPr lang="hr-HR" sz="2000" b="1" dirty="0" err="1">
                <a:solidFill>
                  <a:schemeClr val="tx2">
                    <a:lumMod val="75000"/>
                  </a:schemeClr>
                </a:solidFill>
              </a:rPr>
              <a:t>by</a:t>
            </a:r>
            <a:r>
              <a:rPr lang="hr-HR" sz="2000" b="1" dirty="0">
                <a:solidFill>
                  <a:schemeClr val="tx2">
                    <a:lumMod val="75000"/>
                  </a:schemeClr>
                </a:solidFill>
              </a:rPr>
              <a:t> MEE (</a:t>
            </a:r>
            <a:r>
              <a:rPr lang="hr-HR" sz="2000" b="1" dirty="0">
                <a:solidFill>
                  <a:srgbClr val="FF0000"/>
                </a:solidFill>
              </a:rPr>
              <a:t>Cl. 54 </a:t>
            </a:r>
            <a:r>
              <a:rPr lang="hr-HR" sz="2000" b="1" dirty="0" err="1">
                <a:solidFill>
                  <a:srgbClr val="FF0000"/>
                </a:solidFill>
              </a:rPr>
              <a:t>and</a:t>
            </a:r>
            <a:r>
              <a:rPr lang="hr-HR" sz="2000" b="1" dirty="0">
                <a:solidFill>
                  <a:srgbClr val="FF0000"/>
                </a:solidFill>
              </a:rPr>
              <a:t> 55 APA</a:t>
            </a:r>
            <a:r>
              <a:rPr lang="hr-HR" sz="2000" b="1" dirty="0">
                <a:solidFill>
                  <a:schemeClr val="tx2">
                    <a:lumMod val="75000"/>
                  </a:schemeClr>
                </a:solidFill>
              </a:rPr>
              <a:t>). </a:t>
            </a:r>
            <a:r>
              <a:rPr lang="hr-BA" sz="2000" b="1" dirty="0" err="1">
                <a:solidFill>
                  <a:schemeClr val="accent1">
                    <a:lumMod val="50000"/>
                  </a:schemeClr>
                </a:solidFill>
              </a:rPr>
              <a:t>Verify</a:t>
            </a:r>
            <a:r>
              <a:rPr lang="hr-HR" sz="2000" b="1" dirty="0">
                <a:solidFill>
                  <a:schemeClr val="tx2">
                    <a:lumMod val="75000"/>
                  </a:schemeClr>
                </a:solidFill>
              </a:rPr>
              <a:t> </a:t>
            </a:r>
            <a:r>
              <a:rPr lang="hr-HR" sz="2000" b="1" dirty="0" err="1">
                <a:solidFill>
                  <a:schemeClr val="tx2">
                    <a:lumMod val="75000"/>
                  </a:schemeClr>
                </a:solidFill>
              </a:rPr>
              <a:t>whether</a:t>
            </a:r>
            <a:r>
              <a:rPr lang="hr-HR" sz="2000" b="1" dirty="0">
                <a:solidFill>
                  <a:schemeClr val="tx2">
                    <a:lumMod val="75000"/>
                  </a:schemeClr>
                </a:solidFill>
              </a:rPr>
              <a:t> </a:t>
            </a:r>
            <a:r>
              <a:rPr lang="hr-HR" sz="2000" b="1" dirty="0" err="1">
                <a:solidFill>
                  <a:schemeClr val="tx2">
                    <a:lumMod val="75000"/>
                  </a:schemeClr>
                </a:solidFill>
              </a:rPr>
              <a:t>the</a:t>
            </a:r>
            <a:r>
              <a:rPr lang="hr-HR" sz="2000" b="1" dirty="0">
                <a:solidFill>
                  <a:schemeClr val="tx2">
                    <a:lumMod val="75000"/>
                  </a:schemeClr>
                </a:solidFill>
              </a:rPr>
              <a:t> </a:t>
            </a:r>
            <a:r>
              <a:rPr lang="hr-HR" sz="2000" b="1" u="sng" dirty="0" err="1">
                <a:solidFill>
                  <a:schemeClr val="tx2">
                    <a:lumMod val="75000"/>
                  </a:schemeClr>
                </a:solidFill>
              </a:rPr>
              <a:t>permit</a:t>
            </a:r>
            <a:r>
              <a:rPr lang="hr-HR" sz="2000" b="1" u="sng" dirty="0">
                <a:solidFill>
                  <a:schemeClr val="tx2">
                    <a:lumMod val="75000"/>
                  </a:schemeClr>
                </a:solidFill>
              </a:rPr>
              <a:t> is </a:t>
            </a:r>
            <a:r>
              <a:rPr lang="hr-HR" sz="2000" b="1" u="sng" dirty="0" err="1">
                <a:solidFill>
                  <a:schemeClr val="tx2">
                    <a:lumMod val="75000"/>
                  </a:schemeClr>
                </a:solidFill>
              </a:rPr>
              <a:t>valid</a:t>
            </a:r>
            <a:r>
              <a:rPr lang="hr-HR" sz="2000" b="1" u="sng" dirty="0">
                <a:solidFill>
                  <a:schemeClr val="tx2">
                    <a:lumMod val="75000"/>
                  </a:schemeClr>
                </a:solidFill>
              </a:rPr>
              <a:t> </a:t>
            </a:r>
            <a:r>
              <a:rPr lang="hr-HR" sz="2000" b="1" dirty="0">
                <a:solidFill>
                  <a:schemeClr val="tx2">
                    <a:lumMod val="75000"/>
                  </a:schemeClr>
                </a:solidFill>
              </a:rPr>
              <a:t>for monitoring all </a:t>
            </a:r>
            <a:r>
              <a:rPr lang="hr-HR" sz="2000" b="1" dirty="0" err="1">
                <a:solidFill>
                  <a:schemeClr val="tx2">
                    <a:lumMod val="75000"/>
                  </a:schemeClr>
                </a:solidFill>
              </a:rPr>
              <a:t>pollutants</a:t>
            </a:r>
            <a:r>
              <a:rPr lang="hr-HR" sz="2000" b="1" dirty="0">
                <a:solidFill>
                  <a:schemeClr val="tx2">
                    <a:lumMod val="75000"/>
                  </a:schemeClr>
                </a:solidFill>
              </a:rPr>
              <a:t>, </a:t>
            </a:r>
            <a:r>
              <a:rPr lang="hr-HR" sz="2000" b="1" dirty="0" err="1">
                <a:solidFill>
                  <a:schemeClr val="tx2">
                    <a:lumMod val="75000"/>
                  </a:schemeClr>
                </a:solidFill>
              </a:rPr>
              <a:t>including</a:t>
            </a:r>
            <a:r>
              <a:rPr lang="hr-HR" sz="2000" b="1" dirty="0">
                <a:solidFill>
                  <a:schemeClr val="tx2">
                    <a:lumMod val="75000"/>
                  </a:schemeClr>
                </a:solidFill>
              </a:rPr>
              <a:t> </a:t>
            </a:r>
            <a:r>
              <a:rPr lang="hr-HR" sz="2000" b="1" dirty="0" err="1">
                <a:solidFill>
                  <a:schemeClr val="tx2">
                    <a:lumMod val="75000"/>
                  </a:schemeClr>
                </a:solidFill>
              </a:rPr>
              <a:t>those</a:t>
            </a:r>
            <a:r>
              <a:rPr lang="hr-HR" sz="2000" b="1" dirty="0">
                <a:solidFill>
                  <a:schemeClr val="tx2">
                    <a:lumMod val="75000"/>
                  </a:schemeClr>
                </a:solidFill>
              </a:rPr>
              <a:t> for </a:t>
            </a:r>
            <a:r>
              <a:rPr lang="hr-HR" sz="2000" b="1" dirty="0" err="1">
                <a:solidFill>
                  <a:schemeClr val="tx2">
                    <a:lumMod val="75000"/>
                  </a:schemeClr>
                </a:solidFill>
              </a:rPr>
              <a:t>which</a:t>
            </a:r>
            <a:r>
              <a:rPr lang="hr-HR" sz="2000" b="1" dirty="0">
                <a:solidFill>
                  <a:schemeClr val="tx2">
                    <a:lumMod val="75000"/>
                  </a:schemeClr>
                </a:solidFill>
              </a:rPr>
              <a:t> </a:t>
            </a:r>
            <a:r>
              <a:rPr lang="hr-HR" sz="2000" b="1" dirty="0" err="1">
                <a:solidFill>
                  <a:schemeClr val="tx2">
                    <a:lumMod val="75000"/>
                  </a:schemeClr>
                </a:solidFill>
              </a:rPr>
              <a:t>the</a:t>
            </a:r>
            <a:r>
              <a:rPr lang="hr-HR" sz="2000" b="1" dirty="0">
                <a:solidFill>
                  <a:schemeClr val="tx2">
                    <a:lumMod val="75000"/>
                  </a:schemeClr>
                </a:solidFill>
              </a:rPr>
              <a:t> </a:t>
            </a:r>
            <a:r>
              <a:rPr lang="hr-HR" sz="2000" b="1" dirty="0" err="1">
                <a:solidFill>
                  <a:schemeClr val="tx2">
                    <a:lumMod val="75000"/>
                  </a:schemeClr>
                </a:solidFill>
              </a:rPr>
              <a:t>permit</a:t>
            </a:r>
            <a:r>
              <a:rPr lang="hr-HR" sz="2000" b="1" dirty="0">
                <a:solidFill>
                  <a:schemeClr val="tx2">
                    <a:lumMod val="75000"/>
                  </a:schemeClr>
                </a:solidFill>
              </a:rPr>
              <a:t> is </a:t>
            </a:r>
            <a:r>
              <a:rPr lang="hr-HR" sz="2000" b="1" dirty="0" err="1">
                <a:solidFill>
                  <a:schemeClr val="tx2">
                    <a:lumMod val="75000"/>
                  </a:schemeClr>
                </a:solidFill>
              </a:rPr>
              <a:t>issued</a:t>
            </a:r>
            <a:r>
              <a:rPr lang="hr-HR" sz="2000" b="1" dirty="0">
                <a:solidFill>
                  <a:schemeClr val="tx2">
                    <a:lumMod val="75000"/>
                  </a:schemeClr>
                </a:solidFill>
              </a:rPr>
              <a:t> for one </a:t>
            </a:r>
            <a:r>
              <a:rPr lang="hr-HR" sz="2000" b="1" dirty="0" err="1">
                <a:solidFill>
                  <a:schemeClr val="tx2">
                    <a:lumMod val="75000"/>
                  </a:schemeClr>
                </a:solidFill>
              </a:rPr>
              <a:t>year</a:t>
            </a:r>
            <a:r>
              <a:rPr lang="hr-HR" sz="2000" b="1" dirty="0">
                <a:solidFill>
                  <a:schemeClr val="tx2">
                    <a:lumMod val="75000"/>
                  </a:schemeClr>
                </a:solidFill>
              </a:rPr>
              <a:t> (</a:t>
            </a:r>
            <a:r>
              <a:rPr lang="hr-HR" sz="2000" b="1" dirty="0" err="1">
                <a:solidFill>
                  <a:schemeClr val="tx2">
                    <a:lumMod val="75000"/>
                  </a:schemeClr>
                </a:solidFill>
              </a:rPr>
              <a:t>based</a:t>
            </a:r>
            <a:r>
              <a:rPr lang="hr-HR" sz="2000" b="1" dirty="0">
                <a:solidFill>
                  <a:schemeClr val="tx2">
                    <a:lumMod val="75000"/>
                  </a:schemeClr>
                </a:solidFill>
              </a:rPr>
              <a:t> on </a:t>
            </a:r>
            <a:r>
              <a:rPr lang="hr-HR" sz="2000" b="1" dirty="0" err="1">
                <a:solidFill>
                  <a:schemeClr val="tx2">
                    <a:lumMod val="75000"/>
                  </a:schemeClr>
                </a:solidFill>
              </a:rPr>
              <a:t>opinion</a:t>
            </a:r>
            <a:r>
              <a:rPr lang="hr-HR" sz="2000" b="1" dirty="0">
                <a:solidFill>
                  <a:schemeClr val="tx2">
                    <a:lumMod val="75000"/>
                  </a:schemeClr>
                </a:solidFill>
              </a:rPr>
              <a:t> </a:t>
            </a:r>
            <a:r>
              <a:rPr lang="hr-HR" sz="2000" b="1" dirty="0" err="1">
                <a:solidFill>
                  <a:schemeClr val="tx2">
                    <a:lumMod val="75000"/>
                  </a:schemeClr>
                </a:solidFill>
              </a:rPr>
              <a:t>of</a:t>
            </a:r>
            <a:r>
              <a:rPr lang="hr-HR" sz="2000" b="1" dirty="0">
                <a:solidFill>
                  <a:schemeClr val="tx2">
                    <a:lumMod val="75000"/>
                  </a:schemeClr>
                </a:solidFill>
              </a:rPr>
              <a:t> reference </a:t>
            </a:r>
            <a:r>
              <a:rPr lang="hr-HR" sz="2000" b="1" dirty="0" err="1">
                <a:solidFill>
                  <a:schemeClr val="tx2">
                    <a:lumMod val="75000"/>
                  </a:schemeClr>
                </a:solidFill>
              </a:rPr>
              <a:t>laboratories</a:t>
            </a:r>
            <a:r>
              <a:rPr lang="hr-HR" sz="2000" b="1" dirty="0">
                <a:solidFill>
                  <a:schemeClr val="tx2">
                    <a:lumMod val="75000"/>
                  </a:schemeClr>
                </a:solidFill>
              </a:rPr>
              <a:t>). </a:t>
            </a:r>
            <a:r>
              <a:rPr lang="hr-HR" sz="2000" b="1" dirty="0" err="1">
                <a:solidFill>
                  <a:schemeClr val="tx2">
                    <a:lumMod val="75000"/>
                  </a:schemeClr>
                </a:solidFill>
              </a:rPr>
              <a:t>Compare</a:t>
            </a:r>
            <a:r>
              <a:rPr lang="hr-HR" sz="2000" b="1" dirty="0">
                <a:solidFill>
                  <a:schemeClr val="tx2">
                    <a:lumMod val="75000"/>
                  </a:schemeClr>
                </a:solidFill>
              </a:rPr>
              <a:t> </a:t>
            </a:r>
            <a:r>
              <a:rPr lang="hr-HR" sz="2000" b="1" dirty="0" err="1">
                <a:solidFill>
                  <a:schemeClr val="tx2">
                    <a:lumMod val="75000"/>
                  </a:schemeClr>
                </a:solidFill>
              </a:rPr>
              <a:t>the</a:t>
            </a:r>
            <a:r>
              <a:rPr lang="hr-HR" sz="2000" b="1" dirty="0">
                <a:solidFill>
                  <a:schemeClr val="tx2">
                    <a:lumMod val="75000"/>
                  </a:schemeClr>
                </a:solidFill>
              </a:rPr>
              <a:t> </a:t>
            </a:r>
            <a:r>
              <a:rPr lang="hr-HR" sz="2000" b="1" dirty="0" err="1">
                <a:solidFill>
                  <a:schemeClr val="tx2">
                    <a:lumMod val="75000"/>
                  </a:schemeClr>
                </a:solidFill>
              </a:rPr>
              <a:t>permit</a:t>
            </a:r>
            <a:r>
              <a:rPr lang="hr-HR" sz="2000" b="1" dirty="0">
                <a:solidFill>
                  <a:schemeClr val="tx2">
                    <a:lumMod val="75000"/>
                  </a:schemeClr>
                </a:solidFill>
              </a:rPr>
              <a:t> </a:t>
            </a:r>
            <a:r>
              <a:rPr lang="hr-HR" sz="2000" b="1" dirty="0" err="1">
                <a:solidFill>
                  <a:schemeClr val="tx2">
                    <a:lumMod val="75000"/>
                  </a:schemeClr>
                </a:solidFill>
              </a:rPr>
              <a:t>with</a:t>
            </a:r>
            <a:r>
              <a:rPr lang="hr-HR" sz="2000" b="1" dirty="0">
                <a:solidFill>
                  <a:schemeClr val="tx2">
                    <a:lumMod val="75000"/>
                  </a:schemeClr>
                </a:solidFill>
              </a:rPr>
              <a:t> </a:t>
            </a:r>
            <a:r>
              <a:rPr lang="hr-HR" sz="2000" b="1" dirty="0" err="1">
                <a:solidFill>
                  <a:schemeClr val="tx2">
                    <a:lumMod val="75000"/>
                  </a:schemeClr>
                </a:solidFill>
              </a:rPr>
              <a:t>monitoring</a:t>
            </a:r>
            <a:r>
              <a:rPr lang="hr-HR" sz="2000" b="1" dirty="0">
                <a:solidFill>
                  <a:schemeClr val="tx2">
                    <a:lumMod val="75000"/>
                  </a:schemeClr>
                </a:solidFill>
              </a:rPr>
              <a:t> </a:t>
            </a:r>
            <a:r>
              <a:rPr lang="hr-HR" sz="2000" b="1" dirty="0" err="1">
                <a:solidFill>
                  <a:schemeClr val="tx2">
                    <a:lumMod val="75000"/>
                  </a:schemeClr>
                </a:solidFill>
              </a:rPr>
              <a:t>scope</a:t>
            </a:r>
            <a:r>
              <a:rPr lang="hr-HR" sz="2000" b="1" dirty="0">
                <a:solidFill>
                  <a:schemeClr val="tx2">
                    <a:lumMod val="75000"/>
                  </a:schemeClr>
                </a:solidFill>
              </a:rPr>
              <a:t> </a:t>
            </a:r>
            <a:r>
              <a:rPr lang="hr-HR" sz="2000" b="1" dirty="0" err="1">
                <a:solidFill>
                  <a:schemeClr val="tx2">
                    <a:lumMod val="75000"/>
                  </a:schemeClr>
                </a:solidFill>
              </a:rPr>
              <a:t>from</a:t>
            </a:r>
            <a:r>
              <a:rPr lang="hr-HR" sz="2000" b="1" dirty="0">
                <a:solidFill>
                  <a:schemeClr val="tx2">
                    <a:lumMod val="75000"/>
                  </a:schemeClr>
                </a:solidFill>
              </a:rPr>
              <a:t> </a:t>
            </a:r>
            <a:r>
              <a:rPr lang="hr-HR" sz="2000" b="1" dirty="0" err="1">
                <a:solidFill>
                  <a:schemeClr val="tx2">
                    <a:lumMod val="75000"/>
                  </a:schemeClr>
                </a:solidFill>
              </a:rPr>
              <a:t>the</a:t>
            </a:r>
            <a:r>
              <a:rPr lang="hr-HR" sz="2000" b="1" dirty="0">
                <a:solidFill>
                  <a:schemeClr val="tx2">
                    <a:lumMod val="75000"/>
                  </a:schemeClr>
                </a:solidFill>
              </a:rPr>
              <a:t> </a:t>
            </a:r>
            <a:r>
              <a:rPr lang="hr-HR" sz="2000" b="1" dirty="0" err="1">
                <a:solidFill>
                  <a:schemeClr val="tx2">
                    <a:lumMod val="75000"/>
                  </a:schemeClr>
                </a:solidFill>
              </a:rPr>
              <a:t>documents</a:t>
            </a:r>
            <a:r>
              <a:rPr lang="hr-HR" sz="2000" b="1" dirty="0">
                <a:solidFill>
                  <a:schemeClr val="tx2">
                    <a:lumMod val="75000"/>
                  </a:schemeClr>
                </a:solidFill>
              </a:rPr>
              <a:t> </a:t>
            </a:r>
            <a:r>
              <a:rPr lang="hr-HR" sz="2000" b="1" dirty="0" err="1">
                <a:solidFill>
                  <a:schemeClr val="tx2">
                    <a:lumMod val="75000"/>
                  </a:schemeClr>
                </a:solidFill>
              </a:rPr>
              <a:t>in</a:t>
            </a:r>
            <a:r>
              <a:rPr lang="hr-HR" sz="2000" b="1" dirty="0">
                <a:solidFill>
                  <a:schemeClr val="tx2">
                    <a:lumMod val="75000"/>
                  </a:schemeClr>
                </a:solidFill>
              </a:rPr>
              <a:t> A1. (</a:t>
            </a:r>
            <a:r>
              <a:rPr lang="hr-HR" sz="2000" b="1" dirty="0" err="1">
                <a:solidFill>
                  <a:schemeClr val="tx2">
                    <a:lumMod val="75000"/>
                  </a:schemeClr>
                </a:solidFill>
              </a:rPr>
              <a:t>Monitoring</a:t>
            </a:r>
            <a:r>
              <a:rPr lang="hr-HR" sz="2000" b="1" dirty="0">
                <a:solidFill>
                  <a:schemeClr val="tx2">
                    <a:lumMod val="75000"/>
                  </a:schemeClr>
                </a:solidFill>
              </a:rPr>
              <a:t> </a:t>
            </a:r>
            <a:r>
              <a:rPr lang="hr-HR" sz="2000" b="1" dirty="0" err="1">
                <a:solidFill>
                  <a:schemeClr val="tx2">
                    <a:lumMod val="75000"/>
                  </a:schemeClr>
                </a:solidFill>
              </a:rPr>
              <a:t>scopes</a:t>
            </a:r>
            <a:r>
              <a:rPr lang="hr-HR" sz="2000" b="1" dirty="0">
                <a:solidFill>
                  <a:schemeClr val="tx2">
                    <a:lumMod val="75000"/>
                  </a:schemeClr>
                </a:solidFill>
              </a:rPr>
              <a:t> </a:t>
            </a:r>
            <a:r>
              <a:rPr lang="hr-HR" sz="2000" b="1" dirty="0" err="1">
                <a:solidFill>
                  <a:schemeClr val="tx2">
                    <a:lumMod val="75000"/>
                  </a:schemeClr>
                </a:solidFill>
              </a:rPr>
              <a:t>shall</a:t>
            </a:r>
            <a:r>
              <a:rPr lang="hr-HR" sz="2000" b="1" dirty="0">
                <a:solidFill>
                  <a:schemeClr val="tx2">
                    <a:lumMod val="75000"/>
                  </a:schemeClr>
                </a:solidFill>
              </a:rPr>
              <a:t> </a:t>
            </a:r>
            <a:r>
              <a:rPr lang="hr-HR" sz="2000" b="1" dirty="0" err="1">
                <a:solidFill>
                  <a:schemeClr val="tx2">
                    <a:lumMod val="75000"/>
                  </a:schemeClr>
                </a:solidFill>
              </a:rPr>
              <a:t>be</a:t>
            </a:r>
            <a:r>
              <a:rPr lang="hr-HR" sz="2000" b="1" dirty="0">
                <a:solidFill>
                  <a:schemeClr val="tx2">
                    <a:lumMod val="75000"/>
                  </a:schemeClr>
                </a:solidFill>
              </a:rPr>
              <a:t> </a:t>
            </a:r>
            <a:r>
              <a:rPr lang="hr-HR" sz="2000" b="1" dirty="0" err="1">
                <a:solidFill>
                  <a:schemeClr val="tx2">
                    <a:lumMod val="75000"/>
                  </a:schemeClr>
                </a:solidFill>
              </a:rPr>
              <a:t>fully</a:t>
            </a:r>
            <a:r>
              <a:rPr lang="hr-HR" sz="2000" b="1" dirty="0">
                <a:solidFill>
                  <a:schemeClr val="tx2">
                    <a:lumMod val="75000"/>
                  </a:schemeClr>
                </a:solidFill>
              </a:rPr>
              <a:t> </a:t>
            </a:r>
            <a:r>
              <a:rPr lang="hr-HR" sz="2000" b="1" dirty="0" err="1">
                <a:solidFill>
                  <a:schemeClr val="tx2">
                    <a:lumMod val="75000"/>
                  </a:schemeClr>
                </a:solidFill>
              </a:rPr>
              <a:t>covered</a:t>
            </a:r>
            <a:r>
              <a:rPr lang="hr-HR" sz="2000" b="1" dirty="0">
                <a:solidFill>
                  <a:schemeClr val="tx2">
                    <a:lumMod val="75000"/>
                  </a:schemeClr>
                </a:solidFill>
              </a:rPr>
              <a:t> </a:t>
            </a:r>
            <a:r>
              <a:rPr lang="hr-HR" sz="2000" b="1" dirty="0" err="1">
                <a:solidFill>
                  <a:schemeClr val="tx2">
                    <a:lumMod val="75000"/>
                  </a:schemeClr>
                </a:solidFill>
              </a:rPr>
              <a:t>by</a:t>
            </a:r>
            <a:r>
              <a:rPr lang="hr-HR" sz="2000" b="1" dirty="0">
                <a:solidFill>
                  <a:schemeClr val="tx2">
                    <a:lumMod val="75000"/>
                  </a:schemeClr>
                </a:solidFill>
              </a:rPr>
              <a:t> </a:t>
            </a:r>
            <a:r>
              <a:rPr lang="hr-HR" sz="2000" b="1" dirty="0" err="1">
                <a:solidFill>
                  <a:schemeClr val="tx2">
                    <a:lumMod val="75000"/>
                  </a:schemeClr>
                </a:solidFill>
              </a:rPr>
              <a:t>the</a:t>
            </a:r>
            <a:r>
              <a:rPr lang="hr-HR" sz="2000" b="1" dirty="0">
                <a:solidFill>
                  <a:schemeClr val="tx2">
                    <a:lumMod val="75000"/>
                  </a:schemeClr>
                </a:solidFill>
              </a:rPr>
              <a:t> </a:t>
            </a:r>
            <a:r>
              <a:rPr lang="hr-HR" sz="2000" b="1" dirty="0" err="1">
                <a:solidFill>
                  <a:schemeClr val="tx2">
                    <a:lumMod val="75000"/>
                  </a:schemeClr>
                </a:solidFill>
              </a:rPr>
              <a:t>permit</a:t>
            </a:r>
            <a:r>
              <a:rPr lang="hr-HR" sz="2000" b="1" dirty="0">
                <a:solidFill>
                  <a:schemeClr val="tx2">
                    <a:lumMod val="75000"/>
                  </a:schemeClr>
                </a:solidFill>
              </a:rPr>
              <a:t>).</a:t>
            </a:r>
          </a:p>
        </p:txBody>
      </p:sp>
      <p:sp>
        <p:nvSpPr>
          <p:cNvPr id="16" name="Rectangle 15"/>
          <p:cNvSpPr/>
          <p:nvPr/>
        </p:nvSpPr>
        <p:spPr>
          <a:xfrm>
            <a:off x="400050" y="3009900"/>
            <a:ext cx="704850" cy="2895599"/>
          </a:xfrm>
          <a:prstGeom prst="rect">
            <a:avLst/>
          </a:prstGeom>
          <a:solidFill>
            <a:schemeClr val="tx2">
              <a:lumMod val="40000"/>
              <a:lumOff val="60000"/>
            </a:schemeClr>
          </a:solidFill>
          <a:ln>
            <a:solidFill>
              <a:schemeClr val="tx2">
                <a:lumMod val="40000"/>
                <a:lumOff val="60000"/>
              </a:schemeClr>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sz="2800" b="1" dirty="0">
                <a:solidFill>
                  <a:schemeClr val="tx2">
                    <a:lumMod val="75000"/>
                  </a:schemeClr>
                </a:solidFill>
              </a:rPr>
              <a:t>3.</a:t>
            </a:r>
          </a:p>
        </p:txBody>
      </p:sp>
      <p:sp>
        <p:nvSpPr>
          <p:cNvPr id="17"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grpSp>
        <p:nvGrpSpPr>
          <p:cNvPr id="18" name="Group 3"/>
          <p:cNvGrpSpPr>
            <a:grpSpLocks noChangeAspect="1"/>
          </p:cNvGrpSpPr>
          <p:nvPr/>
        </p:nvGrpSpPr>
        <p:grpSpPr bwMode="auto">
          <a:xfrm>
            <a:off x="442354" y="6362429"/>
            <a:ext cx="4500798" cy="411137"/>
            <a:chOff x="14858" y="6031800"/>
            <a:chExt cx="7310482" cy="703818"/>
          </a:xfrm>
        </p:grpSpPr>
        <p:pic>
          <p:nvPicPr>
            <p:cNvPr id="19"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Rectangle 19"/>
            <p:cNvSpPr/>
            <p:nvPr/>
          </p:nvSpPr>
          <p:spPr>
            <a:xfrm>
              <a:off x="1911728" y="6031800"/>
              <a:ext cx="5413612" cy="474190"/>
            </a:xfrm>
            <a:prstGeom prst="rect">
              <a:avLst/>
            </a:prstGeom>
          </p:spPr>
          <p:txBody>
            <a:bodyPr wrap="none">
              <a:spAutoFit/>
            </a:bodyPr>
            <a:lstStyle/>
            <a:p>
              <a:pPr fontAlgn="auto">
                <a:spcBef>
                  <a:spcPts val="0"/>
                </a:spcBef>
                <a:spcAft>
                  <a:spcPts val="0"/>
                </a:spcAft>
                <a:defRPr/>
              </a:pPr>
              <a:r>
                <a:rPr lang="en-US" sz="1200" dirty="0" smtClean="0">
                  <a:latin typeface="Arial Narrow" pitchFamily="34" charset="0"/>
                  <a:cs typeface="+mn-cs"/>
                </a:rPr>
                <a:t>Energy Research and Environmental Protection Institute</a:t>
              </a:r>
              <a:endParaRPr lang="en-US" sz="1200" dirty="0">
                <a:latin typeface="Arial Narrow" pitchFamily="34" charset="0"/>
                <a:cs typeface="+mn-cs"/>
              </a:endParaRPr>
            </a:p>
          </p:txBody>
        </p:sp>
      </p:grpSp>
    </p:spTree>
    <p:extLst>
      <p:ext uri="{BB962C8B-B14F-4D97-AF65-F5344CB8AC3E}">
        <p14:creationId xmlns:p14="http://schemas.microsoft.com/office/powerpoint/2010/main" val="3098972235"/>
      </p:ext>
    </p:extLst>
  </p:cSld>
  <p:clrMapOvr>
    <a:masterClrMapping/>
  </p:clrMapOvr>
  <p:transition spd="med">
    <p:fade thruBlk="1"/>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190500" y="400051"/>
            <a:ext cx="8686800" cy="666749"/>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marL="895350" indent="-895350" algn="l" eaLnBrk="1" hangingPunct="1"/>
            <a:r>
              <a:rPr lang="hr-HR" sz="2800" b="1" dirty="0" err="1">
                <a:solidFill>
                  <a:schemeClr val="tx2"/>
                </a:solidFill>
                <a:effectLst>
                  <a:glow>
                    <a:srgbClr val="7F7F7F">
                      <a:alpha val="35000"/>
                    </a:srgbClr>
                  </a:glow>
                </a:effectLst>
              </a:rPr>
              <a:t>Control</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of</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regulations</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implementation</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per</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phases</a:t>
            </a:r>
            <a:endParaRPr lang="hr-HR" sz="2800" b="1" dirty="0">
              <a:solidFill>
                <a:schemeClr val="tx2"/>
              </a:solidFill>
              <a:effectLst>
                <a:glow>
                  <a:srgbClr val="7F7F7F">
                    <a:alpha val="35000"/>
                  </a:srgbClr>
                </a:glow>
              </a:effectLst>
            </a:endParaRPr>
          </a:p>
        </p:txBody>
      </p:sp>
      <p:grpSp>
        <p:nvGrpSpPr>
          <p:cNvPr id="2" name="Group 5"/>
          <p:cNvGrpSpPr/>
          <p:nvPr/>
        </p:nvGrpSpPr>
        <p:grpSpPr>
          <a:xfrm>
            <a:off x="376239" y="6334443"/>
            <a:ext cx="3493723" cy="439123"/>
            <a:chOff x="71999" y="6334443"/>
            <a:chExt cx="3493723" cy="439123"/>
          </a:xfrm>
        </p:grpSpPr>
        <p:grpSp>
          <p:nvGrpSpPr>
            <p:cNvPr id="3"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zaštitu 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12" name="Rectangle 11"/>
          <p:cNvSpPr/>
          <p:nvPr/>
        </p:nvSpPr>
        <p:spPr>
          <a:xfrm>
            <a:off x="438150" y="1238249"/>
            <a:ext cx="8439150" cy="847726"/>
          </a:xfrm>
          <a:prstGeom prst="rect">
            <a:avLst/>
          </a:prstGeom>
          <a:solidFill>
            <a:schemeClr val="accent3">
              <a:lumMod val="60000"/>
              <a:lumOff val="40000"/>
            </a:schemeClr>
          </a:solidFill>
          <a:ln w="19050">
            <a:solidFill>
              <a:schemeClr val="accent3">
                <a:lumMod val="75000"/>
              </a:schemeClr>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HR"/>
          </a:p>
        </p:txBody>
      </p:sp>
      <p:sp>
        <p:nvSpPr>
          <p:cNvPr id="10" name="TextBox 9"/>
          <p:cNvSpPr txBox="1"/>
          <p:nvPr/>
        </p:nvSpPr>
        <p:spPr>
          <a:xfrm>
            <a:off x="438151" y="1428750"/>
            <a:ext cx="8429624" cy="523220"/>
          </a:xfrm>
          <a:prstGeom prst="rect">
            <a:avLst/>
          </a:prstGeom>
          <a:noFill/>
        </p:spPr>
        <p:txBody>
          <a:bodyPr wrap="square" rtlCol="0">
            <a:spAutoFit/>
          </a:bodyPr>
          <a:lstStyle/>
          <a:p>
            <a:pPr algn="ctr"/>
            <a:r>
              <a:rPr lang="hr-HR" sz="2800" b="1" dirty="0">
                <a:solidFill>
                  <a:schemeClr val="tx2">
                    <a:lumMod val="75000"/>
                  </a:schemeClr>
                </a:solidFill>
              </a:rPr>
              <a:t> B. </a:t>
            </a:r>
            <a:r>
              <a:rPr lang="hr-HR" sz="2800" b="1" dirty="0" err="1">
                <a:solidFill>
                  <a:schemeClr val="tx2">
                    <a:lumMod val="75000"/>
                  </a:schemeClr>
                </a:solidFill>
              </a:rPr>
              <a:t>Implementation</a:t>
            </a:r>
            <a:r>
              <a:rPr lang="hr-HR" sz="2800" b="1" dirty="0">
                <a:solidFill>
                  <a:schemeClr val="tx2">
                    <a:lumMod val="75000"/>
                  </a:schemeClr>
                </a:solidFill>
              </a:rPr>
              <a:t> </a:t>
            </a:r>
            <a:r>
              <a:rPr lang="hr-HR" sz="2800" b="1" dirty="0" err="1">
                <a:solidFill>
                  <a:schemeClr val="tx2">
                    <a:lumMod val="75000"/>
                  </a:schemeClr>
                </a:solidFill>
              </a:rPr>
              <a:t>of</a:t>
            </a:r>
            <a:r>
              <a:rPr lang="hr-HR" sz="2800" b="1" dirty="0">
                <a:solidFill>
                  <a:schemeClr val="tx2">
                    <a:lumMod val="75000"/>
                  </a:schemeClr>
                </a:solidFill>
              </a:rPr>
              <a:t> </a:t>
            </a:r>
            <a:r>
              <a:rPr lang="hr-HR" sz="2800" b="1" dirty="0" err="1">
                <a:solidFill>
                  <a:schemeClr val="tx2">
                    <a:lumMod val="75000"/>
                  </a:schemeClr>
                </a:solidFill>
              </a:rPr>
              <a:t>inspection</a:t>
            </a:r>
            <a:r>
              <a:rPr lang="hr-HR" sz="2800" b="1" dirty="0">
                <a:solidFill>
                  <a:schemeClr val="tx2">
                    <a:lumMod val="75000"/>
                  </a:schemeClr>
                </a:solidFill>
              </a:rPr>
              <a:t> </a:t>
            </a:r>
            <a:r>
              <a:rPr lang="hr-HR" sz="2800" b="1" dirty="0" err="1">
                <a:solidFill>
                  <a:schemeClr val="tx2">
                    <a:lumMod val="75000"/>
                  </a:schemeClr>
                </a:solidFill>
              </a:rPr>
              <a:t>monitoring</a:t>
            </a:r>
            <a:r>
              <a:rPr lang="hr-HR" sz="2800" b="1" dirty="0">
                <a:solidFill>
                  <a:schemeClr val="tx2">
                    <a:lumMod val="75000"/>
                  </a:schemeClr>
                </a:solidFill>
              </a:rPr>
              <a:t> - </a:t>
            </a:r>
            <a:r>
              <a:rPr lang="hr-HR" sz="2800" b="1" dirty="0" err="1">
                <a:solidFill>
                  <a:schemeClr val="tx2">
                    <a:lumMod val="75000"/>
                  </a:schemeClr>
                </a:solidFill>
              </a:rPr>
              <a:t>steps</a:t>
            </a:r>
            <a:endParaRPr lang="hr-HR" sz="2800" b="1" dirty="0">
              <a:solidFill>
                <a:schemeClr val="tx2">
                  <a:lumMod val="75000"/>
                </a:schemeClr>
              </a:solidFill>
            </a:endParaRPr>
          </a:p>
        </p:txBody>
      </p:sp>
      <p:sp>
        <p:nvSpPr>
          <p:cNvPr id="13" name="Rectangle 12"/>
          <p:cNvSpPr/>
          <p:nvPr/>
        </p:nvSpPr>
        <p:spPr>
          <a:xfrm>
            <a:off x="1219199" y="2162175"/>
            <a:ext cx="7667625" cy="885826"/>
          </a:xfrm>
          <a:prstGeom prst="rect">
            <a:avLst/>
          </a:prstGeom>
          <a:solidFill>
            <a:schemeClr val="accent3">
              <a:lumMod val="40000"/>
              <a:lumOff val="60000"/>
            </a:schemeClr>
          </a:solidFill>
          <a:ln w="19050">
            <a:solidFill>
              <a:schemeClr val="accent3">
                <a:lumMod val="75000"/>
              </a:schemeClr>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hr-BA" sz="2000" b="1" dirty="0" err="1">
                <a:solidFill>
                  <a:schemeClr val="tx2">
                    <a:lumMod val="75000"/>
                  </a:schemeClr>
                </a:solidFill>
              </a:rPr>
              <a:t>Verify</a:t>
            </a:r>
            <a:r>
              <a:rPr lang="hr-BA" sz="2000" b="1" dirty="0">
                <a:solidFill>
                  <a:schemeClr val="tx2">
                    <a:lumMod val="75000"/>
                  </a:schemeClr>
                </a:solidFill>
              </a:rPr>
              <a:t> </a:t>
            </a:r>
            <a:r>
              <a:rPr lang="hr-BA" sz="2000" b="1" dirty="0" err="1">
                <a:solidFill>
                  <a:schemeClr val="tx2">
                    <a:lumMod val="75000"/>
                  </a:schemeClr>
                </a:solidFill>
              </a:rPr>
              <a:t>whether</a:t>
            </a:r>
            <a:r>
              <a:rPr lang="hr-BA" sz="2000" b="1" dirty="0">
                <a:solidFill>
                  <a:schemeClr val="tx2">
                    <a:lumMod val="75000"/>
                  </a:schemeClr>
                </a:solidFill>
              </a:rPr>
              <a:t> </a:t>
            </a:r>
            <a:r>
              <a:rPr lang="hr-BA" sz="2000" b="1" dirty="0" err="1">
                <a:solidFill>
                  <a:schemeClr val="tx2">
                    <a:lumMod val="75000"/>
                  </a:schemeClr>
                </a:solidFill>
              </a:rPr>
              <a:t>the</a:t>
            </a:r>
            <a:r>
              <a:rPr lang="hr-BA" sz="2000" b="1" dirty="0">
                <a:solidFill>
                  <a:schemeClr val="tx2">
                    <a:lumMod val="75000"/>
                  </a:schemeClr>
                </a:solidFill>
              </a:rPr>
              <a:t> </a:t>
            </a:r>
            <a:r>
              <a:rPr lang="hr-BA" sz="2000" b="1" dirty="0" err="1">
                <a:solidFill>
                  <a:schemeClr val="tx2">
                    <a:lumMod val="75000"/>
                  </a:schemeClr>
                </a:solidFill>
              </a:rPr>
              <a:t>polluter</a:t>
            </a:r>
            <a:r>
              <a:rPr lang="hr-BA" sz="2000" b="1" dirty="0">
                <a:solidFill>
                  <a:schemeClr val="tx2">
                    <a:lumMod val="75000"/>
                  </a:schemeClr>
                </a:solidFill>
              </a:rPr>
              <a:t> </a:t>
            </a:r>
            <a:r>
              <a:rPr lang="hr-BA" sz="2000" b="1" u="sng" dirty="0" err="1">
                <a:solidFill>
                  <a:schemeClr val="tx2">
                    <a:lumMod val="75000"/>
                  </a:schemeClr>
                </a:solidFill>
              </a:rPr>
              <a:t>provided</a:t>
            </a:r>
            <a:r>
              <a:rPr lang="hr-BA" sz="2000" b="1" u="sng" dirty="0">
                <a:solidFill>
                  <a:schemeClr val="tx2">
                    <a:lumMod val="75000"/>
                  </a:schemeClr>
                </a:solidFill>
              </a:rPr>
              <a:t> AQM </a:t>
            </a:r>
            <a:r>
              <a:rPr lang="hr-BA" sz="2000" b="1" dirty="0" err="1">
                <a:solidFill>
                  <a:schemeClr val="tx2">
                    <a:lumMod val="75000"/>
                  </a:schemeClr>
                </a:solidFill>
              </a:rPr>
              <a:t>pursuant</a:t>
            </a:r>
            <a:r>
              <a:rPr lang="hr-BA" sz="2000" b="1" dirty="0">
                <a:solidFill>
                  <a:schemeClr val="tx2">
                    <a:lumMod val="75000"/>
                  </a:schemeClr>
                </a:solidFill>
              </a:rPr>
              <a:t> to </a:t>
            </a:r>
            <a:r>
              <a:rPr lang="hr-BA" sz="2000" b="1" dirty="0" err="1">
                <a:solidFill>
                  <a:schemeClr val="tx2">
                    <a:lumMod val="75000"/>
                  </a:schemeClr>
                </a:solidFill>
              </a:rPr>
              <a:t>the</a:t>
            </a:r>
            <a:r>
              <a:rPr lang="hr-BA" sz="2000" b="1" dirty="0">
                <a:solidFill>
                  <a:schemeClr val="tx2">
                    <a:lumMod val="75000"/>
                  </a:schemeClr>
                </a:solidFill>
              </a:rPr>
              <a:t> </a:t>
            </a:r>
            <a:r>
              <a:rPr lang="hr-BA" sz="2000" b="1" dirty="0" err="1">
                <a:solidFill>
                  <a:schemeClr val="tx2">
                    <a:lumMod val="75000"/>
                  </a:schemeClr>
                </a:solidFill>
              </a:rPr>
              <a:t>document</a:t>
            </a:r>
            <a:r>
              <a:rPr lang="hr-BA" sz="2000" b="1" dirty="0">
                <a:solidFill>
                  <a:schemeClr val="tx2">
                    <a:lumMod val="75000"/>
                  </a:schemeClr>
                </a:solidFill>
              </a:rPr>
              <a:t> </a:t>
            </a:r>
            <a:r>
              <a:rPr lang="hr-BA" sz="2000" b="1" dirty="0" err="1">
                <a:solidFill>
                  <a:schemeClr val="tx2">
                    <a:lumMod val="75000"/>
                  </a:schemeClr>
                </a:solidFill>
              </a:rPr>
              <a:t>in</a:t>
            </a:r>
            <a:r>
              <a:rPr lang="hr-BA" sz="2000" b="1" dirty="0">
                <a:solidFill>
                  <a:schemeClr val="tx2">
                    <a:lumMod val="75000"/>
                  </a:schemeClr>
                </a:solidFill>
              </a:rPr>
              <a:t> A1 </a:t>
            </a:r>
            <a:r>
              <a:rPr lang="hr-BA" sz="2000" b="1" dirty="0" err="1">
                <a:solidFill>
                  <a:schemeClr val="tx2">
                    <a:lumMod val="75000"/>
                  </a:schemeClr>
                </a:solidFill>
              </a:rPr>
              <a:t>and</a:t>
            </a:r>
            <a:r>
              <a:rPr lang="hr-BA" sz="2000" b="1" dirty="0">
                <a:solidFill>
                  <a:schemeClr val="tx2">
                    <a:lumMod val="75000"/>
                  </a:schemeClr>
                </a:solidFill>
              </a:rPr>
              <a:t> </a:t>
            </a:r>
            <a:r>
              <a:rPr lang="hr-BA" sz="2000" b="1" dirty="0" err="1">
                <a:solidFill>
                  <a:schemeClr val="tx2">
                    <a:lumMod val="75000"/>
                  </a:schemeClr>
                </a:solidFill>
              </a:rPr>
              <a:t>concluded</a:t>
            </a:r>
            <a:r>
              <a:rPr lang="hr-BA" sz="2000" b="1" dirty="0">
                <a:solidFill>
                  <a:schemeClr val="tx2">
                    <a:lumMod val="75000"/>
                  </a:schemeClr>
                </a:solidFill>
              </a:rPr>
              <a:t> </a:t>
            </a:r>
            <a:r>
              <a:rPr lang="hr-BA" sz="2000" b="1" dirty="0" err="1">
                <a:solidFill>
                  <a:schemeClr val="tx2">
                    <a:lumMod val="75000"/>
                  </a:schemeClr>
                </a:solidFill>
              </a:rPr>
              <a:t>the</a:t>
            </a:r>
            <a:r>
              <a:rPr lang="hr-BA" sz="2000" b="1" dirty="0">
                <a:solidFill>
                  <a:schemeClr val="tx2">
                    <a:lumMod val="75000"/>
                  </a:schemeClr>
                </a:solidFill>
              </a:rPr>
              <a:t> </a:t>
            </a:r>
            <a:r>
              <a:rPr lang="hr-BA" sz="2000" b="1" dirty="0" err="1">
                <a:solidFill>
                  <a:schemeClr val="tx2">
                    <a:lumMod val="75000"/>
                  </a:schemeClr>
                </a:solidFill>
              </a:rPr>
              <a:t>contract</a:t>
            </a:r>
            <a:r>
              <a:rPr lang="hr-BA" sz="2000" b="1" dirty="0">
                <a:solidFill>
                  <a:schemeClr val="tx2">
                    <a:lumMod val="75000"/>
                  </a:schemeClr>
                </a:solidFill>
              </a:rPr>
              <a:t> </a:t>
            </a:r>
            <a:r>
              <a:rPr lang="hr-BA" sz="2000" b="1" dirty="0" err="1">
                <a:solidFill>
                  <a:schemeClr val="tx2">
                    <a:lumMod val="75000"/>
                  </a:schemeClr>
                </a:solidFill>
              </a:rPr>
              <a:t>with</a:t>
            </a:r>
            <a:r>
              <a:rPr lang="hr-BA" sz="2000" b="1" dirty="0">
                <a:solidFill>
                  <a:schemeClr val="tx2">
                    <a:lumMod val="75000"/>
                  </a:schemeClr>
                </a:solidFill>
              </a:rPr>
              <a:t> </a:t>
            </a:r>
            <a:r>
              <a:rPr lang="hr-BA" sz="2000" b="1" dirty="0" err="1">
                <a:solidFill>
                  <a:schemeClr val="tx2">
                    <a:lumMod val="75000"/>
                  </a:schemeClr>
                </a:solidFill>
              </a:rPr>
              <a:t>testing</a:t>
            </a:r>
            <a:r>
              <a:rPr lang="hr-BA" sz="2000" b="1" dirty="0">
                <a:solidFill>
                  <a:schemeClr val="tx2">
                    <a:lumMod val="75000"/>
                  </a:schemeClr>
                </a:solidFill>
              </a:rPr>
              <a:t> </a:t>
            </a:r>
            <a:r>
              <a:rPr lang="hr-BA" sz="2000" b="1" dirty="0" err="1">
                <a:solidFill>
                  <a:schemeClr val="tx2">
                    <a:lumMod val="75000"/>
                  </a:schemeClr>
                </a:solidFill>
              </a:rPr>
              <a:t>laboratory</a:t>
            </a:r>
            <a:r>
              <a:rPr lang="hr-HR" sz="2000" b="1" dirty="0">
                <a:solidFill>
                  <a:schemeClr val="tx2">
                    <a:lumMod val="75000"/>
                  </a:schemeClr>
                </a:solidFill>
              </a:rPr>
              <a:t>.</a:t>
            </a:r>
          </a:p>
        </p:txBody>
      </p:sp>
      <p:sp>
        <p:nvSpPr>
          <p:cNvPr id="14" name="Rectangle 13"/>
          <p:cNvSpPr/>
          <p:nvPr/>
        </p:nvSpPr>
        <p:spPr>
          <a:xfrm>
            <a:off x="428625" y="2171701"/>
            <a:ext cx="704850" cy="876299"/>
          </a:xfrm>
          <a:prstGeom prst="rect">
            <a:avLst/>
          </a:prstGeom>
          <a:solidFill>
            <a:schemeClr val="accent3">
              <a:lumMod val="60000"/>
              <a:lumOff val="40000"/>
            </a:schemeClr>
          </a:solidFill>
          <a:ln>
            <a:solidFill>
              <a:schemeClr val="accent3">
                <a:lumMod val="75000"/>
              </a:schemeClr>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sz="2800" b="1" dirty="0">
                <a:solidFill>
                  <a:schemeClr val="tx2">
                    <a:lumMod val="75000"/>
                  </a:schemeClr>
                </a:solidFill>
              </a:rPr>
              <a:t>1.</a:t>
            </a:r>
          </a:p>
        </p:txBody>
      </p:sp>
      <p:sp>
        <p:nvSpPr>
          <p:cNvPr id="15" name="Rectangle 14"/>
          <p:cNvSpPr/>
          <p:nvPr/>
        </p:nvSpPr>
        <p:spPr>
          <a:xfrm>
            <a:off x="1209674" y="3133724"/>
            <a:ext cx="7667625" cy="1152525"/>
          </a:xfrm>
          <a:prstGeom prst="rect">
            <a:avLst/>
          </a:prstGeom>
          <a:solidFill>
            <a:schemeClr val="accent3">
              <a:lumMod val="40000"/>
              <a:lumOff val="60000"/>
            </a:schemeClr>
          </a:solidFill>
          <a:ln w="19050">
            <a:solidFill>
              <a:schemeClr val="accent3">
                <a:lumMod val="75000"/>
              </a:schemeClr>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hr-HR" sz="2000" b="1" dirty="0" err="1">
                <a:solidFill>
                  <a:schemeClr val="tx2">
                    <a:lumMod val="75000"/>
                  </a:schemeClr>
                </a:solidFill>
              </a:rPr>
              <a:t>Establish</a:t>
            </a:r>
            <a:r>
              <a:rPr lang="hr-HR" sz="2000" b="1" dirty="0">
                <a:solidFill>
                  <a:schemeClr val="tx2">
                    <a:lumMod val="75000"/>
                  </a:schemeClr>
                </a:solidFill>
              </a:rPr>
              <a:t> </a:t>
            </a:r>
            <a:r>
              <a:rPr lang="hr-HR" sz="2000" b="1" dirty="0" err="1">
                <a:solidFill>
                  <a:schemeClr val="tx2">
                    <a:lumMod val="75000"/>
                  </a:schemeClr>
                </a:solidFill>
              </a:rPr>
              <a:t>identification</a:t>
            </a:r>
            <a:r>
              <a:rPr lang="hr-HR" sz="2000" b="1" dirty="0">
                <a:solidFill>
                  <a:schemeClr val="tx2">
                    <a:lumMod val="75000"/>
                  </a:schemeClr>
                </a:solidFill>
              </a:rPr>
              <a:t> (</a:t>
            </a:r>
            <a:r>
              <a:rPr lang="hr-HR" sz="2000" b="1" dirty="0" err="1">
                <a:solidFill>
                  <a:schemeClr val="tx2">
                    <a:lumMod val="75000"/>
                  </a:schemeClr>
                </a:solidFill>
              </a:rPr>
              <a:t>class</a:t>
            </a:r>
            <a:r>
              <a:rPr lang="hr-HR" sz="2000" b="1" dirty="0">
                <a:solidFill>
                  <a:schemeClr val="tx2">
                    <a:lumMod val="75000"/>
                  </a:schemeClr>
                </a:solidFill>
              </a:rPr>
              <a:t>/</a:t>
            </a:r>
            <a:r>
              <a:rPr lang="hr-HR" sz="2000" b="1" dirty="0" err="1">
                <a:solidFill>
                  <a:schemeClr val="tx2">
                    <a:lumMod val="75000"/>
                  </a:schemeClr>
                </a:solidFill>
              </a:rPr>
              <a:t>register</a:t>
            </a:r>
            <a:r>
              <a:rPr lang="hr-HR" sz="2000" b="1" dirty="0">
                <a:solidFill>
                  <a:schemeClr val="tx2">
                    <a:lumMod val="75000"/>
                  </a:schemeClr>
                </a:solidFill>
              </a:rPr>
              <a:t> </a:t>
            </a:r>
            <a:r>
              <a:rPr lang="hr-HR" sz="2000" b="1" dirty="0" err="1">
                <a:solidFill>
                  <a:schemeClr val="tx2">
                    <a:lumMod val="75000"/>
                  </a:schemeClr>
                </a:solidFill>
              </a:rPr>
              <a:t>number</a:t>
            </a:r>
            <a:r>
              <a:rPr lang="hr-HR" sz="2000" b="1" dirty="0">
                <a:solidFill>
                  <a:schemeClr val="tx2">
                    <a:lumMod val="75000"/>
                  </a:schemeClr>
                </a:solidFill>
              </a:rPr>
              <a:t>), </a:t>
            </a:r>
            <a:r>
              <a:rPr lang="hr-HR" sz="2000" b="1" u="sng" dirty="0" err="1">
                <a:solidFill>
                  <a:schemeClr val="tx2">
                    <a:lumMod val="75000"/>
                  </a:schemeClr>
                </a:solidFill>
              </a:rPr>
              <a:t>permit</a:t>
            </a:r>
            <a:r>
              <a:rPr lang="hr-HR" sz="2000" b="1" u="sng" dirty="0">
                <a:solidFill>
                  <a:schemeClr val="tx2">
                    <a:lumMod val="75000"/>
                  </a:schemeClr>
                </a:solidFill>
              </a:rPr>
              <a:t> </a:t>
            </a:r>
            <a:r>
              <a:rPr lang="hr-HR" sz="2000" b="1" u="sng" dirty="0" err="1">
                <a:solidFill>
                  <a:schemeClr val="tx2">
                    <a:lumMod val="75000"/>
                  </a:schemeClr>
                </a:solidFill>
              </a:rPr>
              <a:t>validity</a:t>
            </a:r>
            <a:r>
              <a:rPr lang="hr-HR" sz="2000" b="1" u="sng" dirty="0">
                <a:solidFill>
                  <a:schemeClr val="tx2">
                    <a:lumMod val="75000"/>
                  </a:schemeClr>
                </a:solidFill>
              </a:rPr>
              <a:t> </a:t>
            </a:r>
            <a:r>
              <a:rPr lang="hr-HR" sz="2000" b="1" dirty="0">
                <a:solidFill>
                  <a:schemeClr val="tx2">
                    <a:lumMod val="75000"/>
                  </a:schemeClr>
                </a:solidFill>
              </a:rPr>
              <a:t>(date </a:t>
            </a:r>
            <a:r>
              <a:rPr lang="hr-HR" sz="2000" b="1" dirty="0" err="1">
                <a:solidFill>
                  <a:schemeClr val="tx2">
                    <a:lumMod val="75000"/>
                  </a:schemeClr>
                </a:solidFill>
              </a:rPr>
              <a:t>of</a:t>
            </a:r>
            <a:r>
              <a:rPr lang="hr-HR" sz="2000" b="1" dirty="0">
                <a:solidFill>
                  <a:schemeClr val="tx2">
                    <a:lumMod val="75000"/>
                  </a:schemeClr>
                </a:solidFill>
              </a:rPr>
              <a:t> </a:t>
            </a:r>
            <a:r>
              <a:rPr lang="hr-HR" sz="2000" b="1" dirty="0" err="1">
                <a:solidFill>
                  <a:schemeClr val="tx2">
                    <a:lumMod val="75000"/>
                  </a:schemeClr>
                </a:solidFill>
              </a:rPr>
              <a:t>validity</a:t>
            </a:r>
            <a:r>
              <a:rPr lang="hr-HR" sz="2000" b="1" dirty="0">
                <a:solidFill>
                  <a:schemeClr val="tx2">
                    <a:lumMod val="75000"/>
                  </a:schemeClr>
                </a:solidFill>
              </a:rPr>
              <a:t> for </a:t>
            </a:r>
            <a:r>
              <a:rPr lang="hr-HR" sz="2000" b="1" dirty="0" err="1">
                <a:solidFill>
                  <a:schemeClr val="tx2">
                    <a:lumMod val="75000"/>
                  </a:schemeClr>
                </a:solidFill>
              </a:rPr>
              <a:t>each</a:t>
            </a:r>
            <a:r>
              <a:rPr lang="hr-HR" sz="2000" b="1" dirty="0">
                <a:solidFill>
                  <a:schemeClr val="tx2">
                    <a:lumMod val="75000"/>
                  </a:schemeClr>
                </a:solidFill>
              </a:rPr>
              <a:t> </a:t>
            </a:r>
            <a:r>
              <a:rPr lang="hr-HR" sz="2000" b="1" dirty="0" err="1">
                <a:solidFill>
                  <a:schemeClr val="tx2">
                    <a:lumMod val="75000"/>
                  </a:schemeClr>
                </a:solidFill>
              </a:rPr>
              <a:t>pollutant</a:t>
            </a:r>
            <a:r>
              <a:rPr lang="hr-HR" sz="2000" b="1" dirty="0">
                <a:solidFill>
                  <a:schemeClr val="tx2">
                    <a:lumMod val="75000"/>
                  </a:schemeClr>
                </a:solidFill>
              </a:rPr>
              <a:t>) </a:t>
            </a:r>
            <a:r>
              <a:rPr lang="hr-HR" sz="2000" b="1" dirty="0" err="1">
                <a:solidFill>
                  <a:schemeClr val="tx2">
                    <a:lumMod val="75000"/>
                  </a:schemeClr>
                </a:solidFill>
              </a:rPr>
              <a:t>and</a:t>
            </a:r>
            <a:r>
              <a:rPr lang="hr-HR" sz="2000" b="1" dirty="0">
                <a:solidFill>
                  <a:schemeClr val="tx2">
                    <a:lumMod val="75000"/>
                  </a:schemeClr>
                </a:solidFill>
              </a:rPr>
              <a:t> </a:t>
            </a:r>
            <a:r>
              <a:rPr lang="hr-HR" sz="2000" b="1" dirty="0" err="1">
                <a:solidFill>
                  <a:schemeClr val="tx2">
                    <a:lumMod val="75000"/>
                  </a:schemeClr>
                </a:solidFill>
              </a:rPr>
              <a:t>pollutants</a:t>
            </a:r>
            <a:r>
              <a:rPr lang="hr-HR" sz="2000" b="1" dirty="0">
                <a:solidFill>
                  <a:schemeClr val="tx2">
                    <a:lumMod val="75000"/>
                  </a:schemeClr>
                </a:solidFill>
              </a:rPr>
              <a:t> </a:t>
            </a:r>
            <a:r>
              <a:rPr lang="hr-HR" sz="2000" b="1" dirty="0" err="1">
                <a:solidFill>
                  <a:schemeClr val="tx2">
                    <a:lumMod val="75000"/>
                  </a:schemeClr>
                </a:solidFill>
              </a:rPr>
              <a:t>for</a:t>
            </a:r>
            <a:r>
              <a:rPr lang="hr-HR" sz="2000" b="1" dirty="0">
                <a:solidFill>
                  <a:schemeClr val="tx2">
                    <a:lumMod val="75000"/>
                  </a:schemeClr>
                </a:solidFill>
              </a:rPr>
              <a:t> </a:t>
            </a:r>
            <a:r>
              <a:rPr lang="hr-HR" sz="2000" b="1" dirty="0" err="1">
                <a:solidFill>
                  <a:schemeClr val="tx2">
                    <a:lumMod val="75000"/>
                  </a:schemeClr>
                </a:solidFill>
              </a:rPr>
              <a:t>which</a:t>
            </a:r>
            <a:r>
              <a:rPr lang="hr-HR" sz="2000" b="1" dirty="0">
                <a:solidFill>
                  <a:schemeClr val="tx2">
                    <a:lumMod val="75000"/>
                  </a:schemeClr>
                </a:solidFill>
              </a:rPr>
              <a:t> </a:t>
            </a:r>
            <a:r>
              <a:rPr lang="hr-HR" sz="2000" b="1" dirty="0" err="1">
                <a:solidFill>
                  <a:schemeClr val="tx2">
                    <a:lumMod val="75000"/>
                  </a:schemeClr>
                </a:solidFill>
              </a:rPr>
              <a:t>the</a:t>
            </a:r>
            <a:r>
              <a:rPr lang="hr-HR" sz="2000" b="1" dirty="0">
                <a:solidFill>
                  <a:schemeClr val="tx2">
                    <a:lumMod val="75000"/>
                  </a:schemeClr>
                </a:solidFill>
              </a:rPr>
              <a:t> </a:t>
            </a:r>
            <a:r>
              <a:rPr lang="hr-HR" sz="2000" b="1" dirty="0" err="1">
                <a:solidFill>
                  <a:schemeClr val="tx2">
                    <a:lumMod val="75000"/>
                  </a:schemeClr>
                </a:solidFill>
              </a:rPr>
              <a:t>permit</a:t>
            </a:r>
            <a:r>
              <a:rPr lang="hr-HR" sz="2000" b="1" dirty="0">
                <a:solidFill>
                  <a:schemeClr val="tx2">
                    <a:lumMod val="75000"/>
                  </a:schemeClr>
                </a:solidFill>
              </a:rPr>
              <a:t> </a:t>
            </a:r>
            <a:r>
              <a:rPr lang="hr-HR" sz="2000" b="1" dirty="0" err="1">
                <a:solidFill>
                  <a:schemeClr val="tx2">
                    <a:lumMod val="75000"/>
                  </a:schemeClr>
                </a:solidFill>
              </a:rPr>
              <a:t>of</a:t>
            </a:r>
            <a:r>
              <a:rPr lang="hr-HR" sz="2000" b="1" dirty="0">
                <a:solidFill>
                  <a:schemeClr val="tx2">
                    <a:lumMod val="75000"/>
                  </a:schemeClr>
                </a:solidFill>
              </a:rPr>
              <a:t> </a:t>
            </a:r>
            <a:r>
              <a:rPr lang="hr-HR" sz="2000" b="1" dirty="0" err="1">
                <a:solidFill>
                  <a:schemeClr val="tx2">
                    <a:lumMod val="75000"/>
                  </a:schemeClr>
                </a:solidFill>
              </a:rPr>
              <a:t>testing</a:t>
            </a:r>
            <a:r>
              <a:rPr lang="hr-HR" sz="2000" b="1" dirty="0">
                <a:solidFill>
                  <a:schemeClr val="tx2">
                    <a:lumMod val="75000"/>
                  </a:schemeClr>
                </a:solidFill>
              </a:rPr>
              <a:t> </a:t>
            </a:r>
            <a:r>
              <a:rPr lang="hr-HR" sz="2000" b="1" dirty="0" err="1">
                <a:solidFill>
                  <a:schemeClr val="tx2">
                    <a:lumMod val="75000"/>
                  </a:schemeClr>
                </a:solidFill>
              </a:rPr>
              <a:t>laboratory</a:t>
            </a:r>
            <a:r>
              <a:rPr lang="hr-HR" sz="2000" b="1" dirty="0">
                <a:solidFill>
                  <a:schemeClr val="tx2">
                    <a:lumMod val="75000"/>
                  </a:schemeClr>
                </a:solidFill>
              </a:rPr>
              <a:t> </a:t>
            </a:r>
            <a:r>
              <a:rPr lang="hr-HR" sz="2000" b="1" dirty="0" err="1">
                <a:solidFill>
                  <a:schemeClr val="tx2">
                    <a:lumMod val="75000"/>
                  </a:schemeClr>
                </a:solidFill>
              </a:rPr>
              <a:t>has</a:t>
            </a:r>
            <a:r>
              <a:rPr lang="hr-HR" sz="2000" b="1" dirty="0">
                <a:solidFill>
                  <a:schemeClr val="tx2">
                    <a:lumMod val="75000"/>
                  </a:schemeClr>
                </a:solidFill>
              </a:rPr>
              <a:t> </a:t>
            </a:r>
            <a:r>
              <a:rPr lang="hr-HR" sz="2000" b="1" dirty="0" err="1">
                <a:solidFill>
                  <a:schemeClr val="tx2">
                    <a:lumMod val="75000"/>
                  </a:schemeClr>
                </a:solidFill>
              </a:rPr>
              <a:t>been</a:t>
            </a:r>
            <a:r>
              <a:rPr lang="hr-HR" sz="2000" b="1" dirty="0">
                <a:solidFill>
                  <a:schemeClr val="tx2">
                    <a:lumMod val="75000"/>
                  </a:schemeClr>
                </a:solidFill>
              </a:rPr>
              <a:t> </a:t>
            </a:r>
            <a:r>
              <a:rPr lang="hr-HR" sz="2000" b="1" dirty="0" err="1">
                <a:solidFill>
                  <a:schemeClr val="tx2">
                    <a:lumMod val="75000"/>
                  </a:schemeClr>
                </a:solidFill>
              </a:rPr>
              <a:t>issued</a:t>
            </a:r>
            <a:r>
              <a:rPr lang="hr-HR" sz="2000" b="1" dirty="0">
                <a:solidFill>
                  <a:schemeClr val="tx2">
                    <a:lumMod val="75000"/>
                  </a:schemeClr>
                </a:solidFill>
              </a:rPr>
              <a:t>.</a:t>
            </a:r>
          </a:p>
        </p:txBody>
      </p:sp>
      <p:sp>
        <p:nvSpPr>
          <p:cNvPr id="16" name="Rectangle 15"/>
          <p:cNvSpPr/>
          <p:nvPr/>
        </p:nvSpPr>
        <p:spPr>
          <a:xfrm>
            <a:off x="438150" y="3124201"/>
            <a:ext cx="704850" cy="1152524"/>
          </a:xfrm>
          <a:prstGeom prst="rect">
            <a:avLst/>
          </a:prstGeom>
          <a:solidFill>
            <a:schemeClr val="accent3">
              <a:lumMod val="60000"/>
              <a:lumOff val="40000"/>
            </a:schemeClr>
          </a:solidFill>
          <a:ln>
            <a:solidFill>
              <a:schemeClr val="accent3">
                <a:lumMod val="75000"/>
              </a:schemeClr>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sz="2800" b="1" dirty="0">
                <a:solidFill>
                  <a:schemeClr val="tx2">
                    <a:lumMod val="75000"/>
                  </a:schemeClr>
                </a:solidFill>
              </a:rPr>
              <a:t>2.</a:t>
            </a:r>
          </a:p>
        </p:txBody>
      </p:sp>
      <p:sp>
        <p:nvSpPr>
          <p:cNvPr id="18" name="Rectangle 17"/>
          <p:cNvSpPr/>
          <p:nvPr/>
        </p:nvSpPr>
        <p:spPr>
          <a:xfrm>
            <a:off x="1190624" y="4381499"/>
            <a:ext cx="7667625" cy="1362076"/>
          </a:xfrm>
          <a:prstGeom prst="rect">
            <a:avLst/>
          </a:prstGeom>
          <a:solidFill>
            <a:schemeClr val="accent3">
              <a:lumMod val="40000"/>
              <a:lumOff val="60000"/>
            </a:schemeClr>
          </a:solidFill>
          <a:ln w="19050">
            <a:solidFill>
              <a:schemeClr val="accent3">
                <a:lumMod val="75000"/>
              </a:schemeClr>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hr-HR" sz="2000" b="1" dirty="0" err="1">
                <a:solidFill>
                  <a:schemeClr val="tx2">
                    <a:lumMod val="75000"/>
                  </a:schemeClr>
                </a:solidFill>
              </a:rPr>
              <a:t>Based</a:t>
            </a:r>
            <a:r>
              <a:rPr lang="hr-HR" sz="2000" b="1" dirty="0">
                <a:solidFill>
                  <a:schemeClr val="tx2">
                    <a:lumMod val="75000"/>
                  </a:schemeClr>
                </a:solidFill>
              </a:rPr>
              <a:t> on </a:t>
            </a:r>
            <a:r>
              <a:rPr lang="hr-HR" sz="2000" b="1" dirty="0" err="1">
                <a:solidFill>
                  <a:schemeClr val="tx2">
                    <a:lumMod val="75000"/>
                  </a:schemeClr>
                </a:solidFill>
              </a:rPr>
              <a:t>acknowledgements</a:t>
            </a:r>
            <a:r>
              <a:rPr lang="hr-HR" sz="2000" b="1" dirty="0">
                <a:solidFill>
                  <a:schemeClr val="tx2">
                    <a:lumMod val="75000"/>
                  </a:schemeClr>
                </a:solidFill>
              </a:rPr>
              <a:t> </a:t>
            </a:r>
            <a:r>
              <a:rPr lang="hr-HR" sz="2000" b="1" dirty="0" err="1">
                <a:solidFill>
                  <a:schemeClr val="tx2">
                    <a:lumMod val="75000"/>
                  </a:schemeClr>
                </a:solidFill>
              </a:rPr>
              <a:t>acquired</a:t>
            </a:r>
            <a:r>
              <a:rPr lang="hr-HR" sz="2000" b="1" dirty="0">
                <a:solidFill>
                  <a:schemeClr val="tx2">
                    <a:lumMod val="75000"/>
                  </a:schemeClr>
                </a:solidFill>
              </a:rPr>
              <a:t> </a:t>
            </a:r>
            <a:r>
              <a:rPr lang="hr-HR" sz="2000" b="1" dirty="0" err="1">
                <a:solidFill>
                  <a:schemeClr val="tx2">
                    <a:lumMod val="75000"/>
                  </a:schemeClr>
                </a:solidFill>
              </a:rPr>
              <a:t>in</a:t>
            </a:r>
            <a:r>
              <a:rPr lang="hr-HR" sz="2000" b="1" dirty="0">
                <a:solidFill>
                  <a:schemeClr val="tx2">
                    <a:lumMod val="75000"/>
                  </a:schemeClr>
                </a:solidFill>
              </a:rPr>
              <a:t> </a:t>
            </a:r>
            <a:r>
              <a:rPr lang="hr-HR" sz="2000" b="1" dirty="0" err="1">
                <a:solidFill>
                  <a:schemeClr val="tx2">
                    <a:lumMod val="75000"/>
                  </a:schemeClr>
                </a:solidFill>
              </a:rPr>
              <a:t>the</a:t>
            </a:r>
            <a:r>
              <a:rPr lang="hr-HR" sz="2000" b="1" dirty="0">
                <a:solidFill>
                  <a:schemeClr val="tx2">
                    <a:lumMod val="75000"/>
                  </a:schemeClr>
                </a:solidFill>
              </a:rPr>
              <a:t> </a:t>
            </a:r>
            <a:r>
              <a:rPr lang="hr-HR" sz="2000" b="1" dirty="0" err="1">
                <a:solidFill>
                  <a:schemeClr val="tx2">
                    <a:lumMod val="75000"/>
                  </a:schemeClr>
                </a:solidFill>
              </a:rPr>
              <a:t>preparation</a:t>
            </a:r>
            <a:r>
              <a:rPr lang="hr-HR" sz="2000" b="1" dirty="0">
                <a:solidFill>
                  <a:schemeClr val="tx2">
                    <a:lumMod val="75000"/>
                  </a:schemeClr>
                </a:solidFill>
              </a:rPr>
              <a:t> </a:t>
            </a:r>
            <a:r>
              <a:rPr lang="hr-HR" sz="2000" b="1" dirty="0" err="1">
                <a:solidFill>
                  <a:schemeClr val="tx2">
                    <a:lumMod val="75000"/>
                  </a:schemeClr>
                </a:solidFill>
              </a:rPr>
              <a:t>and</a:t>
            </a:r>
            <a:r>
              <a:rPr lang="hr-HR" sz="2000" b="1" dirty="0">
                <a:solidFill>
                  <a:schemeClr val="tx2">
                    <a:lumMod val="75000"/>
                  </a:schemeClr>
                </a:solidFill>
              </a:rPr>
              <a:t> </a:t>
            </a:r>
            <a:r>
              <a:rPr lang="hr-HR" sz="2000" b="1" dirty="0" err="1">
                <a:solidFill>
                  <a:schemeClr val="tx2">
                    <a:lumMod val="75000"/>
                  </a:schemeClr>
                </a:solidFill>
              </a:rPr>
              <a:t>implementation</a:t>
            </a:r>
            <a:r>
              <a:rPr lang="hr-HR" sz="2000" b="1" dirty="0">
                <a:solidFill>
                  <a:schemeClr val="tx2">
                    <a:lumMod val="75000"/>
                  </a:schemeClr>
                </a:solidFill>
              </a:rPr>
              <a:t> </a:t>
            </a:r>
            <a:r>
              <a:rPr lang="hr-HR" sz="2000" b="1" dirty="0" err="1">
                <a:solidFill>
                  <a:schemeClr val="tx2">
                    <a:lumMod val="75000"/>
                  </a:schemeClr>
                </a:solidFill>
              </a:rPr>
              <a:t>phase</a:t>
            </a:r>
            <a:r>
              <a:rPr lang="hr-HR" sz="2000" b="1" dirty="0">
                <a:solidFill>
                  <a:schemeClr val="tx2">
                    <a:lumMod val="75000"/>
                  </a:schemeClr>
                </a:solidFill>
              </a:rPr>
              <a:t> </a:t>
            </a:r>
            <a:r>
              <a:rPr lang="hr-HR" sz="2000" b="1" dirty="0" err="1">
                <a:solidFill>
                  <a:schemeClr val="tx2">
                    <a:lumMod val="75000"/>
                  </a:schemeClr>
                </a:solidFill>
              </a:rPr>
              <a:t>of</a:t>
            </a:r>
            <a:r>
              <a:rPr lang="hr-HR" sz="2000" b="1" dirty="0">
                <a:solidFill>
                  <a:schemeClr val="tx2">
                    <a:lumMod val="75000"/>
                  </a:schemeClr>
                </a:solidFill>
              </a:rPr>
              <a:t> </a:t>
            </a:r>
            <a:r>
              <a:rPr lang="hr-HR" sz="2000" b="1" dirty="0" err="1">
                <a:solidFill>
                  <a:schemeClr val="tx2">
                    <a:lumMod val="75000"/>
                  </a:schemeClr>
                </a:solidFill>
              </a:rPr>
              <a:t>inspection</a:t>
            </a:r>
            <a:r>
              <a:rPr lang="hr-HR" sz="2000" b="1" dirty="0">
                <a:solidFill>
                  <a:schemeClr val="tx2">
                    <a:lumMod val="75000"/>
                  </a:schemeClr>
                </a:solidFill>
              </a:rPr>
              <a:t>, </a:t>
            </a:r>
            <a:r>
              <a:rPr lang="hr-HR" sz="2000" b="1" dirty="0" err="1">
                <a:solidFill>
                  <a:schemeClr val="tx2">
                    <a:lumMod val="75000"/>
                  </a:schemeClr>
                </a:solidFill>
              </a:rPr>
              <a:t>establish</a:t>
            </a:r>
            <a:r>
              <a:rPr lang="hr-HR" sz="2000" b="1" dirty="0">
                <a:solidFill>
                  <a:schemeClr val="tx2">
                    <a:lumMod val="75000"/>
                  </a:schemeClr>
                </a:solidFill>
              </a:rPr>
              <a:t> </a:t>
            </a:r>
            <a:r>
              <a:rPr lang="hr-HR" sz="2000" b="1" dirty="0" err="1">
                <a:solidFill>
                  <a:schemeClr val="tx2">
                    <a:lumMod val="75000"/>
                  </a:schemeClr>
                </a:solidFill>
              </a:rPr>
              <a:t>the</a:t>
            </a:r>
            <a:r>
              <a:rPr lang="hr-HR" sz="2000" b="1" dirty="0">
                <a:solidFill>
                  <a:schemeClr val="tx2">
                    <a:lumMod val="75000"/>
                  </a:schemeClr>
                </a:solidFill>
              </a:rPr>
              <a:t> </a:t>
            </a:r>
            <a:r>
              <a:rPr lang="hr-HR" sz="2000" b="1" u="sng" dirty="0" err="1">
                <a:solidFill>
                  <a:schemeClr val="tx2">
                    <a:lumMod val="75000"/>
                  </a:schemeClr>
                </a:solidFill>
              </a:rPr>
              <a:t>coverage</a:t>
            </a:r>
            <a:r>
              <a:rPr lang="hr-HR" sz="2000" b="1" u="sng" dirty="0">
                <a:solidFill>
                  <a:schemeClr val="tx2">
                    <a:lumMod val="75000"/>
                  </a:schemeClr>
                </a:solidFill>
              </a:rPr>
              <a:t> </a:t>
            </a:r>
            <a:r>
              <a:rPr lang="hr-HR" sz="2000" b="1" u="sng" dirty="0" err="1">
                <a:solidFill>
                  <a:schemeClr val="tx2">
                    <a:lumMod val="75000"/>
                  </a:schemeClr>
                </a:solidFill>
              </a:rPr>
              <a:t>of</a:t>
            </a:r>
            <a:r>
              <a:rPr lang="hr-HR" sz="2000" b="1" u="sng" dirty="0">
                <a:solidFill>
                  <a:schemeClr val="tx2">
                    <a:lumMod val="75000"/>
                  </a:schemeClr>
                </a:solidFill>
              </a:rPr>
              <a:t> monitoring </a:t>
            </a:r>
            <a:r>
              <a:rPr lang="hr-HR" sz="2000" b="1" u="sng" dirty="0" err="1">
                <a:solidFill>
                  <a:schemeClr val="tx2">
                    <a:lumMod val="75000"/>
                  </a:schemeClr>
                </a:solidFill>
              </a:rPr>
              <a:t>scope</a:t>
            </a:r>
            <a:r>
              <a:rPr lang="hr-HR" sz="2000" b="1" dirty="0">
                <a:solidFill>
                  <a:schemeClr val="tx2">
                    <a:lumMod val="75000"/>
                  </a:schemeClr>
                </a:solidFill>
              </a:rPr>
              <a:t> </a:t>
            </a:r>
            <a:r>
              <a:rPr lang="hr-HR" sz="2000" b="1" dirty="0" err="1">
                <a:solidFill>
                  <a:schemeClr val="tx2">
                    <a:lumMod val="75000"/>
                  </a:schemeClr>
                </a:solidFill>
              </a:rPr>
              <a:t>and</a:t>
            </a:r>
            <a:r>
              <a:rPr lang="hr-HR" sz="2000" b="1" dirty="0">
                <a:solidFill>
                  <a:schemeClr val="tx2">
                    <a:lumMod val="75000"/>
                  </a:schemeClr>
                </a:solidFill>
              </a:rPr>
              <a:t> </a:t>
            </a:r>
            <a:r>
              <a:rPr lang="hr-HR" sz="2000" b="1" dirty="0" err="1">
                <a:solidFill>
                  <a:schemeClr val="tx2">
                    <a:lumMod val="75000"/>
                  </a:schemeClr>
                </a:solidFill>
              </a:rPr>
              <a:t>verify</a:t>
            </a:r>
            <a:r>
              <a:rPr lang="hr-HR" sz="2000" b="1" dirty="0">
                <a:solidFill>
                  <a:schemeClr val="tx2">
                    <a:lumMod val="75000"/>
                  </a:schemeClr>
                </a:solidFill>
              </a:rPr>
              <a:t> </a:t>
            </a:r>
            <a:r>
              <a:rPr lang="hr-HR" sz="2000" b="1" dirty="0" err="1">
                <a:solidFill>
                  <a:schemeClr val="tx2">
                    <a:lumMod val="75000"/>
                  </a:schemeClr>
                </a:solidFill>
              </a:rPr>
              <a:t>whether</a:t>
            </a:r>
            <a:r>
              <a:rPr lang="hr-HR" sz="2000" b="1" dirty="0">
                <a:solidFill>
                  <a:schemeClr val="tx2">
                    <a:lumMod val="75000"/>
                  </a:schemeClr>
                </a:solidFill>
              </a:rPr>
              <a:t> </a:t>
            </a:r>
            <a:r>
              <a:rPr lang="hr-HR" sz="2000" b="1" dirty="0" err="1">
                <a:solidFill>
                  <a:schemeClr val="tx2">
                    <a:lumMod val="75000"/>
                  </a:schemeClr>
                </a:solidFill>
              </a:rPr>
              <a:t>annual</a:t>
            </a:r>
            <a:r>
              <a:rPr lang="hr-HR" sz="2000" b="1" dirty="0">
                <a:solidFill>
                  <a:schemeClr val="tx2">
                    <a:lumMod val="75000"/>
                  </a:schemeClr>
                </a:solidFill>
              </a:rPr>
              <a:t> </a:t>
            </a:r>
            <a:r>
              <a:rPr lang="hr-HR" sz="2000" b="1" dirty="0" err="1">
                <a:solidFill>
                  <a:schemeClr val="tx2">
                    <a:lumMod val="75000"/>
                  </a:schemeClr>
                </a:solidFill>
              </a:rPr>
              <a:t>reports</a:t>
            </a:r>
            <a:r>
              <a:rPr lang="hr-HR" sz="2000" b="1" dirty="0">
                <a:solidFill>
                  <a:schemeClr val="tx2">
                    <a:lumMod val="75000"/>
                  </a:schemeClr>
                </a:solidFill>
              </a:rPr>
              <a:t> </a:t>
            </a:r>
            <a:r>
              <a:rPr lang="hr-HR" sz="2000" b="1" dirty="0" err="1">
                <a:solidFill>
                  <a:schemeClr val="tx2">
                    <a:lumMod val="75000"/>
                  </a:schemeClr>
                </a:solidFill>
              </a:rPr>
              <a:t>have</a:t>
            </a:r>
            <a:r>
              <a:rPr lang="hr-HR" sz="2000" b="1" dirty="0">
                <a:solidFill>
                  <a:schemeClr val="tx2">
                    <a:lumMod val="75000"/>
                  </a:schemeClr>
                </a:solidFill>
              </a:rPr>
              <a:t> </a:t>
            </a:r>
            <a:r>
              <a:rPr lang="hr-HR" sz="2000" b="1" dirty="0" err="1">
                <a:solidFill>
                  <a:schemeClr val="tx2">
                    <a:lumMod val="75000"/>
                  </a:schemeClr>
                </a:solidFill>
              </a:rPr>
              <a:t>been</a:t>
            </a:r>
            <a:r>
              <a:rPr lang="hr-HR" sz="2000" b="1" dirty="0">
                <a:solidFill>
                  <a:schemeClr val="tx2">
                    <a:lumMod val="75000"/>
                  </a:schemeClr>
                </a:solidFill>
              </a:rPr>
              <a:t> </a:t>
            </a:r>
            <a:r>
              <a:rPr lang="hr-HR" sz="2000" b="1" dirty="0" err="1">
                <a:solidFill>
                  <a:schemeClr val="tx2">
                    <a:lumMod val="75000"/>
                  </a:schemeClr>
                </a:solidFill>
              </a:rPr>
              <a:t>published</a:t>
            </a:r>
            <a:r>
              <a:rPr lang="hr-HR" sz="2000" b="1" dirty="0">
                <a:solidFill>
                  <a:schemeClr val="tx2">
                    <a:lumMod val="75000"/>
                  </a:schemeClr>
                </a:solidFill>
              </a:rPr>
              <a:t> for </a:t>
            </a:r>
            <a:r>
              <a:rPr lang="hr-HR" sz="2000" b="1" dirty="0" err="1">
                <a:solidFill>
                  <a:schemeClr val="tx2">
                    <a:lumMod val="75000"/>
                  </a:schemeClr>
                </a:solidFill>
              </a:rPr>
              <a:t>that</a:t>
            </a:r>
            <a:r>
              <a:rPr lang="hr-HR" sz="2000" b="1" dirty="0">
                <a:solidFill>
                  <a:schemeClr val="tx2">
                    <a:lumMod val="75000"/>
                  </a:schemeClr>
                </a:solidFill>
              </a:rPr>
              <a:t> monitoring </a:t>
            </a:r>
            <a:r>
              <a:rPr lang="hr-HR" sz="2000" b="1" dirty="0" err="1">
                <a:solidFill>
                  <a:schemeClr val="tx2">
                    <a:lumMod val="75000"/>
                  </a:schemeClr>
                </a:solidFill>
              </a:rPr>
              <a:t>point</a:t>
            </a:r>
            <a:r>
              <a:rPr lang="hr-HR" sz="2000" b="1" dirty="0">
                <a:solidFill>
                  <a:schemeClr val="tx2">
                    <a:lumMod val="75000"/>
                  </a:schemeClr>
                </a:solidFill>
              </a:rPr>
              <a:t>.</a:t>
            </a:r>
          </a:p>
        </p:txBody>
      </p:sp>
      <p:sp>
        <p:nvSpPr>
          <p:cNvPr id="19" name="Rectangle 18"/>
          <p:cNvSpPr/>
          <p:nvPr/>
        </p:nvSpPr>
        <p:spPr>
          <a:xfrm>
            <a:off x="419100" y="4362451"/>
            <a:ext cx="704850" cy="1381124"/>
          </a:xfrm>
          <a:prstGeom prst="rect">
            <a:avLst/>
          </a:prstGeom>
          <a:solidFill>
            <a:schemeClr val="accent3">
              <a:lumMod val="60000"/>
              <a:lumOff val="40000"/>
            </a:schemeClr>
          </a:solidFill>
          <a:ln>
            <a:solidFill>
              <a:schemeClr val="accent3">
                <a:lumMod val="75000"/>
              </a:schemeClr>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sz="2800" b="1" dirty="0">
                <a:solidFill>
                  <a:schemeClr val="tx2">
                    <a:lumMod val="75000"/>
                  </a:schemeClr>
                </a:solidFill>
              </a:rPr>
              <a:t>3.</a:t>
            </a:r>
          </a:p>
        </p:txBody>
      </p:sp>
      <p:sp>
        <p:nvSpPr>
          <p:cNvPr id="17"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grpSp>
        <p:nvGrpSpPr>
          <p:cNvPr id="20" name="Group 3"/>
          <p:cNvGrpSpPr>
            <a:grpSpLocks noChangeAspect="1"/>
          </p:cNvGrpSpPr>
          <p:nvPr/>
        </p:nvGrpSpPr>
        <p:grpSpPr bwMode="auto">
          <a:xfrm>
            <a:off x="442354" y="6362429"/>
            <a:ext cx="4500798" cy="411137"/>
            <a:chOff x="14858" y="6031800"/>
            <a:chExt cx="7310482" cy="703818"/>
          </a:xfrm>
        </p:grpSpPr>
        <p:pic>
          <p:nvPicPr>
            <p:cNvPr id="21"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Rectangle 21"/>
            <p:cNvSpPr/>
            <p:nvPr/>
          </p:nvSpPr>
          <p:spPr>
            <a:xfrm>
              <a:off x="1911728" y="6031800"/>
              <a:ext cx="5413612" cy="474190"/>
            </a:xfrm>
            <a:prstGeom prst="rect">
              <a:avLst/>
            </a:prstGeom>
          </p:spPr>
          <p:txBody>
            <a:bodyPr wrap="none">
              <a:spAutoFit/>
            </a:bodyPr>
            <a:lstStyle/>
            <a:p>
              <a:pPr fontAlgn="auto">
                <a:spcBef>
                  <a:spcPts val="0"/>
                </a:spcBef>
                <a:spcAft>
                  <a:spcPts val="0"/>
                </a:spcAft>
                <a:defRPr/>
              </a:pPr>
              <a:r>
                <a:rPr lang="en-US" sz="1200" dirty="0" smtClean="0">
                  <a:latin typeface="Arial Narrow" pitchFamily="34" charset="0"/>
                  <a:cs typeface="+mn-cs"/>
                </a:rPr>
                <a:t>Energy Research and Environmental Protection Institute</a:t>
              </a:r>
              <a:endParaRPr lang="en-US" sz="1200" dirty="0">
                <a:latin typeface="Arial Narrow" pitchFamily="34" charset="0"/>
                <a:cs typeface="+mn-cs"/>
              </a:endParaRPr>
            </a:p>
          </p:txBody>
        </p:sp>
      </p:grpSp>
    </p:spTree>
    <p:extLst>
      <p:ext uri="{BB962C8B-B14F-4D97-AF65-F5344CB8AC3E}">
        <p14:creationId xmlns:p14="http://schemas.microsoft.com/office/powerpoint/2010/main" val="3098972235"/>
      </p:ext>
    </p:extLst>
  </p:cSld>
  <p:clrMapOvr>
    <a:masterClrMapping/>
  </p:clrMapOvr>
  <p:transition spd="med">
    <p:fade thruBlk="1"/>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190500" y="400051"/>
            <a:ext cx="8686800" cy="666749"/>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marL="895350" indent="-895350" algn="l" eaLnBrk="1" hangingPunct="1"/>
            <a:r>
              <a:rPr lang="hr-HR" sz="2800" b="1" dirty="0" err="1">
                <a:solidFill>
                  <a:schemeClr val="tx2"/>
                </a:solidFill>
                <a:effectLst>
                  <a:glow>
                    <a:srgbClr val="7F7F7F">
                      <a:alpha val="35000"/>
                    </a:srgbClr>
                  </a:glow>
                </a:effectLst>
              </a:rPr>
              <a:t>Control</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of</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regulations</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implementation</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per</a:t>
            </a:r>
            <a:r>
              <a:rPr lang="hr-HR" sz="2800" b="1" dirty="0">
                <a:solidFill>
                  <a:schemeClr val="tx2"/>
                </a:solidFill>
                <a:effectLst>
                  <a:glow>
                    <a:srgbClr val="7F7F7F">
                      <a:alpha val="35000"/>
                    </a:srgbClr>
                  </a:glow>
                </a:effectLst>
              </a:rPr>
              <a:t> </a:t>
            </a:r>
            <a:r>
              <a:rPr lang="hr-HR" sz="2800" b="1" dirty="0" err="1">
                <a:solidFill>
                  <a:schemeClr val="tx2"/>
                </a:solidFill>
                <a:effectLst>
                  <a:glow>
                    <a:srgbClr val="7F7F7F">
                      <a:alpha val="35000"/>
                    </a:srgbClr>
                  </a:glow>
                </a:effectLst>
              </a:rPr>
              <a:t>phases</a:t>
            </a:r>
            <a:endParaRPr lang="hr-HR" sz="2800" b="1" dirty="0">
              <a:solidFill>
                <a:schemeClr val="tx2"/>
              </a:solidFill>
              <a:effectLst>
                <a:glow>
                  <a:srgbClr val="7F7F7F">
                    <a:alpha val="35000"/>
                  </a:srgbClr>
                </a:glow>
              </a:effectLst>
            </a:endParaRPr>
          </a:p>
        </p:txBody>
      </p:sp>
      <p:grpSp>
        <p:nvGrpSpPr>
          <p:cNvPr id="2" name="Group 5"/>
          <p:cNvGrpSpPr/>
          <p:nvPr/>
        </p:nvGrpSpPr>
        <p:grpSpPr>
          <a:xfrm>
            <a:off x="376239" y="6334443"/>
            <a:ext cx="3493723" cy="439123"/>
            <a:chOff x="71999" y="6334443"/>
            <a:chExt cx="3493723" cy="439123"/>
          </a:xfrm>
        </p:grpSpPr>
        <p:grpSp>
          <p:nvGrpSpPr>
            <p:cNvPr id="3"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zaštitu 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12" name="Rectangle 11"/>
          <p:cNvSpPr/>
          <p:nvPr/>
        </p:nvSpPr>
        <p:spPr>
          <a:xfrm>
            <a:off x="438150" y="1238249"/>
            <a:ext cx="8439150" cy="847726"/>
          </a:xfrm>
          <a:prstGeom prst="rect">
            <a:avLst/>
          </a:prstGeom>
          <a:solidFill>
            <a:schemeClr val="accent3">
              <a:lumMod val="60000"/>
              <a:lumOff val="40000"/>
            </a:schemeClr>
          </a:solidFill>
          <a:ln w="19050">
            <a:solidFill>
              <a:schemeClr val="accent3">
                <a:lumMod val="75000"/>
              </a:schemeClr>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HR"/>
          </a:p>
        </p:txBody>
      </p:sp>
      <p:sp>
        <p:nvSpPr>
          <p:cNvPr id="10" name="TextBox 9"/>
          <p:cNvSpPr txBox="1"/>
          <p:nvPr/>
        </p:nvSpPr>
        <p:spPr>
          <a:xfrm>
            <a:off x="438151" y="1428750"/>
            <a:ext cx="8429624" cy="523220"/>
          </a:xfrm>
          <a:prstGeom prst="rect">
            <a:avLst/>
          </a:prstGeom>
          <a:noFill/>
        </p:spPr>
        <p:txBody>
          <a:bodyPr wrap="square" rtlCol="0">
            <a:spAutoFit/>
          </a:bodyPr>
          <a:lstStyle/>
          <a:p>
            <a:pPr algn="ctr"/>
            <a:r>
              <a:rPr lang="hr-HR" sz="2800" b="1" dirty="0">
                <a:solidFill>
                  <a:schemeClr val="tx2">
                    <a:lumMod val="75000"/>
                  </a:schemeClr>
                </a:solidFill>
              </a:rPr>
              <a:t> B. </a:t>
            </a:r>
            <a:r>
              <a:rPr lang="hr-HR" sz="2800" b="1" dirty="0" err="1">
                <a:solidFill>
                  <a:schemeClr val="tx2">
                    <a:lumMod val="75000"/>
                  </a:schemeClr>
                </a:solidFill>
              </a:rPr>
              <a:t>Implementation</a:t>
            </a:r>
            <a:r>
              <a:rPr lang="hr-HR" sz="2800" b="1" dirty="0">
                <a:solidFill>
                  <a:schemeClr val="tx2">
                    <a:lumMod val="75000"/>
                  </a:schemeClr>
                </a:solidFill>
              </a:rPr>
              <a:t> </a:t>
            </a:r>
            <a:r>
              <a:rPr lang="hr-HR" sz="2800" b="1" dirty="0" err="1">
                <a:solidFill>
                  <a:schemeClr val="tx2">
                    <a:lumMod val="75000"/>
                  </a:schemeClr>
                </a:solidFill>
              </a:rPr>
              <a:t>of</a:t>
            </a:r>
            <a:r>
              <a:rPr lang="hr-HR" sz="2800" b="1" dirty="0">
                <a:solidFill>
                  <a:schemeClr val="tx2">
                    <a:lumMod val="75000"/>
                  </a:schemeClr>
                </a:solidFill>
              </a:rPr>
              <a:t> </a:t>
            </a:r>
            <a:r>
              <a:rPr lang="hr-HR" sz="2800" b="1" dirty="0" err="1">
                <a:solidFill>
                  <a:schemeClr val="tx2">
                    <a:lumMod val="75000"/>
                  </a:schemeClr>
                </a:solidFill>
              </a:rPr>
              <a:t>inspection</a:t>
            </a:r>
            <a:r>
              <a:rPr lang="hr-HR" sz="2800" b="1" dirty="0">
                <a:solidFill>
                  <a:schemeClr val="tx2">
                    <a:lumMod val="75000"/>
                  </a:schemeClr>
                </a:solidFill>
              </a:rPr>
              <a:t> </a:t>
            </a:r>
            <a:r>
              <a:rPr lang="hr-HR" sz="2800" b="1" dirty="0" err="1">
                <a:solidFill>
                  <a:schemeClr val="tx2">
                    <a:lumMod val="75000"/>
                  </a:schemeClr>
                </a:solidFill>
              </a:rPr>
              <a:t>monitoring</a:t>
            </a:r>
            <a:r>
              <a:rPr lang="hr-HR" sz="2800" b="1" dirty="0">
                <a:solidFill>
                  <a:schemeClr val="tx2">
                    <a:lumMod val="75000"/>
                  </a:schemeClr>
                </a:solidFill>
              </a:rPr>
              <a:t> - </a:t>
            </a:r>
            <a:r>
              <a:rPr lang="hr-HR" sz="2800" b="1" dirty="0" err="1">
                <a:solidFill>
                  <a:schemeClr val="tx2">
                    <a:lumMod val="75000"/>
                  </a:schemeClr>
                </a:solidFill>
              </a:rPr>
              <a:t>steps</a:t>
            </a:r>
            <a:endParaRPr lang="hr-HR" sz="2800" b="1" dirty="0">
              <a:solidFill>
                <a:schemeClr val="tx2">
                  <a:lumMod val="75000"/>
                </a:schemeClr>
              </a:solidFill>
            </a:endParaRPr>
          </a:p>
        </p:txBody>
      </p:sp>
      <p:sp>
        <p:nvSpPr>
          <p:cNvPr id="14" name="Rectangle 13"/>
          <p:cNvSpPr/>
          <p:nvPr/>
        </p:nvSpPr>
        <p:spPr>
          <a:xfrm>
            <a:off x="428625" y="2171701"/>
            <a:ext cx="704850" cy="1628775"/>
          </a:xfrm>
          <a:prstGeom prst="rect">
            <a:avLst/>
          </a:prstGeom>
          <a:solidFill>
            <a:schemeClr val="accent3">
              <a:lumMod val="60000"/>
              <a:lumOff val="40000"/>
            </a:schemeClr>
          </a:solidFill>
          <a:ln>
            <a:solidFill>
              <a:schemeClr val="accent3">
                <a:lumMod val="75000"/>
              </a:schemeClr>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sz="2800" b="1" dirty="0">
                <a:solidFill>
                  <a:schemeClr val="tx2">
                    <a:lumMod val="75000"/>
                  </a:schemeClr>
                </a:solidFill>
              </a:rPr>
              <a:t>4.</a:t>
            </a:r>
          </a:p>
        </p:txBody>
      </p:sp>
      <p:sp>
        <p:nvSpPr>
          <p:cNvPr id="17" name="Rectangle 16"/>
          <p:cNvSpPr/>
          <p:nvPr/>
        </p:nvSpPr>
        <p:spPr>
          <a:xfrm>
            <a:off x="1219199" y="2124075"/>
            <a:ext cx="7667625" cy="1676401"/>
          </a:xfrm>
          <a:prstGeom prst="rect">
            <a:avLst/>
          </a:prstGeom>
          <a:solidFill>
            <a:schemeClr val="accent3">
              <a:lumMod val="40000"/>
              <a:lumOff val="60000"/>
            </a:schemeClr>
          </a:solidFill>
          <a:ln w="19050">
            <a:solidFill>
              <a:schemeClr val="accent3">
                <a:lumMod val="75000"/>
              </a:schemeClr>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hr-HR" sz="2000" b="1" dirty="0" err="1">
                <a:solidFill>
                  <a:schemeClr val="tx2">
                    <a:lumMod val="75000"/>
                  </a:schemeClr>
                </a:solidFill>
              </a:rPr>
              <a:t>Verify</a:t>
            </a:r>
            <a:r>
              <a:rPr lang="hr-HR" sz="2000" b="1" dirty="0">
                <a:solidFill>
                  <a:schemeClr val="tx2">
                    <a:lumMod val="75000"/>
                  </a:schemeClr>
                </a:solidFill>
              </a:rPr>
              <a:t> </a:t>
            </a:r>
            <a:r>
              <a:rPr lang="hr-HR" sz="2000" b="1" dirty="0" err="1">
                <a:solidFill>
                  <a:schemeClr val="tx2">
                    <a:lumMod val="75000"/>
                  </a:schemeClr>
                </a:solidFill>
              </a:rPr>
              <a:t>whether</a:t>
            </a:r>
            <a:r>
              <a:rPr lang="hr-HR" sz="2000" b="1" dirty="0">
                <a:solidFill>
                  <a:schemeClr val="tx2">
                    <a:lumMod val="75000"/>
                  </a:schemeClr>
                </a:solidFill>
              </a:rPr>
              <a:t> a </a:t>
            </a:r>
            <a:r>
              <a:rPr lang="hr-HR" sz="2000" b="1" u="sng" dirty="0" err="1">
                <a:solidFill>
                  <a:schemeClr val="tx2">
                    <a:lumMod val="75000"/>
                  </a:schemeClr>
                </a:solidFill>
              </a:rPr>
              <a:t>continuous</a:t>
            </a:r>
            <a:r>
              <a:rPr lang="hr-HR" sz="2000" b="1" u="sng" dirty="0">
                <a:solidFill>
                  <a:schemeClr val="tx2">
                    <a:lumMod val="75000"/>
                  </a:schemeClr>
                </a:solidFill>
              </a:rPr>
              <a:t> data transfer </a:t>
            </a:r>
            <a:r>
              <a:rPr lang="hr-HR" sz="2000" b="1" dirty="0">
                <a:solidFill>
                  <a:schemeClr val="tx2">
                    <a:lumMod val="75000"/>
                  </a:schemeClr>
                </a:solidFill>
              </a:rPr>
              <a:t>is </a:t>
            </a:r>
            <a:r>
              <a:rPr lang="hr-HR" sz="2000" b="1" dirty="0" err="1">
                <a:solidFill>
                  <a:schemeClr val="tx2">
                    <a:lumMod val="75000"/>
                  </a:schemeClr>
                </a:solidFill>
              </a:rPr>
              <a:t>provided</a:t>
            </a:r>
            <a:r>
              <a:rPr lang="hr-HR" sz="2000" b="1" dirty="0">
                <a:solidFill>
                  <a:schemeClr val="tx2">
                    <a:lumMod val="75000"/>
                  </a:schemeClr>
                </a:solidFill>
              </a:rPr>
              <a:t> for </a:t>
            </a:r>
            <a:r>
              <a:rPr lang="hr-HR" sz="2000" b="1" dirty="0" err="1">
                <a:solidFill>
                  <a:schemeClr val="tx2">
                    <a:lumMod val="75000"/>
                  </a:schemeClr>
                </a:solidFill>
              </a:rPr>
              <a:t>pollutants</a:t>
            </a:r>
            <a:r>
              <a:rPr lang="hr-HR" sz="2000" b="1" dirty="0">
                <a:solidFill>
                  <a:schemeClr val="tx2">
                    <a:lumMod val="75000"/>
                  </a:schemeClr>
                </a:solidFill>
              </a:rPr>
              <a:t> </a:t>
            </a:r>
            <a:r>
              <a:rPr lang="hr-HR" sz="2000" b="1" dirty="0" err="1">
                <a:solidFill>
                  <a:schemeClr val="tx2">
                    <a:lumMod val="75000"/>
                  </a:schemeClr>
                </a:solidFill>
              </a:rPr>
              <a:t>which</a:t>
            </a:r>
            <a:r>
              <a:rPr lang="hr-HR" sz="2000" b="1" dirty="0">
                <a:solidFill>
                  <a:schemeClr val="tx2">
                    <a:lumMod val="75000"/>
                  </a:schemeClr>
                </a:solidFill>
              </a:rPr>
              <a:t> </a:t>
            </a:r>
            <a:r>
              <a:rPr lang="hr-HR" sz="2000" b="1" dirty="0" err="1">
                <a:solidFill>
                  <a:schemeClr val="tx2">
                    <a:lumMod val="75000"/>
                  </a:schemeClr>
                </a:solidFill>
              </a:rPr>
              <a:t>concentration</a:t>
            </a:r>
            <a:r>
              <a:rPr lang="hr-HR" sz="2000" b="1" dirty="0">
                <a:solidFill>
                  <a:schemeClr val="tx2">
                    <a:lumMod val="75000"/>
                  </a:schemeClr>
                </a:solidFill>
              </a:rPr>
              <a:t> </a:t>
            </a:r>
            <a:r>
              <a:rPr lang="hr-HR" sz="2000" b="1" dirty="0" err="1">
                <a:solidFill>
                  <a:schemeClr val="tx2">
                    <a:lumMod val="75000"/>
                  </a:schemeClr>
                </a:solidFill>
              </a:rPr>
              <a:t>in</a:t>
            </a:r>
            <a:r>
              <a:rPr lang="hr-HR" sz="2000" b="1" dirty="0">
                <a:solidFill>
                  <a:schemeClr val="tx2">
                    <a:lumMod val="75000"/>
                  </a:schemeClr>
                </a:solidFill>
              </a:rPr>
              <a:t> </a:t>
            </a:r>
            <a:r>
              <a:rPr lang="hr-HR" sz="2000" b="1" dirty="0" err="1">
                <a:solidFill>
                  <a:schemeClr val="tx2">
                    <a:lumMod val="75000"/>
                  </a:schemeClr>
                </a:solidFill>
              </a:rPr>
              <a:t>air</a:t>
            </a:r>
            <a:r>
              <a:rPr lang="hr-HR" sz="2000" b="1" dirty="0">
                <a:solidFill>
                  <a:schemeClr val="tx2">
                    <a:lumMod val="75000"/>
                  </a:schemeClr>
                </a:solidFill>
              </a:rPr>
              <a:t> is </a:t>
            </a:r>
            <a:r>
              <a:rPr lang="hr-HR" sz="2000" b="1" dirty="0" err="1">
                <a:solidFill>
                  <a:schemeClr val="tx2">
                    <a:lumMod val="75000"/>
                  </a:schemeClr>
                </a:solidFill>
              </a:rPr>
              <a:t>established</a:t>
            </a:r>
            <a:r>
              <a:rPr lang="hr-HR" sz="2000" b="1" dirty="0">
                <a:solidFill>
                  <a:schemeClr val="tx2">
                    <a:lumMod val="75000"/>
                  </a:schemeClr>
                </a:solidFill>
              </a:rPr>
              <a:t> </a:t>
            </a:r>
            <a:r>
              <a:rPr lang="hr-HR" sz="2000" b="1" dirty="0" err="1">
                <a:solidFill>
                  <a:schemeClr val="tx2">
                    <a:lumMod val="75000"/>
                  </a:schemeClr>
                </a:solidFill>
              </a:rPr>
              <a:t>by</a:t>
            </a:r>
            <a:r>
              <a:rPr lang="hr-HR" sz="2000" b="1" dirty="0">
                <a:solidFill>
                  <a:schemeClr val="tx2">
                    <a:lumMod val="75000"/>
                  </a:schemeClr>
                </a:solidFill>
              </a:rPr>
              <a:t> monitoring </a:t>
            </a:r>
            <a:r>
              <a:rPr lang="hr-HR" sz="2000" b="1" dirty="0" err="1">
                <a:solidFill>
                  <a:schemeClr val="tx2">
                    <a:lumMod val="75000"/>
                  </a:schemeClr>
                </a:solidFill>
              </a:rPr>
              <a:t>instruments</a:t>
            </a:r>
            <a:r>
              <a:rPr lang="hr-HR" sz="2000" b="1" dirty="0">
                <a:solidFill>
                  <a:schemeClr val="tx2">
                    <a:lumMod val="75000"/>
                  </a:schemeClr>
                </a:solidFill>
              </a:rPr>
              <a:t> for </a:t>
            </a:r>
            <a:r>
              <a:rPr lang="hr-HR" sz="2000" b="1" dirty="0" err="1">
                <a:solidFill>
                  <a:schemeClr val="tx2">
                    <a:lumMod val="75000"/>
                  </a:schemeClr>
                </a:solidFill>
              </a:rPr>
              <a:t>automatic</a:t>
            </a:r>
            <a:r>
              <a:rPr lang="hr-HR" sz="2000" b="1" dirty="0">
                <a:solidFill>
                  <a:schemeClr val="tx2">
                    <a:lumMod val="75000"/>
                  </a:schemeClr>
                </a:solidFill>
              </a:rPr>
              <a:t> monitoring </a:t>
            </a:r>
            <a:r>
              <a:rPr lang="hr-HR" sz="2000" b="1" dirty="0" err="1">
                <a:solidFill>
                  <a:schemeClr val="tx2">
                    <a:lumMod val="75000"/>
                  </a:schemeClr>
                </a:solidFill>
              </a:rPr>
              <a:t>by</a:t>
            </a:r>
            <a:r>
              <a:rPr lang="hr-HR" sz="2000" b="1" dirty="0">
                <a:solidFill>
                  <a:schemeClr val="tx2">
                    <a:lumMod val="75000"/>
                  </a:schemeClr>
                </a:solidFill>
              </a:rPr>
              <a:t> </a:t>
            </a:r>
            <a:r>
              <a:rPr lang="hr-HR" sz="2000" b="1" dirty="0" err="1">
                <a:solidFill>
                  <a:schemeClr val="tx2">
                    <a:lumMod val="75000"/>
                  </a:schemeClr>
                </a:solidFill>
              </a:rPr>
              <a:t>computer</a:t>
            </a:r>
            <a:r>
              <a:rPr lang="hr-HR" sz="2000" b="1" dirty="0">
                <a:solidFill>
                  <a:schemeClr val="tx2">
                    <a:lumMod val="75000"/>
                  </a:schemeClr>
                </a:solidFill>
              </a:rPr>
              <a:t> network </a:t>
            </a:r>
            <a:r>
              <a:rPr lang="hr-HR" sz="2000" b="1" dirty="0" err="1">
                <a:solidFill>
                  <a:schemeClr val="tx2">
                    <a:lumMod val="75000"/>
                  </a:schemeClr>
                </a:solidFill>
              </a:rPr>
              <a:t>into</a:t>
            </a:r>
            <a:r>
              <a:rPr lang="hr-HR" sz="2000" b="1" dirty="0">
                <a:solidFill>
                  <a:schemeClr val="tx2">
                    <a:lumMod val="75000"/>
                  </a:schemeClr>
                </a:solidFill>
              </a:rPr>
              <a:t> </a:t>
            </a:r>
            <a:r>
              <a:rPr lang="hr-HR" sz="2000" b="1" dirty="0" err="1">
                <a:solidFill>
                  <a:schemeClr val="tx2">
                    <a:lumMod val="75000"/>
                  </a:schemeClr>
                </a:solidFill>
              </a:rPr>
              <a:t>the</a:t>
            </a:r>
            <a:r>
              <a:rPr lang="hr-HR" sz="2000" b="1" dirty="0">
                <a:solidFill>
                  <a:schemeClr val="tx2">
                    <a:lumMod val="75000"/>
                  </a:schemeClr>
                </a:solidFill>
              </a:rPr>
              <a:t> </a:t>
            </a:r>
            <a:r>
              <a:rPr lang="hr-HR" sz="2000" b="1" dirty="0" err="1">
                <a:solidFill>
                  <a:schemeClr val="tx2">
                    <a:lumMod val="75000"/>
                  </a:schemeClr>
                </a:solidFill>
              </a:rPr>
              <a:t>air</a:t>
            </a:r>
            <a:r>
              <a:rPr lang="hr-HR" sz="2000" b="1" dirty="0">
                <a:solidFill>
                  <a:schemeClr val="tx2">
                    <a:lumMod val="75000"/>
                  </a:schemeClr>
                </a:solidFill>
              </a:rPr>
              <a:t> </a:t>
            </a:r>
            <a:r>
              <a:rPr lang="hr-HR" sz="2000" b="1" dirty="0" err="1">
                <a:solidFill>
                  <a:schemeClr val="tx2">
                    <a:lumMod val="75000"/>
                  </a:schemeClr>
                </a:solidFill>
              </a:rPr>
              <a:t>quality</a:t>
            </a:r>
            <a:r>
              <a:rPr lang="hr-HR" sz="2000" b="1" dirty="0">
                <a:solidFill>
                  <a:schemeClr val="tx2">
                    <a:lumMod val="75000"/>
                  </a:schemeClr>
                </a:solidFill>
              </a:rPr>
              <a:t> </a:t>
            </a:r>
            <a:r>
              <a:rPr lang="hr-HR" sz="2000" b="1" dirty="0" err="1">
                <a:solidFill>
                  <a:schemeClr val="tx2">
                    <a:lumMod val="75000"/>
                  </a:schemeClr>
                </a:solidFill>
              </a:rPr>
              <a:t>information</a:t>
            </a:r>
            <a:r>
              <a:rPr lang="hr-HR" sz="2000" b="1" dirty="0">
                <a:solidFill>
                  <a:schemeClr val="tx2">
                    <a:lumMod val="75000"/>
                  </a:schemeClr>
                </a:solidFill>
              </a:rPr>
              <a:t> system </a:t>
            </a:r>
            <a:r>
              <a:rPr lang="hr-HR" sz="2000" b="1" dirty="0" err="1">
                <a:solidFill>
                  <a:schemeClr val="tx2">
                    <a:lumMod val="75000"/>
                  </a:schemeClr>
                </a:solidFill>
              </a:rPr>
              <a:t>managed</a:t>
            </a:r>
            <a:r>
              <a:rPr lang="hr-HR" sz="2000" b="1" dirty="0">
                <a:solidFill>
                  <a:schemeClr val="tx2">
                    <a:lumMod val="75000"/>
                  </a:schemeClr>
                </a:solidFill>
              </a:rPr>
              <a:t> </a:t>
            </a:r>
            <a:r>
              <a:rPr lang="hr-HR" sz="2000" b="1" dirty="0" err="1">
                <a:solidFill>
                  <a:schemeClr val="tx2">
                    <a:lumMod val="75000"/>
                  </a:schemeClr>
                </a:solidFill>
              </a:rPr>
              <a:t>by</a:t>
            </a:r>
            <a:r>
              <a:rPr lang="hr-HR" sz="2000" b="1" dirty="0">
                <a:solidFill>
                  <a:schemeClr val="tx2">
                    <a:lumMod val="75000"/>
                  </a:schemeClr>
                </a:solidFill>
              </a:rPr>
              <a:t> </a:t>
            </a:r>
            <a:r>
              <a:rPr lang="hr-HR" sz="2000" b="1" dirty="0" err="1">
                <a:solidFill>
                  <a:schemeClr val="tx2">
                    <a:lumMod val="75000"/>
                  </a:schemeClr>
                </a:solidFill>
              </a:rPr>
              <a:t>the</a:t>
            </a:r>
            <a:r>
              <a:rPr lang="hr-HR" sz="2000" b="1" dirty="0">
                <a:solidFill>
                  <a:schemeClr val="tx2">
                    <a:lumMod val="75000"/>
                  </a:schemeClr>
                </a:solidFill>
              </a:rPr>
              <a:t> </a:t>
            </a:r>
            <a:r>
              <a:rPr lang="hr-HR" sz="2000" b="1" dirty="0" err="1">
                <a:solidFill>
                  <a:schemeClr val="tx2">
                    <a:lumMod val="75000"/>
                  </a:schemeClr>
                </a:solidFill>
              </a:rPr>
              <a:t>Agency</a:t>
            </a:r>
            <a:r>
              <a:rPr lang="hr-HR" sz="2000" b="1" dirty="0">
                <a:solidFill>
                  <a:schemeClr val="tx2">
                    <a:lumMod val="75000"/>
                  </a:schemeClr>
                </a:solidFill>
              </a:rPr>
              <a:t> (</a:t>
            </a:r>
            <a:r>
              <a:rPr lang="hr-HR" sz="2000" b="1" dirty="0">
                <a:solidFill>
                  <a:schemeClr val="tx2">
                    <a:lumMod val="60000"/>
                    <a:lumOff val="40000"/>
                  </a:schemeClr>
                </a:solidFill>
              </a:rPr>
              <a:t>Cl. 21 OAQM</a:t>
            </a:r>
            <a:r>
              <a:rPr lang="hr-HR" sz="2000" b="1" dirty="0">
                <a:solidFill>
                  <a:schemeClr val="tx2">
                    <a:lumMod val="75000"/>
                  </a:schemeClr>
                </a:solidFill>
              </a:rPr>
              <a:t>) </a:t>
            </a:r>
            <a:r>
              <a:rPr lang="hr-HR" sz="2000" b="1" u="sng" dirty="0">
                <a:solidFill>
                  <a:schemeClr val="tx2">
                    <a:lumMod val="75000"/>
                  </a:schemeClr>
                </a:solidFill>
                <a:hlinkClick r:id="rId4"/>
              </a:rPr>
              <a:t>http://iszz.azo.hr/iskzl/</a:t>
            </a:r>
            <a:endParaRPr lang="hr-HR" sz="2000" b="1" dirty="0">
              <a:solidFill>
                <a:schemeClr val="tx2">
                  <a:lumMod val="75000"/>
                </a:schemeClr>
              </a:solidFill>
            </a:endParaRPr>
          </a:p>
        </p:txBody>
      </p:sp>
      <p:sp>
        <p:nvSpPr>
          <p:cNvPr id="13"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grpSp>
        <p:nvGrpSpPr>
          <p:cNvPr id="15" name="Group 3"/>
          <p:cNvGrpSpPr>
            <a:grpSpLocks noChangeAspect="1"/>
          </p:cNvGrpSpPr>
          <p:nvPr/>
        </p:nvGrpSpPr>
        <p:grpSpPr bwMode="auto">
          <a:xfrm>
            <a:off x="442354" y="6362429"/>
            <a:ext cx="4500798" cy="411137"/>
            <a:chOff x="14858" y="6031800"/>
            <a:chExt cx="7310482" cy="703818"/>
          </a:xfrm>
        </p:grpSpPr>
        <p:pic>
          <p:nvPicPr>
            <p:cNvPr id="16"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Rectangle 17"/>
            <p:cNvSpPr/>
            <p:nvPr/>
          </p:nvSpPr>
          <p:spPr>
            <a:xfrm>
              <a:off x="1911728" y="6031800"/>
              <a:ext cx="5413612" cy="474190"/>
            </a:xfrm>
            <a:prstGeom prst="rect">
              <a:avLst/>
            </a:prstGeom>
          </p:spPr>
          <p:txBody>
            <a:bodyPr wrap="none">
              <a:spAutoFit/>
            </a:bodyPr>
            <a:lstStyle/>
            <a:p>
              <a:pPr fontAlgn="auto">
                <a:spcBef>
                  <a:spcPts val="0"/>
                </a:spcBef>
                <a:spcAft>
                  <a:spcPts val="0"/>
                </a:spcAft>
                <a:defRPr/>
              </a:pPr>
              <a:r>
                <a:rPr lang="en-US" sz="1200" dirty="0" smtClean="0">
                  <a:latin typeface="Arial Narrow" pitchFamily="34" charset="0"/>
                  <a:cs typeface="+mn-cs"/>
                </a:rPr>
                <a:t>Energy Research and Environmental Protection Institute</a:t>
              </a:r>
              <a:endParaRPr lang="en-US" sz="1200" dirty="0">
                <a:latin typeface="Arial Narrow" pitchFamily="34" charset="0"/>
                <a:cs typeface="+mn-cs"/>
              </a:endParaRPr>
            </a:p>
          </p:txBody>
        </p:sp>
      </p:grpSp>
    </p:spTree>
    <p:extLst>
      <p:ext uri="{BB962C8B-B14F-4D97-AF65-F5344CB8AC3E}">
        <p14:creationId xmlns:p14="http://schemas.microsoft.com/office/powerpoint/2010/main" val="3098972235"/>
      </p:ext>
    </p:extLst>
  </p:cSld>
  <p:clrMapOvr>
    <a:masterClrMapping/>
  </p:clrMapOvr>
  <p:transition spd="med">
    <p:fade thruBlk="1"/>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14884</TotalTime>
  <Words>2065</Words>
  <Application>Microsoft Office PowerPoint</Application>
  <PresentationFormat>On-screen Show (4:3)</PresentationFormat>
  <Paragraphs>214</Paragraphs>
  <Slides>22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ＭＳ Ｐゴシック</vt:lpstr>
      <vt:lpstr>Arial</vt:lpstr>
      <vt:lpstr>Arial Narrow</vt:lpstr>
      <vt:lpstr>Calibri</vt:lpstr>
      <vt:lpstr>MS Mincho</vt:lpstr>
      <vt:lpstr>Times New Roman</vt:lpstr>
      <vt:lpstr>Office Theme</vt:lpstr>
      <vt:lpstr>PowerPoint Presentation</vt:lpstr>
      <vt:lpstr>11. INSPECTION MONITORING</vt:lpstr>
      <vt:lpstr>11.2 INSPECTION MONITORING OF POLLUTERS</vt:lpstr>
      <vt:lpstr>11.2 INSPECTION MONITORING OF POLLUTERS</vt:lpstr>
      <vt:lpstr>11.2 INSPECTION MONITORING OF POLLUTERS</vt:lpstr>
      <vt:lpstr>Control of regulations implementation per phases</vt:lpstr>
      <vt:lpstr>Control of regulations implementation per phases</vt:lpstr>
      <vt:lpstr>Control of regulations implementation per phases</vt:lpstr>
      <vt:lpstr>Control of regulations implementation per phases</vt:lpstr>
      <vt:lpstr>Control of regulations implementation per phases</vt:lpstr>
      <vt:lpstr>Control of regulations implementation per phases</vt:lpstr>
      <vt:lpstr>Control of regulations implementation per phases</vt:lpstr>
      <vt:lpstr>Control of regulations implementation per phases</vt:lpstr>
      <vt:lpstr>Control of regulations implementation per phases</vt:lpstr>
      <vt:lpstr>Control of regulations implementation per phases</vt:lpstr>
      <vt:lpstr>Control of regulations implementation per phases</vt:lpstr>
      <vt:lpstr>Control of regulations implementation per phases</vt:lpstr>
      <vt:lpstr>Deadlines for irregularities remedy</vt:lpstr>
      <vt:lpstr> Table 1   Realistic deadlines for irregularities remedy </vt:lpstr>
      <vt:lpstr> Table 1   Realistic deadlines for irregularities remedy </vt:lpstr>
      <vt:lpstr> Table 1   Realistic deadlines for irregularities remedy </vt:lpstr>
      <vt:lpstr>THANK YOU FOR YOUR ATTENTION</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Berislav Markovic</dc:creator>
  <cp:lastModifiedBy>Idris Tonković</cp:lastModifiedBy>
  <cp:revision>954</cp:revision>
  <cp:lastPrinted>2017-12-21T07:45:45Z</cp:lastPrinted>
  <dcterms:created xsi:type="dcterms:W3CDTF">2011-04-14T13:56:18Z</dcterms:created>
  <dcterms:modified xsi:type="dcterms:W3CDTF">2018-05-21T08:12:12Z</dcterms:modified>
</cp:coreProperties>
</file>