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36" r:id="rId2"/>
    <p:sldId id="337" r:id="rId3"/>
    <p:sldId id="420" r:id="rId4"/>
    <p:sldId id="425" r:id="rId5"/>
    <p:sldId id="426" r:id="rId6"/>
    <p:sldId id="427" r:id="rId7"/>
    <p:sldId id="405" r:id="rId8"/>
    <p:sldId id="406" r:id="rId9"/>
    <p:sldId id="428" r:id="rId10"/>
    <p:sldId id="408" r:id="rId11"/>
    <p:sldId id="409" r:id="rId12"/>
    <p:sldId id="410" r:id="rId13"/>
    <p:sldId id="412" r:id="rId14"/>
    <p:sldId id="429" r:id="rId15"/>
    <p:sldId id="413" r:id="rId16"/>
    <p:sldId id="423" r:id="rId17"/>
    <p:sldId id="430" r:id="rId18"/>
    <p:sldId id="431" r:id="rId19"/>
    <p:sldId id="432" r:id="rId20"/>
    <p:sldId id="433" r:id="rId21"/>
    <p:sldId id="414" r:id="rId22"/>
    <p:sldId id="422" r:id="rId23"/>
    <p:sldId id="424" r:id="rId24"/>
    <p:sldId id="421" r:id="rId25"/>
    <p:sldId id="434" r:id="rId26"/>
    <p:sldId id="435" r:id="rId27"/>
    <p:sldId id="437" r:id="rId28"/>
  </p:sldIdLst>
  <p:sldSz cx="9144000" cy="6858000" type="screen4x3"/>
  <p:notesSz cx="6797675" cy="9928225"/>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4F9751"/>
    <a:srgbClr val="7F7F7F"/>
    <a:srgbClr val="1F497D"/>
    <a:srgbClr val="696969"/>
    <a:srgbClr val="B2B2B2"/>
    <a:srgbClr val="FFFF00"/>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8" autoAdjust="0"/>
    <p:restoredTop sz="95116" autoAdjust="0"/>
  </p:normalViewPr>
  <p:slideViewPr>
    <p:cSldViewPr snapToGrid="0">
      <p:cViewPr varScale="1">
        <p:scale>
          <a:sx n="109" d="100"/>
          <a:sy n="109" d="100"/>
        </p:scale>
        <p:origin x="1668"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984" cy="496653"/>
          </a:xfrm>
          <a:prstGeom prst="rect">
            <a:avLst/>
          </a:prstGeom>
        </p:spPr>
        <p:txBody>
          <a:bodyPr vert="horz" lIns="93122" tIns="46561" rIns="93122" bIns="46561" rtlCol="0"/>
          <a:lstStyle>
            <a:lvl1pPr algn="l">
              <a:defRPr sz="1200"/>
            </a:lvl1pPr>
          </a:lstStyle>
          <a:p>
            <a:endParaRPr lang="en-US"/>
          </a:p>
        </p:txBody>
      </p:sp>
      <p:sp>
        <p:nvSpPr>
          <p:cNvPr id="3" name="Date Placeholder 2"/>
          <p:cNvSpPr>
            <a:spLocks noGrp="1"/>
          </p:cNvSpPr>
          <p:nvPr>
            <p:ph type="dt" sz="quarter" idx="1"/>
          </p:nvPr>
        </p:nvSpPr>
        <p:spPr>
          <a:xfrm>
            <a:off x="3850069" y="0"/>
            <a:ext cx="2945984" cy="496653"/>
          </a:xfrm>
          <a:prstGeom prst="rect">
            <a:avLst/>
          </a:prstGeom>
        </p:spPr>
        <p:txBody>
          <a:bodyPr vert="horz" lIns="93122" tIns="46561" rIns="93122" bIns="46561" rtlCol="0"/>
          <a:lstStyle>
            <a:lvl1pPr algn="r">
              <a:defRPr sz="1200"/>
            </a:lvl1pPr>
          </a:lstStyle>
          <a:p>
            <a:fld id="{FCCE8EBA-FD0C-4A1B-AF4A-FCFDA8A277FE}" type="datetimeFigureOut">
              <a:rPr lang="en-US" smtClean="0"/>
              <a:pPr/>
              <a:t>5/21/2018</a:t>
            </a:fld>
            <a:endParaRPr lang="en-US"/>
          </a:p>
        </p:txBody>
      </p:sp>
      <p:sp>
        <p:nvSpPr>
          <p:cNvPr id="4" name="Footer Placeholder 3"/>
          <p:cNvSpPr>
            <a:spLocks noGrp="1"/>
          </p:cNvSpPr>
          <p:nvPr>
            <p:ph type="ftr" sz="quarter" idx="2"/>
          </p:nvPr>
        </p:nvSpPr>
        <p:spPr>
          <a:xfrm>
            <a:off x="1" y="9429959"/>
            <a:ext cx="2945984" cy="496653"/>
          </a:xfrm>
          <a:prstGeom prst="rect">
            <a:avLst/>
          </a:prstGeom>
        </p:spPr>
        <p:txBody>
          <a:bodyPr vert="horz" lIns="93122" tIns="46561" rIns="93122" bIns="46561" rtlCol="0" anchor="b"/>
          <a:lstStyle>
            <a:lvl1pPr algn="l">
              <a:defRPr sz="1200"/>
            </a:lvl1pPr>
          </a:lstStyle>
          <a:p>
            <a:endParaRPr lang="en-US"/>
          </a:p>
        </p:txBody>
      </p:sp>
      <p:sp>
        <p:nvSpPr>
          <p:cNvPr id="5" name="Slide Number Placeholder 4"/>
          <p:cNvSpPr>
            <a:spLocks noGrp="1"/>
          </p:cNvSpPr>
          <p:nvPr>
            <p:ph type="sldNum" sz="quarter" idx="3"/>
          </p:nvPr>
        </p:nvSpPr>
        <p:spPr>
          <a:xfrm>
            <a:off x="3850069" y="9429959"/>
            <a:ext cx="2945984" cy="496653"/>
          </a:xfrm>
          <a:prstGeom prst="rect">
            <a:avLst/>
          </a:prstGeom>
        </p:spPr>
        <p:txBody>
          <a:bodyPr vert="horz" lIns="93122" tIns="46561" rIns="93122" bIns="46561" rtlCol="0" anchor="b"/>
          <a:lstStyle>
            <a:lvl1pPr algn="r">
              <a:defRPr sz="1200"/>
            </a:lvl1pPr>
          </a:lstStyle>
          <a:p>
            <a:fld id="{FE047F84-2A2A-40F6-B787-33EBFBB37623}" type="slidenum">
              <a:rPr lang="en-US" smtClean="0"/>
              <a:pPr/>
              <a:t>‹#›</a:t>
            </a:fld>
            <a:endParaRPr lang="en-US"/>
          </a:p>
        </p:txBody>
      </p:sp>
    </p:spTree>
    <p:extLst>
      <p:ext uri="{BB962C8B-B14F-4D97-AF65-F5344CB8AC3E}">
        <p14:creationId xmlns:p14="http://schemas.microsoft.com/office/powerpoint/2010/main" val="2485354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3122" tIns="46561" rIns="93122" bIns="46561"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3122" tIns="46561" rIns="93122" bIns="46561" rtlCol="0"/>
          <a:lstStyle>
            <a:lvl1pPr algn="r">
              <a:defRPr sz="1200"/>
            </a:lvl1pPr>
          </a:lstStyle>
          <a:p>
            <a:fld id="{770BD311-196A-45E2-A9B8-227934A99DF1}" type="datetimeFigureOut">
              <a:rPr lang="en-US" smtClean="0"/>
              <a:pPr/>
              <a:t>5/21/2018</a:t>
            </a:fld>
            <a:endParaRPr lang="en-US"/>
          </a:p>
        </p:txBody>
      </p:sp>
      <p:sp>
        <p:nvSpPr>
          <p:cNvPr id="4" name="Slide Image Placeholder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3122" tIns="46561" rIns="93122" bIns="46561"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3122" tIns="46561" rIns="93122" bIns="4656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30091"/>
            <a:ext cx="2945659" cy="496411"/>
          </a:xfrm>
          <a:prstGeom prst="rect">
            <a:avLst/>
          </a:prstGeom>
        </p:spPr>
        <p:txBody>
          <a:bodyPr vert="horz" lIns="93122" tIns="46561" rIns="93122" bIns="46561"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3122" tIns="46561" rIns="93122" bIns="46561" rtlCol="0" anchor="b"/>
          <a:lstStyle>
            <a:lvl1pPr algn="r">
              <a:defRPr sz="1200"/>
            </a:lvl1pPr>
          </a:lstStyle>
          <a:p>
            <a:fld id="{F0282F69-6CD6-4349-8579-1B7D032BC079}" type="slidenum">
              <a:rPr lang="en-US" smtClean="0"/>
              <a:pPr/>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5988" y="744538"/>
            <a:ext cx="4965700" cy="3724275"/>
          </a:xfrm>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8905BACC-D375-49FC-911B-EF24970D5446}" type="slidenum">
              <a:rPr lang="hr-HR" smtClean="0"/>
              <a:pPr/>
              <a:t>1</a:t>
            </a:fld>
            <a:endParaRPr lang="hr-HR"/>
          </a:p>
        </p:txBody>
      </p:sp>
    </p:spTree>
    <p:extLst>
      <p:ext uri="{BB962C8B-B14F-4D97-AF65-F5344CB8AC3E}">
        <p14:creationId xmlns:p14="http://schemas.microsoft.com/office/powerpoint/2010/main" val="384485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33376F4E-0CC0-48CA-8B7E-32318E3399A0}" type="datetime1">
              <a:rPr lang="hr-HR" smtClean="0"/>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lvl1pPr>
              <a:defRPr/>
            </a:lvl1pPr>
          </a:lstStyle>
          <a:p>
            <a:pPr>
              <a:defRPr/>
            </a:pPr>
            <a:fld id="{91F6F6D5-2900-4F33-AA61-8CB79168A715}" type="datetime1">
              <a:rPr lang="hr-HR" smtClean="0"/>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lvl1pPr>
              <a:defRPr/>
            </a:lvl1pPr>
          </a:lstStyle>
          <a:p>
            <a:pPr>
              <a:defRPr/>
            </a:pPr>
            <a:fld id="{DC6D4644-5025-4B18-8050-2AFA2F11A890}" type="datetime1">
              <a:rPr lang="hr-HR" smtClean="0"/>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lvl1pPr>
              <a:defRPr/>
            </a:lvl1pPr>
          </a:lstStyle>
          <a:p>
            <a:pPr>
              <a:defRPr/>
            </a:pPr>
            <a:fld id="{004C842B-6BEB-4CC0-9E7D-2B82AE79A493}" type="datetime1">
              <a:rPr lang="hr-HR" smtClean="0"/>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32422BF-A1B3-44F8-85EA-ACDB4228048F}" type="datetime1">
              <a:rPr lang="hr-HR" smtClean="0"/>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5" name="Date Placeholder 3"/>
          <p:cNvSpPr>
            <a:spLocks noGrp="1"/>
          </p:cNvSpPr>
          <p:nvPr>
            <p:ph type="dt" sz="half" idx="10"/>
          </p:nvPr>
        </p:nvSpPr>
        <p:spPr/>
        <p:txBody>
          <a:bodyPr/>
          <a:lstStyle>
            <a:lvl1pPr>
              <a:defRPr/>
            </a:lvl1pPr>
          </a:lstStyle>
          <a:p>
            <a:pPr>
              <a:defRPr/>
            </a:pPr>
            <a:fld id="{A611E551-302D-4D8B-A0CD-1BF7AD1FA0B3}" type="datetime1">
              <a:rPr lang="hr-HR" smtClean="0"/>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7" name="Date Placeholder 3"/>
          <p:cNvSpPr>
            <a:spLocks noGrp="1"/>
          </p:cNvSpPr>
          <p:nvPr>
            <p:ph type="dt" sz="half" idx="10"/>
          </p:nvPr>
        </p:nvSpPr>
        <p:spPr/>
        <p:txBody>
          <a:bodyPr/>
          <a:lstStyle>
            <a:lvl1pPr>
              <a:defRPr/>
            </a:lvl1pPr>
          </a:lstStyle>
          <a:p>
            <a:pPr>
              <a:defRPr/>
            </a:pPr>
            <a:fld id="{2D82858D-5BD2-48C2-B570-61E1042BB9ED}" type="datetime1">
              <a:rPr lang="hr-HR" smtClean="0"/>
              <a:pPr>
                <a:defRPr/>
              </a:pPr>
              <a:t>21.5.2018.</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8E9FDE3F-6E65-4676-ADDE-DCF2AEDBECB5}" type="datetime1">
              <a:rPr lang="hr-HR" smtClean="0"/>
              <a:pPr>
                <a:defRPr/>
              </a:pPr>
              <a:t>21.5.2018.</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645BB27-1AFB-42D4-9201-AFB8DFE5D1A1}" type="datetime1">
              <a:rPr lang="hr-HR" smtClean="0"/>
              <a:pPr>
                <a:defRPr/>
              </a:pPr>
              <a:t>21.5.2018.</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567CF2-3E28-4ED4-BC83-A9213803CF4E}" type="datetime1">
              <a:rPr lang="hr-HR" smtClean="0"/>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FE0D033-525C-40F7-90AA-1EB2854FCA36}" type="datetime1">
              <a:rPr lang="hr-HR" smtClean="0"/>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hr-H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59E224B-E8DB-4943-90D7-4DF911E0258D}" type="datetime1">
              <a:rPr lang="hr-HR" smtClean="0"/>
              <a:pPr>
                <a:defRPr/>
              </a:pPr>
              <a:t>21.5.2018.</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iszz.azo.hr/iskz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sp>
        <p:nvSpPr>
          <p:cNvPr id="3" name="Podnaslov 2"/>
          <p:cNvSpPr>
            <a:spLocks noGrp="1"/>
          </p:cNvSpPr>
          <p:nvPr>
            <p:ph type="subTitle" idx="1"/>
          </p:nvPr>
        </p:nvSpPr>
        <p:spPr>
          <a:xfrm>
            <a:off x="623087" y="1401200"/>
            <a:ext cx="8520912" cy="4263225"/>
          </a:xfrm>
        </p:spPr>
        <p:txBody>
          <a:bodyPr>
            <a:normAutofit/>
          </a:bodyPr>
          <a:lstStyle/>
          <a:p>
            <a:pPr algn="l"/>
            <a:endParaRPr lang="hr-HR" b="1" dirty="0">
              <a:solidFill>
                <a:schemeClr val="bg1"/>
              </a:solidFill>
            </a:endParaRPr>
          </a:p>
          <a:p>
            <a:r>
              <a:rPr lang="en-US" b="1" dirty="0">
                <a:solidFill>
                  <a:schemeClr val="bg1"/>
                </a:solidFill>
                <a:effectLst>
                  <a:outerShdw blurRad="38100" dist="38100" dir="2700000" algn="tl">
                    <a:srgbClr val="000000">
                      <a:alpha val="43137"/>
                    </a:srgbClr>
                  </a:outerShdw>
                </a:effectLst>
              </a:rPr>
              <a:t>Enhanced environmental protection inspection for efficient control of air quality monitoring and of all entities under obligation within system of greenhouse gas emission allowance trading, in order to achieve better quality of air in Republic of Croatia</a:t>
            </a:r>
            <a:endParaRPr lang="hr-HR" b="1" dirty="0">
              <a:solidFill>
                <a:schemeClr val="bg1"/>
              </a:solidFill>
              <a:effectLst>
                <a:outerShdw blurRad="38100" dist="38100" dir="2700000" algn="tl">
                  <a:srgbClr val="000000">
                    <a:alpha val="43137"/>
                  </a:srgbClr>
                </a:outerShdw>
              </a:effectLst>
            </a:endParaRPr>
          </a:p>
        </p:txBody>
      </p:sp>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sp>
        <p:nvSpPr>
          <p:cNvPr id="9" name="Podnaslov 2"/>
          <p:cNvSpPr txBox="1">
            <a:spLocks/>
          </p:cNvSpPr>
          <p:nvPr/>
        </p:nvSpPr>
        <p:spPr>
          <a:xfrm>
            <a:off x="6772941" y="6625760"/>
            <a:ext cx="2363066"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a:solidFill>
                  <a:schemeClr val="accent1">
                    <a:lumMod val="50000"/>
                  </a:schemeClr>
                </a:solidFill>
              </a:rPr>
              <a:t>This project is funded by the European Union</a:t>
            </a:r>
            <a:endParaRPr lang="en-GB" sz="1000" dirty="0">
              <a:solidFill>
                <a:schemeClr val="accent1">
                  <a:lumMod val="50000"/>
                </a:schemeClr>
              </a:solidFill>
            </a:endParaRPr>
          </a:p>
        </p:txBody>
      </p:sp>
      <p:pic>
        <p:nvPicPr>
          <p:cNvPr id="10" name="Slika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85251" y="6029586"/>
            <a:ext cx="857019" cy="618958"/>
          </a:xfrm>
          <a:prstGeom prst="rect">
            <a:avLst/>
          </a:prstGeom>
        </p:spPr>
      </p:pic>
      <p:pic>
        <p:nvPicPr>
          <p:cNvPr id="11" name="Slika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29988" y="6039112"/>
            <a:ext cx="674471" cy="701599"/>
          </a:xfrm>
          <a:prstGeom prst="rect">
            <a:avLst/>
          </a:prstGeom>
        </p:spPr>
      </p:pic>
    </p:spTree>
    <p:extLst>
      <p:ext uri="{BB962C8B-B14F-4D97-AF65-F5344CB8AC3E}">
        <p14:creationId xmlns:p14="http://schemas.microsoft.com/office/powerpoint/2010/main" val="553821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523220"/>
          </a:xfrm>
          <a:prstGeom prst="rect">
            <a:avLst/>
          </a:prstGeom>
          <a:noFill/>
        </p:spPr>
        <p:txBody>
          <a:bodyPr wrap="square" rtlCol="0">
            <a:spAutoFit/>
          </a:bodyPr>
          <a:lstStyle/>
          <a:p>
            <a:pPr algn="ctr"/>
            <a:r>
              <a:rPr lang="hr-HR" sz="2800" b="1" dirty="0">
                <a:solidFill>
                  <a:schemeClr val="tx2">
                    <a:lumMod val="75000"/>
                  </a:schemeClr>
                </a:solidFill>
              </a:rPr>
              <a:t> B.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monitoring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171574" y="2162173"/>
            <a:ext cx="7667625" cy="1466851"/>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BA" sz="2000" dirty="0" err="1">
                <a:solidFill>
                  <a:schemeClr val="accent1">
                    <a:lumMod val="50000"/>
                  </a:schemeClr>
                </a:solidFill>
              </a:rPr>
              <a:t>Verify</a:t>
            </a:r>
            <a:r>
              <a:rPr lang="hr-BA" sz="2000" dirty="0">
                <a:solidFill>
                  <a:schemeClr val="accent1">
                    <a:lumMod val="50000"/>
                  </a:schemeClr>
                </a:solidFill>
              </a:rPr>
              <a:t> </a:t>
            </a:r>
            <a:r>
              <a:rPr lang="hr-BA" sz="2000" dirty="0" err="1">
                <a:solidFill>
                  <a:schemeClr val="accent1">
                    <a:lumMod val="50000"/>
                  </a:schemeClr>
                </a:solidFill>
              </a:rPr>
              <a:t>whether</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monitored</a:t>
            </a:r>
            <a:r>
              <a:rPr lang="hr-BA" sz="2000" dirty="0">
                <a:solidFill>
                  <a:schemeClr val="accent1">
                    <a:lumMod val="50000"/>
                  </a:schemeClr>
                </a:solidFill>
              </a:rPr>
              <a:t> </a:t>
            </a:r>
            <a:r>
              <a:rPr lang="hr-BA" sz="2000" dirty="0" err="1">
                <a:solidFill>
                  <a:schemeClr val="accent1">
                    <a:lumMod val="50000"/>
                  </a:schemeClr>
                </a:solidFill>
              </a:rPr>
              <a:t>representing</a:t>
            </a:r>
            <a:r>
              <a:rPr lang="hr-BA" sz="2000" dirty="0">
                <a:solidFill>
                  <a:schemeClr val="accent1">
                    <a:lumMod val="50000"/>
                  </a:schemeClr>
                </a:solidFill>
              </a:rPr>
              <a:t> </a:t>
            </a:r>
            <a:r>
              <a:rPr lang="hr-BA" sz="2000" dirty="0" err="1">
                <a:solidFill>
                  <a:schemeClr val="accent1">
                    <a:lumMod val="50000"/>
                  </a:schemeClr>
                </a:solidFill>
              </a:rPr>
              <a:t>body</a:t>
            </a:r>
            <a:r>
              <a:rPr lang="hr-BA" sz="2000" dirty="0">
                <a:solidFill>
                  <a:schemeClr val="accent1">
                    <a:lumMod val="50000"/>
                  </a:schemeClr>
                </a:solidFill>
              </a:rPr>
              <a:t> </a:t>
            </a:r>
            <a:r>
              <a:rPr lang="hr-BA" sz="2000" dirty="0" err="1">
                <a:solidFill>
                  <a:schemeClr val="accent1">
                    <a:lumMod val="50000"/>
                  </a:schemeClr>
                </a:solidFill>
              </a:rPr>
              <a:t>of</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County</a:t>
            </a:r>
            <a:r>
              <a:rPr lang="hr-BA" sz="2000" dirty="0">
                <a:solidFill>
                  <a:schemeClr val="accent1">
                    <a:lumMod val="50000"/>
                  </a:schemeClr>
                </a:solidFill>
              </a:rPr>
              <a:t>, City </a:t>
            </a:r>
            <a:r>
              <a:rPr lang="hr-BA" sz="2000" dirty="0" err="1">
                <a:solidFill>
                  <a:schemeClr val="accent1">
                    <a:lumMod val="50000"/>
                  </a:schemeClr>
                </a:solidFill>
              </a:rPr>
              <a:t>of</a:t>
            </a:r>
            <a:r>
              <a:rPr lang="hr-BA" sz="2000" dirty="0">
                <a:solidFill>
                  <a:schemeClr val="accent1">
                    <a:lumMod val="50000"/>
                  </a:schemeClr>
                </a:solidFill>
              </a:rPr>
              <a:t> Zagreb or </a:t>
            </a:r>
            <a:r>
              <a:rPr lang="hr-BA" sz="2000" dirty="0" err="1">
                <a:solidFill>
                  <a:schemeClr val="accent1">
                    <a:lumMod val="50000"/>
                  </a:schemeClr>
                </a:solidFill>
              </a:rPr>
              <a:t>large</a:t>
            </a:r>
            <a:r>
              <a:rPr lang="hr-BA" sz="2000" dirty="0">
                <a:solidFill>
                  <a:schemeClr val="accent1">
                    <a:lumMod val="50000"/>
                  </a:schemeClr>
                </a:solidFill>
              </a:rPr>
              <a:t> </a:t>
            </a:r>
            <a:r>
              <a:rPr lang="hr-BA" sz="2000" dirty="0" err="1">
                <a:solidFill>
                  <a:schemeClr val="accent1">
                    <a:lumMod val="50000"/>
                  </a:schemeClr>
                </a:solidFill>
              </a:rPr>
              <a:t>city</a:t>
            </a:r>
            <a:r>
              <a:rPr lang="hr-BA" sz="2000" dirty="0">
                <a:solidFill>
                  <a:schemeClr val="accent1">
                    <a:lumMod val="50000"/>
                  </a:schemeClr>
                </a:solidFill>
              </a:rPr>
              <a:t> </a:t>
            </a:r>
            <a:r>
              <a:rPr lang="hr-BA" sz="2000" dirty="0" err="1">
                <a:solidFill>
                  <a:schemeClr val="accent1">
                    <a:lumMod val="50000"/>
                  </a:schemeClr>
                </a:solidFill>
              </a:rPr>
              <a:t>prepared</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b="1" dirty="0" err="1">
                <a:solidFill>
                  <a:schemeClr val="accent1">
                    <a:lumMod val="50000"/>
                  </a:schemeClr>
                </a:solidFill>
              </a:rPr>
              <a:t>Programme</a:t>
            </a:r>
            <a:r>
              <a:rPr lang="hr-BA" sz="2000" dirty="0">
                <a:solidFill>
                  <a:schemeClr val="accent1">
                    <a:lumMod val="50000"/>
                  </a:schemeClr>
                </a:solidFill>
              </a:rPr>
              <a:t> for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County</a:t>
            </a:r>
            <a:r>
              <a:rPr lang="hr-BA" sz="2000" dirty="0">
                <a:solidFill>
                  <a:schemeClr val="accent1">
                    <a:lumMod val="50000"/>
                  </a:schemeClr>
                </a:solidFill>
              </a:rPr>
              <a:t>, </a:t>
            </a:r>
            <a:r>
              <a:rPr lang="hr-BA" sz="2000" dirty="0" err="1">
                <a:solidFill>
                  <a:schemeClr val="accent1">
                    <a:lumMod val="50000"/>
                  </a:schemeClr>
                </a:solidFill>
              </a:rPr>
              <a:t>i.e</a:t>
            </a:r>
            <a:r>
              <a:rPr lang="hr-BA" sz="2000" dirty="0">
                <a:solidFill>
                  <a:schemeClr val="accent1">
                    <a:lumMod val="50000"/>
                  </a:schemeClr>
                </a:solidFill>
              </a:rPr>
              <a:t>. City </a:t>
            </a:r>
            <a:r>
              <a:rPr lang="hr-BA" sz="2000" dirty="0" err="1">
                <a:solidFill>
                  <a:schemeClr val="accent1">
                    <a:lumMod val="50000"/>
                  </a:schemeClr>
                </a:solidFill>
              </a:rPr>
              <a:t>of</a:t>
            </a:r>
            <a:r>
              <a:rPr lang="hr-BA" sz="2000" dirty="0">
                <a:solidFill>
                  <a:schemeClr val="accent1">
                    <a:lumMod val="50000"/>
                  </a:schemeClr>
                </a:solidFill>
              </a:rPr>
              <a:t> Zagreb </a:t>
            </a:r>
            <a:r>
              <a:rPr lang="hr-BA" sz="2000" dirty="0" err="1">
                <a:solidFill>
                  <a:schemeClr val="accent1">
                    <a:lumMod val="50000"/>
                  </a:schemeClr>
                </a:solidFill>
              </a:rPr>
              <a:t>and</a:t>
            </a:r>
            <a:r>
              <a:rPr lang="hr-BA" sz="2000" dirty="0">
                <a:solidFill>
                  <a:schemeClr val="accent1">
                    <a:lumMod val="50000"/>
                  </a:schemeClr>
                </a:solidFill>
              </a:rPr>
              <a:t> </a:t>
            </a:r>
            <a:r>
              <a:rPr lang="hr-BA" sz="2000" dirty="0" err="1">
                <a:solidFill>
                  <a:schemeClr val="accent1">
                    <a:lumMod val="50000"/>
                  </a:schemeClr>
                </a:solidFill>
              </a:rPr>
              <a:t>large</a:t>
            </a:r>
            <a:r>
              <a:rPr lang="hr-BA" sz="2000" dirty="0">
                <a:solidFill>
                  <a:schemeClr val="accent1">
                    <a:lumMod val="50000"/>
                  </a:schemeClr>
                </a:solidFill>
              </a:rPr>
              <a:t> </a:t>
            </a:r>
            <a:r>
              <a:rPr lang="hr-BA" sz="2000" dirty="0" err="1">
                <a:solidFill>
                  <a:schemeClr val="accent1">
                    <a:lumMod val="50000"/>
                  </a:schemeClr>
                </a:solidFill>
              </a:rPr>
              <a:t>city</a:t>
            </a:r>
            <a:r>
              <a:rPr lang="hr-BA" sz="2000" dirty="0">
                <a:solidFill>
                  <a:schemeClr val="accent1">
                    <a:lumMod val="50000"/>
                  </a:schemeClr>
                </a:solidFill>
              </a:rPr>
              <a:t>, </a:t>
            </a:r>
            <a:r>
              <a:rPr lang="hr-BA" sz="2000" dirty="0" err="1">
                <a:solidFill>
                  <a:schemeClr val="accent1">
                    <a:lumMod val="50000"/>
                  </a:schemeClr>
                </a:solidFill>
              </a:rPr>
              <a:t>and</a:t>
            </a:r>
            <a:r>
              <a:rPr lang="hr-BA" sz="2000" dirty="0">
                <a:solidFill>
                  <a:schemeClr val="accent1">
                    <a:lumMod val="50000"/>
                  </a:schemeClr>
                </a:solidFill>
              </a:rPr>
              <a:t> </a:t>
            </a:r>
            <a:r>
              <a:rPr lang="hr-BA" sz="2000" dirty="0" err="1">
                <a:solidFill>
                  <a:schemeClr val="accent1">
                    <a:lumMod val="50000"/>
                  </a:schemeClr>
                </a:solidFill>
              </a:rPr>
              <a:t>whether</a:t>
            </a:r>
            <a:r>
              <a:rPr lang="hr-BA" sz="2000" dirty="0">
                <a:solidFill>
                  <a:schemeClr val="accent1">
                    <a:lumMod val="50000"/>
                  </a:schemeClr>
                </a:solidFill>
              </a:rPr>
              <a:t> </a:t>
            </a:r>
            <a:r>
              <a:rPr lang="hr-BA" sz="2000" dirty="0" err="1">
                <a:solidFill>
                  <a:schemeClr val="accent1">
                    <a:lumMod val="50000"/>
                  </a:schemeClr>
                </a:solidFill>
              </a:rPr>
              <a:t>it</a:t>
            </a:r>
            <a:r>
              <a:rPr lang="hr-BA" sz="2000" dirty="0">
                <a:solidFill>
                  <a:schemeClr val="accent1">
                    <a:lumMod val="50000"/>
                  </a:schemeClr>
                </a:solidFill>
              </a:rPr>
              <a:t> </a:t>
            </a:r>
            <a:r>
              <a:rPr lang="hr-BA" sz="2000" dirty="0" err="1">
                <a:solidFill>
                  <a:schemeClr val="accent1">
                    <a:lumMod val="50000"/>
                  </a:schemeClr>
                </a:solidFill>
              </a:rPr>
              <a:t>prepared</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b="1" dirty="0" err="1">
                <a:solidFill>
                  <a:schemeClr val="accent1">
                    <a:lumMod val="50000"/>
                  </a:schemeClr>
                </a:solidFill>
              </a:rPr>
              <a:t>report</a:t>
            </a:r>
            <a:r>
              <a:rPr lang="hr-BA" sz="2000" b="1" dirty="0">
                <a:solidFill>
                  <a:schemeClr val="accent1">
                    <a:lumMod val="50000"/>
                  </a:schemeClr>
                </a:solidFill>
              </a:rPr>
              <a:t> on </a:t>
            </a:r>
            <a:r>
              <a:rPr lang="hr-BA" sz="2000" b="1" dirty="0" err="1">
                <a:solidFill>
                  <a:schemeClr val="accent1">
                    <a:lumMod val="50000"/>
                  </a:schemeClr>
                </a:solidFill>
              </a:rPr>
              <a:t>programme</a:t>
            </a:r>
            <a:r>
              <a:rPr lang="hr-BA" sz="2000" b="1" dirty="0">
                <a:solidFill>
                  <a:schemeClr val="accent1">
                    <a:lumMod val="50000"/>
                  </a:schemeClr>
                </a:solidFill>
              </a:rPr>
              <a:t> </a:t>
            </a:r>
            <a:r>
              <a:rPr lang="hr-BA" sz="2000" b="1" dirty="0" err="1">
                <a:solidFill>
                  <a:schemeClr val="accent1">
                    <a:lumMod val="50000"/>
                  </a:schemeClr>
                </a:solidFill>
              </a:rPr>
              <a:t>implementation</a:t>
            </a:r>
            <a:r>
              <a:rPr lang="hr-HR" sz="2000" b="1" dirty="0">
                <a:solidFill>
                  <a:schemeClr val="accent1">
                    <a:lumMod val="50000"/>
                  </a:schemeClr>
                </a:solidFill>
              </a:rPr>
              <a:t>. </a:t>
            </a:r>
            <a:r>
              <a:rPr lang="hr-HR" sz="2000" dirty="0">
                <a:solidFill>
                  <a:schemeClr val="accent1">
                    <a:lumMod val="50000"/>
                  </a:schemeClr>
                </a:solidFill>
              </a:rPr>
              <a:t>(A1)</a:t>
            </a:r>
            <a:endParaRPr lang="hr-HR" sz="2000" b="1" dirty="0">
              <a:solidFill>
                <a:schemeClr val="accent1">
                  <a:lumMod val="50000"/>
                </a:schemeClr>
              </a:solidFill>
            </a:endParaRPr>
          </a:p>
        </p:txBody>
      </p:sp>
      <p:sp>
        <p:nvSpPr>
          <p:cNvPr id="14" name="Rectangle 13"/>
          <p:cNvSpPr/>
          <p:nvPr/>
        </p:nvSpPr>
        <p:spPr>
          <a:xfrm>
            <a:off x="400050" y="2162176"/>
            <a:ext cx="704850" cy="1476374"/>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a:t>
            </a:r>
          </a:p>
        </p:txBody>
      </p:sp>
      <p:sp>
        <p:nvSpPr>
          <p:cNvPr id="15" name="Rectangle 14"/>
          <p:cNvSpPr/>
          <p:nvPr/>
        </p:nvSpPr>
        <p:spPr>
          <a:xfrm>
            <a:off x="1162049" y="3705224"/>
            <a:ext cx="7667625" cy="2209801"/>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BA" sz="2000" dirty="0" err="1">
                <a:solidFill>
                  <a:schemeClr val="accent1">
                    <a:lumMod val="50000"/>
                  </a:schemeClr>
                </a:solidFill>
              </a:rPr>
              <a:t>Verify</a:t>
            </a:r>
            <a:r>
              <a:rPr lang="hr-BA" sz="2000" dirty="0">
                <a:solidFill>
                  <a:schemeClr val="accent1">
                    <a:lumMod val="50000"/>
                  </a:schemeClr>
                </a:solidFill>
              </a:rPr>
              <a:t> </a:t>
            </a:r>
            <a:r>
              <a:rPr lang="hr-BA" sz="2000" dirty="0" err="1">
                <a:solidFill>
                  <a:schemeClr val="accent1">
                    <a:lumMod val="50000"/>
                  </a:schemeClr>
                </a:solidFill>
              </a:rPr>
              <a:t>whether</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monitored</a:t>
            </a:r>
            <a:r>
              <a:rPr lang="hr-BA" sz="2000" dirty="0">
                <a:solidFill>
                  <a:schemeClr val="accent1">
                    <a:lumMod val="50000"/>
                  </a:schemeClr>
                </a:solidFill>
              </a:rPr>
              <a:t> </a:t>
            </a:r>
            <a:r>
              <a:rPr lang="hr-BA" sz="2000" dirty="0" err="1">
                <a:solidFill>
                  <a:schemeClr val="accent1">
                    <a:lumMod val="50000"/>
                  </a:schemeClr>
                </a:solidFill>
              </a:rPr>
              <a:t>local</a:t>
            </a:r>
            <a:r>
              <a:rPr lang="hr-BA" sz="2000" dirty="0">
                <a:solidFill>
                  <a:schemeClr val="accent1">
                    <a:lumMod val="50000"/>
                  </a:schemeClr>
                </a:solidFill>
              </a:rPr>
              <a:t> </a:t>
            </a:r>
            <a:r>
              <a:rPr lang="hr-BA" sz="2000" dirty="0" err="1">
                <a:solidFill>
                  <a:schemeClr val="accent1">
                    <a:lumMod val="50000"/>
                  </a:schemeClr>
                </a:solidFill>
              </a:rPr>
              <a:t>and</a:t>
            </a:r>
            <a:r>
              <a:rPr lang="hr-BA" sz="2000" dirty="0">
                <a:solidFill>
                  <a:schemeClr val="accent1">
                    <a:lumMod val="50000"/>
                  </a:schemeClr>
                </a:solidFill>
              </a:rPr>
              <a:t> </a:t>
            </a:r>
            <a:r>
              <a:rPr lang="hr-BA" sz="2000" dirty="0" err="1">
                <a:solidFill>
                  <a:schemeClr val="accent1">
                    <a:lumMod val="50000"/>
                  </a:schemeClr>
                </a:solidFill>
              </a:rPr>
              <a:t>regional</a:t>
            </a:r>
            <a:r>
              <a:rPr lang="hr-BA" sz="2000" dirty="0">
                <a:solidFill>
                  <a:schemeClr val="accent1">
                    <a:lumMod val="50000"/>
                  </a:schemeClr>
                </a:solidFill>
              </a:rPr>
              <a:t> </a:t>
            </a:r>
            <a:r>
              <a:rPr lang="hr-BA" sz="2000" dirty="0" err="1">
                <a:solidFill>
                  <a:schemeClr val="accent1">
                    <a:lumMod val="50000"/>
                  </a:schemeClr>
                </a:solidFill>
              </a:rPr>
              <a:t>self-government</a:t>
            </a:r>
            <a:r>
              <a:rPr lang="hr-BA" sz="2000" dirty="0">
                <a:solidFill>
                  <a:schemeClr val="accent1">
                    <a:lumMod val="50000"/>
                  </a:schemeClr>
                </a:solidFill>
              </a:rPr>
              <a:t> </a:t>
            </a:r>
            <a:r>
              <a:rPr lang="hr-BA" sz="2000" dirty="0" err="1">
                <a:solidFill>
                  <a:schemeClr val="accent1">
                    <a:lumMod val="50000"/>
                  </a:schemeClr>
                </a:solidFill>
              </a:rPr>
              <a:t>unit</a:t>
            </a:r>
            <a:r>
              <a:rPr lang="hr-BA" sz="2000" dirty="0">
                <a:solidFill>
                  <a:schemeClr val="accent1">
                    <a:lumMod val="50000"/>
                  </a:schemeClr>
                </a:solidFill>
              </a:rPr>
              <a:t> </a:t>
            </a:r>
            <a:r>
              <a:rPr lang="hr-BA" sz="2000" b="1" dirty="0" err="1">
                <a:solidFill>
                  <a:schemeClr val="accent1">
                    <a:lumMod val="50000"/>
                  </a:schemeClr>
                </a:solidFill>
              </a:rPr>
              <a:t>established</a:t>
            </a:r>
            <a:r>
              <a:rPr lang="hr-BA" sz="2000" b="1" dirty="0">
                <a:solidFill>
                  <a:schemeClr val="accent1">
                    <a:lumMod val="50000"/>
                  </a:schemeClr>
                </a:solidFill>
              </a:rPr>
              <a:t> monitoring </a:t>
            </a:r>
            <a:r>
              <a:rPr lang="hr-BA" sz="2000" b="1" dirty="0" err="1">
                <a:solidFill>
                  <a:schemeClr val="accent1">
                    <a:lumMod val="50000"/>
                  </a:schemeClr>
                </a:solidFill>
              </a:rPr>
              <a:t>stations</a:t>
            </a:r>
            <a:r>
              <a:rPr lang="hr-BA" sz="2000" b="1" dirty="0">
                <a:solidFill>
                  <a:schemeClr val="accent1">
                    <a:lumMod val="50000"/>
                  </a:schemeClr>
                </a:solidFill>
              </a:rPr>
              <a:t> </a:t>
            </a:r>
            <a:r>
              <a:rPr lang="hr-BA" sz="2000" dirty="0">
                <a:solidFill>
                  <a:schemeClr val="accent1">
                    <a:lumMod val="50000"/>
                  </a:schemeClr>
                </a:solidFill>
              </a:rPr>
              <a:t>for </a:t>
            </a:r>
            <a:r>
              <a:rPr lang="hr-BA" sz="2000" dirty="0" err="1">
                <a:solidFill>
                  <a:schemeClr val="accent1">
                    <a:lumMod val="50000"/>
                  </a:schemeClr>
                </a:solidFill>
              </a:rPr>
              <a:t>air</a:t>
            </a:r>
            <a:r>
              <a:rPr lang="hr-BA" sz="2000" dirty="0">
                <a:solidFill>
                  <a:schemeClr val="accent1">
                    <a:lumMod val="50000"/>
                  </a:schemeClr>
                </a:solidFill>
              </a:rPr>
              <a:t> </a:t>
            </a:r>
            <a:r>
              <a:rPr lang="hr-BA" sz="2000" dirty="0" err="1">
                <a:solidFill>
                  <a:schemeClr val="accent1">
                    <a:lumMod val="50000"/>
                  </a:schemeClr>
                </a:solidFill>
              </a:rPr>
              <a:t>quality</a:t>
            </a:r>
            <a:r>
              <a:rPr lang="hr-BA" sz="2000" dirty="0">
                <a:solidFill>
                  <a:schemeClr val="accent1">
                    <a:lumMod val="50000"/>
                  </a:schemeClr>
                </a:solidFill>
              </a:rPr>
              <a:t> monitoring </a:t>
            </a:r>
            <a:r>
              <a:rPr lang="hr-BA" sz="2000" dirty="0" err="1">
                <a:solidFill>
                  <a:schemeClr val="accent1">
                    <a:lumMod val="50000"/>
                  </a:schemeClr>
                </a:solidFill>
              </a:rPr>
              <a:t>in</a:t>
            </a:r>
            <a:r>
              <a:rPr lang="hr-BA" sz="2000" dirty="0">
                <a:solidFill>
                  <a:schemeClr val="accent1">
                    <a:lumMod val="50000"/>
                  </a:schemeClr>
                </a:solidFill>
              </a:rPr>
              <a:t> </a:t>
            </a:r>
            <a:r>
              <a:rPr lang="hr-BA" sz="2000" dirty="0" err="1">
                <a:solidFill>
                  <a:schemeClr val="accent1">
                    <a:lumMod val="50000"/>
                  </a:schemeClr>
                </a:solidFill>
              </a:rPr>
              <a:t>its</a:t>
            </a:r>
            <a:r>
              <a:rPr lang="hr-BA" sz="2000" dirty="0">
                <a:solidFill>
                  <a:schemeClr val="accent1">
                    <a:lumMod val="50000"/>
                  </a:schemeClr>
                </a:solidFill>
              </a:rPr>
              <a:t> </a:t>
            </a:r>
            <a:r>
              <a:rPr lang="hr-BA" sz="2000" dirty="0" err="1">
                <a:solidFill>
                  <a:schemeClr val="accent1">
                    <a:lumMod val="50000"/>
                  </a:schemeClr>
                </a:solidFill>
              </a:rPr>
              <a:t>area</a:t>
            </a:r>
            <a:r>
              <a:rPr lang="hr-BA" sz="2000" dirty="0">
                <a:solidFill>
                  <a:schemeClr val="accent1">
                    <a:lumMod val="50000"/>
                  </a:schemeClr>
                </a:solidFill>
              </a:rPr>
              <a:t>, </a:t>
            </a:r>
            <a:r>
              <a:rPr lang="hr-BA" sz="2000" dirty="0" err="1">
                <a:solidFill>
                  <a:schemeClr val="accent1">
                    <a:lumMod val="50000"/>
                  </a:schemeClr>
                </a:solidFill>
              </a:rPr>
              <a:t>if</a:t>
            </a:r>
            <a:r>
              <a:rPr lang="hr-BA" sz="2000" dirty="0">
                <a:solidFill>
                  <a:schemeClr val="accent1">
                    <a:lumMod val="50000"/>
                  </a:schemeClr>
                </a:solidFill>
              </a:rPr>
              <a:t> </a:t>
            </a:r>
            <a:r>
              <a:rPr lang="hr-BA" sz="2000" dirty="0" err="1">
                <a:solidFill>
                  <a:schemeClr val="accent1">
                    <a:lumMod val="50000"/>
                  </a:schemeClr>
                </a:solidFill>
              </a:rPr>
              <a:t>it</a:t>
            </a:r>
            <a:r>
              <a:rPr lang="hr-BA" sz="2000" dirty="0">
                <a:solidFill>
                  <a:schemeClr val="accent1">
                    <a:lumMod val="50000"/>
                  </a:schemeClr>
                </a:solidFill>
              </a:rPr>
              <a:t> </a:t>
            </a:r>
            <a:r>
              <a:rPr lang="hr-BA" sz="2000" dirty="0" err="1">
                <a:solidFill>
                  <a:schemeClr val="accent1">
                    <a:lumMod val="50000"/>
                  </a:schemeClr>
                </a:solidFill>
              </a:rPr>
              <a:t>assessed</a:t>
            </a:r>
            <a:r>
              <a:rPr lang="hr-BA" sz="2000" dirty="0">
                <a:solidFill>
                  <a:schemeClr val="accent1">
                    <a:lumMod val="50000"/>
                  </a:schemeClr>
                </a:solidFill>
              </a:rPr>
              <a:t> </a:t>
            </a:r>
            <a:r>
              <a:rPr lang="hr-BA" sz="2000" dirty="0" err="1">
                <a:solidFill>
                  <a:schemeClr val="accent1">
                    <a:lumMod val="50000"/>
                  </a:schemeClr>
                </a:solidFill>
              </a:rPr>
              <a:t>that</a:t>
            </a:r>
            <a:r>
              <a:rPr lang="hr-BA" sz="2000" dirty="0">
                <a:solidFill>
                  <a:schemeClr val="accent1">
                    <a:lumMod val="50000"/>
                  </a:schemeClr>
                </a:solidFill>
              </a:rPr>
              <a:t> </a:t>
            </a:r>
            <a:r>
              <a:rPr lang="hr-BA" sz="2000" dirty="0" err="1">
                <a:solidFill>
                  <a:schemeClr val="accent1">
                    <a:lumMod val="50000"/>
                  </a:schemeClr>
                </a:solidFill>
              </a:rPr>
              <a:t>pollution</a:t>
            </a:r>
            <a:r>
              <a:rPr lang="hr-BA" sz="2000" dirty="0">
                <a:solidFill>
                  <a:schemeClr val="accent1">
                    <a:lumMod val="50000"/>
                  </a:schemeClr>
                </a:solidFill>
              </a:rPr>
              <a:t> </a:t>
            </a:r>
            <a:r>
              <a:rPr lang="hr-BA" sz="2000" dirty="0" err="1">
                <a:solidFill>
                  <a:schemeClr val="accent1">
                    <a:lumMod val="50000"/>
                  </a:schemeClr>
                </a:solidFill>
              </a:rPr>
              <a:t>levels</a:t>
            </a:r>
            <a:r>
              <a:rPr lang="hr-BA" sz="2000" dirty="0">
                <a:solidFill>
                  <a:schemeClr val="accent1">
                    <a:lumMod val="50000"/>
                  </a:schemeClr>
                </a:solidFill>
              </a:rPr>
              <a:t> </a:t>
            </a:r>
            <a:r>
              <a:rPr lang="hr-BA" sz="2000" dirty="0" err="1">
                <a:solidFill>
                  <a:schemeClr val="accent1">
                    <a:lumMod val="50000"/>
                  </a:schemeClr>
                </a:solidFill>
              </a:rPr>
              <a:t>exceed</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prescribed</a:t>
            </a:r>
            <a:r>
              <a:rPr lang="hr-BA" sz="2000" dirty="0">
                <a:solidFill>
                  <a:schemeClr val="accent1">
                    <a:lumMod val="50000"/>
                  </a:schemeClr>
                </a:solidFill>
              </a:rPr>
              <a:t> limit </a:t>
            </a:r>
            <a:r>
              <a:rPr lang="hr-BA" sz="2000" dirty="0" err="1">
                <a:solidFill>
                  <a:schemeClr val="accent1">
                    <a:lumMod val="50000"/>
                  </a:schemeClr>
                </a:solidFill>
              </a:rPr>
              <a:t>values</a:t>
            </a:r>
            <a:r>
              <a:rPr lang="hr-BA" sz="2000" dirty="0">
                <a:solidFill>
                  <a:schemeClr val="accent1">
                    <a:lumMod val="50000"/>
                  </a:schemeClr>
                </a:solidFill>
              </a:rPr>
              <a:t> (LV), </a:t>
            </a:r>
            <a:r>
              <a:rPr lang="hr-BA" sz="2000" dirty="0" err="1">
                <a:solidFill>
                  <a:schemeClr val="accent1">
                    <a:lumMod val="50000"/>
                  </a:schemeClr>
                </a:solidFill>
              </a:rPr>
              <a:t>i.e</a:t>
            </a:r>
            <a:r>
              <a:rPr lang="hr-BA" sz="2000" dirty="0">
                <a:solidFill>
                  <a:schemeClr val="accent1">
                    <a:lumMod val="50000"/>
                  </a:schemeClr>
                </a:solidFill>
              </a:rPr>
              <a:t>. </a:t>
            </a:r>
            <a:r>
              <a:rPr lang="hr-BA" sz="2000" dirty="0" err="1">
                <a:solidFill>
                  <a:schemeClr val="accent1">
                    <a:lumMod val="50000"/>
                  </a:schemeClr>
                </a:solidFill>
              </a:rPr>
              <a:t>If</a:t>
            </a:r>
            <a:r>
              <a:rPr lang="hr-BA" sz="2000" dirty="0">
                <a:solidFill>
                  <a:schemeClr val="accent1">
                    <a:lumMod val="50000"/>
                  </a:schemeClr>
                </a:solidFill>
              </a:rPr>
              <a:t> </a:t>
            </a:r>
            <a:r>
              <a:rPr lang="hr-BA" sz="2000" dirty="0" err="1">
                <a:solidFill>
                  <a:schemeClr val="accent1">
                    <a:lumMod val="50000"/>
                  </a:schemeClr>
                </a:solidFill>
              </a:rPr>
              <a:t>it</a:t>
            </a:r>
            <a:r>
              <a:rPr lang="hr-BA" sz="2000" dirty="0">
                <a:solidFill>
                  <a:schemeClr val="accent1">
                    <a:lumMod val="50000"/>
                  </a:schemeClr>
                </a:solidFill>
              </a:rPr>
              <a:t> </a:t>
            </a:r>
            <a:r>
              <a:rPr lang="hr-BA" sz="2000" dirty="0" err="1">
                <a:solidFill>
                  <a:schemeClr val="accent1">
                    <a:lumMod val="50000"/>
                  </a:schemeClr>
                </a:solidFill>
              </a:rPr>
              <a:t>assessed</a:t>
            </a:r>
            <a:r>
              <a:rPr lang="hr-BA" sz="2000" dirty="0">
                <a:solidFill>
                  <a:schemeClr val="accent1">
                    <a:lumMod val="50000"/>
                  </a:schemeClr>
                </a:solidFill>
              </a:rPr>
              <a:t> </a:t>
            </a:r>
            <a:r>
              <a:rPr lang="hr-BA" sz="2000" dirty="0" err="1">
                <a:solidFill>
                  <a:schemeClr val="accent1">
                    <a:lumMod val="50000"/>
                  </a:schemeClr>
                </a:solidFill>
              </a:rPr>
              <a:t>that</a:t>
            </a:r>
            <a:r>
              <a:rPr lang="hr-BA" sz="2000" dirty="0">
                <a:solidFill>
                  <a:schemeClr val="accent1">
                    <a:lumMod val="50000"/>
                  </a:schemeClr>
                </a:solidFill>
              </a:rPr>
              <a:t> </a:t>
            </a:r>
            <a:r>
              <a:rPr lang="hr-BA" sz="2000" dirty="0" err="1">
                <a:solidFill>
                  <a:schemeClr val="accent1">
                    <a:lumMod val="50000"/>
                  </a:schemeClr>
                </a:solidFill>
              </a:rPr>
              <a:t>there</a:t>
            </a:r>
            <a:r>
              <a:rPr lang="hr-BA" sz="2000" dirty="0">
                <a:solidFill>
                  <a:schemeClr val="accent1">
                    <a:lumMod val="50000"/>
                  </a:schemeClr>
                </a:solidFill>
              </a:rPr>
              <a:t> are </a:t>
            </a:r>
            <a:r>
              <a:rPr lang="hr-BA" sz="2000" dirty="0" err="1">
                <a:solidFill>
                  <a:schemeClr val="accent1">
                    <a:lumMod val="50000"/>
                  </a:schemeClr>
                </a:solidFill>
              </a:rPr>
              <a:t>justified</a:t>
            </a:r>
            <a:r>
              <a:rPr lang="hr-BA" sz="2000" dirty="0">
                <a:solidFill>
                  <a:schemeClr val="accent1">
                    <a:lumMod val="50000"/>
                  </a:schemeClr>
                </a:solidFill>
              </a:rPr>
              <a:t> </a:t>
            </a:r>
            <a:r>
              <a:rPr lang="hr-BA" sz="2000" dirty="0" err="1">
                <a:solidFill>
                  <a:schemeClr val="accent1">
                    <a:lumMod val="50000"/>
                  </a:schemeClr>
                </a:solidFill>
              </a:rPr>
              <a:t>reasons</a:t>
            </a:r>
            <a:r>
              <a:rPr lang="hr-BA" sz="2000" dirty="0">
                <a:solidFill>
                  <a:schemeClr val="accent1">
                    <a:lumMod val="50000"/>
                  </a:schemeClr>
                </a:solidFill>
              </a:rPr>
              <a:t> </a:t>
            </a:r>
            <a:r>
              <a:rPr lang="hr-HR" sz="2000" dirty="0">
                <a:solidFill>
                  <a:schemeClr val="accent1">
                    <a:lumMod val="50000"/>
                  </a:schemeClr>
                </a:solidFill>
              </a:rPr>
              <a:t>(</a:t>
            </a:r>
            <a:r>
              <a:rPr lang="hr-HR" sz="2000" dirty="0" err="1">
                <a:solidFill>
                  <a:schemeClr val="accent1">
                    <a:lumMod val="50000"/>
                  </a:schemeClr>
                </a:solidFill>
              </a:rPr>
              <a:t>especially</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case</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increased</a:t>
            </a:r>
            <a:r>
              <a:rPr lang="hr-HR" sz="2000" dirty="0">
                <a:solidFill>
                  <a:schemeClr val="accent1">
                    <a:lumMod val="50000"/>
                  </a:schemeClr>
                </a:solidFill>
              </a:rPr>
              <a:t> </a:t>
            </a:r>
            <a:r>
              <a:rPr lang="hr-HR" sz="2000" dirty="0" err="1">
                <a:solidFill>
                  <a:schemeClr val="accent1">
                    <a:lumMod val="50000"/>
                  </a:schemeClr>
                </a:solidFill>
              </a:rPr>
              <a:t>development</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industry</a:t>
            </a:r>
            <a:r>
              <a:rPr lang="hr-HR" sz="2000" dirty="0">
                <a:solidFill>
                  <a:schemeClr val="accent1">
                    <a:lumMod val="50000"/>
                  </a:schemeClr>
                </a:solidFill>
              </a:rPr>
              <a:t>, </a:t>
            </a:r>
            <a:r>
              <a:rPr lang="hr-HR" sz="2000" dirty="0" err="1">
                <a:solidFill>
                  <a:schemeClr val="accent1">
                    <a:lumMod val="50000"/>
                  </a:schemeClr>
                </a:solidFill>
              </a:rPr>
              <a:t>expanding</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business</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industrial</a:t>
            </a:r>
            <a:r>
              <a:rPr lang="hr-HR" sz="2000" dirty="0">
                <a:solidFill>
                  <a:schemeClr val="accent1">
                    <a:lumMod val="50000"/>
                  </a:schemeClr>
                </a:solidFill>
              </a:rPr>
              <a:t> </a:t>
            </a:r>
            <a:r>
              <a:rPr lang="hr-HR" sz="2000" dirty="0" err="1">
                <a:solidFill>
                  <a:schemeClr val="accent1">
                    <a:lumMod val="50000"/>
                  </a:schemeClr>
                </a:solidFill>
              </a:rPr>
              <a:t>zones</a:t>
            </a:r>
            <a:r>
              <a:rPr lang="hr-HR" sz="2000" dirty="0">
                <a:solidFill>
                  <a:schemeClr val="accent1">
                    <a:lumMod val="50000"/>
                  </a:schemeClr>
                </a:solidFill>
              </a:rPr>
              <a:t>, </a:t>
            </a:r>
            <a:r>
              <a:rPr lang="hr-HR" sz="2000" dirty="0" err="1">
                <a:solidFill>
                  <a:schemeClr val="accent1">
                    <a:lumMod val="50000"/>
                  </a:schemeClr>
                </a:solidFill>
              </a:rPr>
              <a:t>etc</a:t>
            </a:r>
            <a:r>
              <a:rPr lang="hr-HR" sz="2000" dirty="0">
                <a:solidFill>
                  <a:schemeClr val="accent1">
                    <a:lumMod val="50000"/>
                  </a:schemeClr>
                </a:solidFill>
              </a:rPr>
              <a:t>.). (Cl. 31 APA)</a:t>
            </a:r>
            <a:endParaRPr lang="hr-HR" sz="2000" b="1" dirty="0">
              <a:solidFill>
                <a:schemeClr val="accent1">
                  <a:lumMod val="50000"/>
                </a:schemeClr>
              </a:solidFill>
            </a:endParaRPr>
          </a:p>
        </p:txBody>
      </p:sp>
      <p:sp>
        <p:nvSpPr>
          <p:cNvPr id="16" name="Rectangle 15"/>
          <p:cNvSpPr/>
          <p:nvPr/>
        </p:nvSpPr>
        <p:spPr>
          <a:xfrm>
            <a:off x="390525" y="3705226"/>
            <a:ext cx="704850" cy="2200274"/>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2.</a:t>
            </a:r>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8" name="Group 3"/>
          <p:cNvGrpSpPr>
            <a:grpSpLocks noChangeAspect="1"/>
          </p:cNvGrpSpPr>
          <p:nvPr/>
        </p:nvGrpSpPr>
        <p:grpSpPr bwMode="auto">
          <a:xfrm>
            <a:off x="442354" y="6362429"/>
            <a:ext cx="4500798" cy="411137"/>
            <a:chOff x="14858" y="6031800"/>
            <a:chExt cx="7310482" cy="703818"/>
          </a:xfrm>
        </p:grpSpPr>
        <p:pic>
          <p:nvPicPr>
            <p:cNvPr id="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523220"/>
          </a:xfrm>
          <a:prstGeom prst="rect">
            <a:avLst/>
          </a:prstGeom>
          <a:noFill/>
        </p:spPr>
        <p:txBody>
          <a:bodyPr wrap="square" rtlCol="0">
            <a:spAutoFit/>
          </a:bodyPr>
          <a:lstStyle/>
          <a:p>
            <a:pPr algn="ctr"/>
            <a:r>
              <a:rPr lang="hr-HR" sz="2800" b="1" dirty="0">
                <a:solidFill>
                  <a:schemeClr val="tx2">
                    <a:lumMod val="75000"/>
                  </a:schemeClr>
                </a:solidFill>
              </a:rPr>
              <a:t> B.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monitoring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4" name="Rectangle 13"/>
          <p:cNvSpPr/>
          <p:nvPr/>
        </p:nvSpPr>
        <p:spPr>
          <a:xfrm>
            <a:off x="438150" y="2152651"/>
            <a:ext cx="704850" cy="3314699"/>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3.</a:t>
            </a:r>
          </a:p>
        </p:txBody>
      </p:sp>
      <p:sp>
        <p:nvSpPr>
          <p:cNvPr id="17" name="Rectangle 16"/>
          <p:cNvSpPr/>
          <p:nvPr/>
        </p:nvSpPr>
        <p:spPr>
          <a:xfrm>
            <a:off x="1219199" y="2152649"/>
            <a:ext cx="7667625" cy="3324225"/>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dirty="0" err="1">
                <a:solidFill>
                  <a:schemeClr val="accent1">
                    <a:lumMod val="50000"/>
                  </a:schemeClr>
                </a:solidFill>
              </a:rPr>
              <a:t>If</a:t>
            </a:r>
            <a:r>
              <a:rPr lang="hr-HR" sz="2000" dirty="0">
                <a:solidFill>
                  <a:schemeClr val="accent1">
                    <a:lumMod val="50000"/>
                  </a:schemeClr>
                </a:solidFill>
              </a:rPr>
              <a:t> </a:t>
            </a:r>
            <a:r>
              <a:rPr lang="hr-HR" sz="2000" dirty="0" err="1">
                <a:solidFill>
                  <a:schemeClr val="accent1">
                    <a:lumMod val="50000"/>
                  </a:schemeClr>
                </a:solidFill>
              </a:rPr>
              <a:t>there</a:t>
            </a:r>
            <a:r>
              <a:rPr lang="hr-HR" sz="2000" dirty="0">
                <a:solidFill>
                  <a:schemeClr val="accent1">
                    <a:lumMod val="50000"/>
                  </a:schemeClr>
                </a:solidFill>
              </a:rPr>
              <a:t> is monitoring </a:t>
            </a:r>
            <a:r>
              <a:rPr lang="hr-HR" sz="2000" dirty="0" err="1">
                <a:solidFill>
                  <a:schemeClr val="accent1">
                    <a:lumMod val="50000"/>
                  </a:schemeClr>
                </a:solidFill>
              </a:rPr>
              <a:t>established</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area</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local</a:t>
            </a:r>
            <a:r>
              <a:rPr lang="hr-HR" sz="2000" dirty="0">
                <a:solidFill>
                  <a:schemeClr val="accent1">
                    <a:lumMod val="50000"/>
                  </a:schemeClr>
                </a:solidFill>
              </a:rPr>
              <a:t> or </a:t>
            </a:r>
            <a:r>
              <a:rPr lang="hr-HR" sz="2000" dirty="0" err="1">
                <a:solidFill>
                  <a:schemeClr val="accent1">
                    <a:lumMod val="50000"/>
                  </a:schemeClr>
                </a:solidFill>
              </a:rPr>
              <a:t>regional</a:t>
            </a:r>
            <a:r>
              <a:rPr lang="hr-HR" sz="2000" dirty="0">
                <a:solidFill>
                  <a:schemeClr val="accent1">
                    <a:lumMod val="50000"/>
                  </a:schemeClr>
                </a:solidFill>
              </a:rPr>
              <a:t> </a:t>
            </a:r>
            <a:r>
              <a:rPr lang="hr-HR" sz="2000" dirty="0" err="1">
                <a:solidFill>
                  <a:schemeClr val="accent1">
                    <a:lumMod val="50000"/>
                  </a:schemeClr>
                </a:solidFill>
              </a:rPr>
              <a:t>self-government</a:t>
            </a:r>
            <a:r>
              <a:rPr lang="hr-HR" sz="2000" dirty="0">
                <a:solidFill>
                  <a:schemeClr val="accent1">
                    <a:lumMod val="50000"/>
                  </a:schemeClr>
                </a:solidFill>
              </a:rPr>
              <a:t> </a:t>
            </a:r>
            <a:r>
              <a:rPr lang="hr-HR" sz="2000" dirty="0" err="1">
                <a:solidFill>
                  <a:schemeClr val="accent1">
                    <a:lumMod val="50000"/>
                  </a:schemeClr>
                </a:solidFill>
              </a:rPr>
              <a:t>units</a:t>
            </a:r>
            <a:r>
              <a:rPr lang="hr-HR" sz="2000" dirty="0">
                <a:solidFill>
                  <a:schemeClr val="accent1">
                    <a:lumMod val="50000"/>
                  </a:schemeClr>
                </a:solidFill>
              </a:rPr>
              <a:t>, </a:t>
            </a:r>
            <a:r>
              <a:rPr lang="hr-HR" sz="2000" dirty="0" err="1">
                <a:solidFill>
                  <a:schemeClr val="accent1">
                    <a:lumMod val="50000"/>
                  </a:schemeClr>
                </a:solidFill>
              </a:rPr>
              <a:t>whether</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competent</a:t>
            </a:r>
            <a:r>
              <a:rPr lang="hr-HR" sz="2000" dirty="0">
                <a:solidFill>
                  <a:schemeClr val="accent1">
                    <a:lumMod val="50000"/>
                  </a:schemeClr>
                </a:solidFill>
              </a:rPr>
              <a:t> </a:t>
            </a:r>
            <a:r>
              <a:rPr lang="hr-HR" sz="2000" dirty="0" err="1">
                <a:solidFill>
                  <a:schemeClr val="accent1">
                    <a:lumMod val="50000"/>
                  </a:schemeClr>
                </a:solidFill>
              </a:rPr>
              <a:t>administrative</a:t>
            </a:r>
            <a:r>
              <a:rPr lang="hr-HR" sz="2000" dirty="0">
                <a:solidFill>
                  <a:schemeClr val="accent1">
                    <a:lumMod val="50000"/>
                  </a:schemeClr>
                </a:solidFill>
              </a:rPr>
              <a:t> </a:t>
            </a:r>
            <a:r>
              <a:rPr lang="hr-HR" sz="2000" dirty="0" err="1">
                <a:solidFill>
                  <a:schemeClr val="accent1">
                    <a:lumMod val="50000"/>
                  </a:schemeClr>
                </a:solidFill>
              </a:rPr>
              <a:t>body</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monitored</a:t>
            </a:r>
            <a:r>
              <a:rPr lang="hr-HR" sz="2000" dirty="0">
                <a:solidFill>
                  <a:schemeClr val="accent1">
                    <a:lumMod val="50000"/>
                  </a:schemeClr>
                </a:solidFill>
              </a:rPr>
              <a:t> LSGU (or RSGU) </a:t>
            </a:r>
            <a:r>
              <a:rPr lang="hr-HR" sz="2000" b="1" dirty="0" err="1">
                <a:solidFill>
                  <a:schemeClr val="accent1">
                    <a:lumMod val="50000"/>
                  </a:schemeClr>
                </a:solidFill>
              </a:rPr>
              <a:t>submitted</a:t>
            </a:r>
            <a:r>
              <a:rPr lang="hr-HR" sz="2000" b="1" dirty="0">
                <a:solidFill>
                  <a:schemeClr val="accent1">
                    <a:lumMod val="50000"/>
                  </a:schemeClr>
                </a:solidFill>
              </a:rPr>
              <a:t> to </a:t>
            </a:r>
            <a:r>
              <a:rPr lang="hr-HR" sz="2000" b="1" dirty="0" err="1">
                <a:solidFill>
                  <a:schemeClr val="accent1">
                    <a:lumMod val="50000"/>
                  </a:schemeClr>
                </a:solidFill>
              </a:rPr>
              <a:t>the</a:t>
            </a:r>
            <a:r>
              <a:rPr lang="hr-HR" sz="2000" b="1" dirty="0">
                <a:solidFill>
                  <a:schemeClr val="accent1">
                    <a:lumMod val="50000"/>
                  </a:schemeClr>
                </a:solidFill>
              </a:rPr>
              <a:t> </a:t>
            </a:r>
            <a:r>
              <a:rPr lang="hr-HR" sz="2000" b="1" dirty="0" err="1">
                <a:solidFill>
                  <a:schemeClr val="accent1">
                    <a:lumMod val="50000"/>
                  </a:schemeClr>
                </a:solidFill>
              </a:rPr>
              <a:t>Agency</a:t>
            </a:r>
            <a:r>
              <a:rPr lang="hr-HR" sz="2000" b="1" dirty="0">
                <a:solidFill>
                  <a:schemeClr val="accent1">
                    <a:lumMod val="50000"/>
                  </a:schemeClr>
                </a:solidFill>
              </a:rPr>
              <a:t> </a:t>
            </a:r>
            <a:r>
              <a:rPr lang="hr-HR" sz="2000" b="1" dirty="0" err="1">
                <a:solidFill>
                  <a:schemeClr val="accent1">
                    <a:lumMod val="50000"/>
                  </a:schemeClr>
                </a:solidFill>
              </a:rPr>
              <a:t>the</a:t>
            </a:r>
            <a:r>
              <a:rPr lang="hr-HR" sz="2000" b="1" dirty="0">
                <a:solidFill>
                  <a:schemeClr val="accent1">
                    <a:lumMod val="50000"/>
                  </a:schemeClr>
                </a:solidFill>
              </a:rPr>
              <a:t> original </a:t>
            </a:r>
            <a:r>
              <a:rPr lang="hr-HR" sz="2000" b="1" dirty="0" err="1">
                <a:solidFill>
                  <a:schemeClr val="accent1">
                    <a:lumMod val="50000"/>
                  </a:schemeClr>
                </a:solidFill>
              </a:rPr>
              <a:t>and</a:t>
            </a:r>
            <a:r>
              <a:rPr lang="hr-HR" sz="2000" b="1" dirty="0">
                <a:solidFill>
                  <a:schemeClr val="accent1">
                    <a:lumMod val="50000"/>
                  </a:schemeClr>
                </a:solidFill>
              </a:rPr>
              <a:t> </a:t>
            </a:r>
            <a:r>
              <a:rPr lang="hr-HR" sz="2000" b="1" dirty="0" err="1">
                <a:solidFill>
                  <a:schemeClr val="accent1">
                    <a:lumMod val="50000"/>
                  </a:schemeClr>
                </a:solidFill>
              </a:rPr>
              <a:t>validated</a:t>
            </a:r>
            <a:r>
              <a:rPr lang="hr-HR" sz="2000" b="1" dirty="0">
                <a:solidFill>
                  <a:schemeClr val="accent1">
                    <a:lumMod val="50000"/>
                  </a:schemeClr>
                </a:solidFill>
              </a:rPr>
              <a:t> data </a:t>
            </a:r>
            <a:r>
              <a:rPr lang="hr-HR" sz="2000" b="1" dirty="0" err="1">
                <a:solidFill>
                  <a:schemeClr val="accent1">
                    <a:lumMod val="50000"/>
                  </a:schemeClr>
                </a:solidFill>
              </a:rPr>
              <a:t>and</a:t>
            </a:r>
            <a:r>
              <a:rPr lang="hr-HR" sz="2000" b="1" dirty="0">
                <a:solidFill>
                  <a:schemeClr val="accent1">
                    <a:lumMod val="50000"/>
                  </a:schemeClr>
                </a:solidFill>
              </a:rPr>
              <a:t> </a:t>
            </a:r>
            <a:r>
              <a:rPr lang="hr-HR" sz="2000" b="1" dirty="0" err="1">
                <a:solidFill>
                  <a:schemeClr val="accent1">
                    <a:lumMod val="50000"/>
                  </a:schemeClr>
                </a:solidFill>
              </a:rPr>
              <a:t>report</a:t>
            </a:r>
            <a:r>
              <a:rPr lang="hr-HR" sz="2000" b="1" dirty="0">
                <a:solidFill>
                  <a:schemeClr val="accent1">
                    <a:lumMod val="50000"/>
                  </a:schemeClr>
                </a:solidFill>
              </a:rPr>
              <a:t> on </a:t>
            </a:r>
            <a:r>
              <a:rPr lang="hr-HR" sz="2000" b="1" dirty="0" err="1">
                <a:solidFill>
                  <a:schemeClr val="accent1">
                    <a:lumMod val="50000"/>
                  </a:schemeClr>
                </a:solidFill>
              </a:rPr>
              <a:t>pollution</a:t>
            </a:r>
            <a:r>
              <a:rPr lang="hr-HR" sz="2000" b="1" dirty="0">
                <a:solidFill>
                  <a:schemeClr val="accent1">
                    <a:lumMod val="50000"/>
                  </a:schemeClr>
                </a:solidFill>
              </a:rPr>
              <a:t> </a:t>
            </a:r>
            <a:r>
              <a:rPr lang="hr-HR" sz="2000" b="1" dirty="0" err="1">
                <a:solidFill>
                  <a:schemeClr val="accent1">
                    <a:lumMod val="50000"/>
                  </a:schemeClr>
                </a:solidFill>
              </a:rPr>
              <a:t>levels</a:t>
            </a:r>
            <a:r>
              <a:rPr lang="hr-HR" sz="2000" b="1" dirty="0">
                <a:solidFill>
                  <a:schemeClr val="accent1">
                    <a:lumMod val="50000"/>
                  </a:schemeClr>
                </a:solidFill>
              </a:rPr>
              <a:t> </a:t>
            </a:r>
            <a:r>
              <a:rPr lang="hr-HR" sz="2000" b="1" dirty="0" err="1">
                <a:solidFill>
                  <a:schemeClr val="accent1">
                    <a:lumMod val="50000"/>
                  </a:schemeClr>
                </a:solidFill>
              </a:rPr>
              <a:t>and</a:t>
            </a:r>
            <a:r>
              <a:rPr lang="hr-HR" sz="2000" b="1" dirty="0">
                <a:solidFill>
                  <a:schemeClr val="accent1">
                    <a:lumMod val="50000"/>
                  </a:schemeClr>
                </a:solidFill>
              </a:rPr>
              <a:t> on </a:t>
            </a:r>
            <a:r>
              <a:rPr lang="hr-HR" sz="2000" b="1" dirty="0" err="1">
                <a:solidFill>
                  <a:schemeClr val="accent1">
                    <a:lumMod val="50000"/>
                  </a:schemeClr>
                </a:solidFill>
              </a:rPr>
              <a:t>air</a:t>
            </a:r>
            <a:r>
              <a:rPr lang="hr-HR" sz="2000" b="1" dirty="0">
                <a:solidFill>
                  <a:schemeClr val="accent1">
                    <a:lumMod val="50000"/>
                  </a:schemeClr>
                </a:solidFill>
              </a:rPr>
              <a:t> </a:t>
            </a:r>
            <a:r>
              <a:rPr lang="hr-HR" sz="2000" b="1" dirty="0" err="1">
                <a:solidFill>
                  <a:schemeClr val="accent1">
                    <a:lumMod val="50000"/>
                  </a:schemeClr>
                </a:solidFill>
              </a:rPr>
              <a:t>quality</a:t>
            </a:r>
            <a:r>
              <a:rPr lang="hr-HR" sz="2000" b="1" dirty="0">
                <a:solidFill>
                  <a:schemeClr val="accent1">
                    <a:lumMod val="50000"/>
                  </a:schemeClr>
                </a:solidFill>
              </a:rPr>
              <a:t> </a:t>
            </a:r>
            <a:r>
              <a:rPr lang="hr-HR" sz="2000" b="1" dirty="0" err="1">
                <a:solidFill>
                  <a:schemeClr val="accent1">
                    <a:lumMod val="50000"/>
                  </a:schemeClr>
                </a:solidFill>
              </a:rPr>
              <a:t>evaluation</a:t>
            </a:r>
            <a:r>
              <a:rPr lang="hr-HR" sz="2000" dirty="0">
                <a:solidFill>
                  <a:schemeClr val="accent1">
                    <a:lumMod val="50000"/>
                  </a:schemeClr>
                </a:solidFill>
              </a:rPr>
              <a:t> </a:t>
            </a:r>
            <a:r>
              <a:rPr lang="hr-HR" sz="2000" dirty="0" err="1">
                <a:solidFill>
                  <a:schemeClr val="accent1">
                    <a:lumMod val="50000"/>
                  </a:schemeClr>
                </a:solidFill>
              </a:rPr>
              <a:t>by</a:t>
            </a:r>
            <a:r>
              <a:rPr lang="hr-HR" sz="2000" dirty="0">
                <a:solidFill>
                  <a:schemeClr val="accent1">
                    <a:lumMod val="50000"/>
                  </a:schemeClr>
                </a:solidFill>
              </a:rPr>
              <a:t> 30 April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current</a:t>
            </a:r>
            <a:r>
              <a:rPr lang="hr-HR" sz="2000" dirty="0">
                <a:solidFill>
                  <a:schemeClr val="accent1">
                    <a:lumMod val="50000"/>
                  </a:schemeClr>
                </a:solidFill>
              </a:rPr>
              <a:t> </a:t>
            </a:r>
            <a:r>
              <a:rPr lang="hr-HR" sz="2000" dirty="0" err="1">
                <a:solidFill>
                  <a:schemeClr val="accent1">
                    <a:lumMod val="50000"/>
                  </a:schemeClr>
                </a:solidFill>
              </a:rPr>
              <a:t>year</a:t>
            </a:r>
            <a:r>
              <a:rPr lang="hr-HR" sz="2000" dirty="0">
                <a:solidFill>
                  <a:schemeClr val="accent1">
                    <a:lumMod val="50000"/>
                  </a:schemeClr>
                </a:solidFill>
              </a:rPr>
              <a:t> for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previous</a:t>
            </a:r>
            <a:r>
              <a:rPr lang="hr-HR" sz="2000" dirty="0">
                <a:solidFill>
                  <a:schemeClr val="accent1">
                    <a:lumMod val="50000"/>
                  </a:schemeClr>
                </a:solidFill>
              </a:rPr>
              <a:t> </a:t>
            </a:r>
            <a:r>
              <a:rPr lang="hr-HR" sz="2000" dirty="0" err="1">
                <a:solidFill>
                  <a:schemeClr val="accent1">
                    <a:lumMod val="50000"/>
                  </a:schemeClr>
                </a:solidFill>
              </a:rPr>
              <a:t>calendar</a:t>
            </a:r>
            <a:r>
              <a:rPr lang="hr-HR" sz="2000" dirty="0">
                <a:solidFill>
                  <a:schemeClr val="accent1">
                    <a:lumMod val="50000"/>
                  </a:schemeClr>
                </a:solidFill>
              </a:rPr>
              <a:t> </a:t>
            </a:r>
            <a:r>
              <a:rPr lang="hr-HR" sz="2000" dirty="0" err="1">
                <a:solidFill>
                  <a:schemeClr val="accent1">
                    <a:lumMod val="50000"/>
                  </a:schemeClr>
                </a:solidFill>
              </a:rPr>
              <a:t>year</a:t>
            </a:r>
            <a:r>
              <a:rPr lang="hr-HR" sz="2000" dirty="0">
                <a:solidFill>
                  <a:schemeClr val="accent1">
                    <a:lumMod val="50000"/>
                  </a:schemeClr>
                </a:solidFill>
              </a:rPr>
              <a:t>. (Cl. 31 </a:t>
            </a:r>
            <a:r>
              <a:rPr lang="hr-HR" sz="2000" dirty="0" err="1">
                <a:solidFill>
                  <a:schemeClr val="accent1">
                    <a:lumMod val="50000"/>
                  </a:schemeClr>
                </a:solidFill>
              </a:rPr>
              <a:t>and</a:t>
            </a:r>
            <a:r>
              <a:rPr lang="hr-HR" sz="2000" dirty="0">
                <a:solidFill>
                  <a:schemeClr val="accent1">
                    <a:lumMod val="50000"/>
                  </a:schemeClr>
                </a:solidFill>
              </a:rPr>
              <a:t> 32 APA)</a:t>
            </a:r>
          </a:p>
          <a:p>
            <a:pPr algn="just"/>
            <a:r>
              <a:rPr lang="hr-HR" sz="2000" dirty="0" err="1">
                <a:solidFill>
                  <a:schemeClr val="accent1">
                    <a:lumMod val="50000"/>
                  </a:schemeClr>
                </a:solidFill>
              </a:rPr>
              <a:t>Verify</a:t>
            </a:r>
            <a:r>
              <a:rPr lang="hr-HR" sz="2000" dirty="0">
                <a:solidFill>
                  <a:schemeClr val="accent1">
                    <a:lumMod val="50000"/>
                  </a:schemeClr>
                </a:solidFill>
              </a:rPr>
              <a:t> </a:t>
            </a:r>
            <a:r>
              <a:rPr lang="hr-HR" sz="2000" dirty="0" err="1">
                <a:solidFill>
                  <a:schemeClr val="accent1">
                    <a:lumMod val="50000"/>
                  </a:schemeClr>
                </a:solidFill>
              </a:rPr>
              <a:t>whether</a:t>
            </a:r>
            <a:r>
              <a:rPr lang="hr-HR" sz="2000" dirty="0">
                <a:solidFill>
                  <a:schemeClr val="accent1">
                    <a:lumMod val="50000"/>
                  </a:schemeClr>
                </a:solidFill>
              </a:rPr>
              <a:t> </a:t>
            </a:r>
            <a:r>
              <a:rPr lang="hr-HR" sz="2000" dirty="0" err="1">
                <a:solidFill>
                  <a:schemeClr val="accent1">
                    <a:lumMod val="50000"/>
                  </a:schemeClr>
                </a:solidFill>
              </a:rPr>
              <a:t>these</a:t>
            </a:r>
            <a:r>
              <a:rPr lang="hr-HR" sz="2000" dirty="0">
                <a:solidFill>
                  <a:schemeClr val="accent1">
                    <a:lumMod val="50000"/>
                  </a:schemeClr>
                </a:solidFill>
              </a:rPr>
              <a:t> monitoring data </a:t>
            </a:r>
            <a:r>
              <a:rPr lang="hr-HR" sz="2000" dirty="0" err="1">
                <a:solidFill>
                  <a:schemeClr val="accent1">
                    <a:lumMod val="50000"/>
                  </a:schemeClr>
                </a:solidFill>
              </a:rPr>
              <a:t>have</a:t>
            </a:r>
            <a:r>
              <a:rPr lang="hr-HR" sz="2000" dirty="0">
                <a:solidFill>
                  <a:schemeClr val="accent1">
                    <a:lumMod val="50000"/>
                  </a:schemeClr>
                </a:solidFill>
              </a:rPr>
              <a:t> </a:t>
            </a:r>
            <a:r>
              <a:rPr lang="hr-HR" sz="2000" dirty="0" err="1">
                <a:solidFill>
                  <a:schemeClr val="accent1">
                    <a:lumMod val="50000"/>
                  </a:schemeClr>
                </a:solidFill>
              </a:rPr>
              <a:t>been</a:t>
            </a:r>
            <a:r>
              <a:rPr lang="hr-HR" sz="2000" dirty="0">
                <a:solidFill>
                  <a:schemeClr val="accent1">
                    <a:lumMod val="50000"/>
                  </a:schemeClr>
                </a:solidFill>
              </a:rPr>
              <a:t> </a:t>
            </a:r>
            <a:r>
              <a:rPr lang="hr-HR" sz="2000" b="1" dirty="0" err="1">
                <a:solidFill>
                  <a:schemeClr val="accent1">
                    <a:lumMod val="50000"/>
                  </a:schemeClr>
                </a:solidFill>
              </a:rPr>
              <a:t>published</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official</a:t>
            </a:r>
            <a:r>
              <a:rPr lang="hr-HR" sz="2000" dirty="0">
                <a:solidFill>
                  <a:schemeClr val="accent1">
                    <a:lumMod val="50000"/>
                  </a:schemeClr>
                </a:solidFill>
              </a:rPr>
              <a:t> </a:t>
            </a:r>
            <a:r>
              <a:rPr lang="hr-HR" sz="2000" dirty="0" err="1">
                <a:solidFill>
                  <a:schemeClr val="accent1">
                    <a:lumMod val="50000"/>
                  </a:schemeClr>
                </a:solidFill>
              </a:rPr>
              <a:t>journal</a:t>
            </a:r>
            <a:r>
              <a:rPr lang="hr-HR" sz="2000" dirty="0">
                <a:solidFill>
                  <a:schemeClr val="accent1">
                    <a:lumMod val="50000"/>
                  </a:schemeClr>
                </a:solidFill>
              </a:rPr>
              <a:t> </a:t>
            </a:r>
            <a:r>
              <a:rPr lang="hr-HR" sz="2000" dirty="0" err="1">
                <a:solidFill>
                  <a:schemeClr val="accent1">
                    <a:lumMod val="50000"/>
                  </a:schemeClr>
                </a:solidFill>
              </a:rPr>
              <a:t>or</a:t>
            </a:r>
            <a:r>
              <a:rPr lang="hr-HR" sz="2000" dirty="0">
                <a:solidFill>
                  <a:schemeClr val="accent1">
                    <a:lumMod val="50000"/>
                  </a:schemeClr>
                </a:solidFill>
              </a:rPr>
              <a:t> on web </a:t>
            </a:r>
            <a:r>
              <a:rPr lang="hr-HR" sz="2000" dirty="0" err="1">
                <a:solidFill>
                  <a:schemeClr val="accent1">
                    <a:lumMod val="50000"/>
                  </a:schemeClr>
                </a:solidFill>
              </a:rPr>
              <a:t>pages</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local</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regional</a:t>
            </a:r>
            <a:r>
              <a:rPr lang="hr-HR" sz="2000" dirty="0">
                <a:solidFill>
                  <a:schemeClr val="accent1">
                    <a:lumMod val="50000"/>
                  </a:schemeClr>
                </a:solidFill>
              </a:rPr>
              <a:t> </a:t>
            </a:r>
            <a:r>
              <a:rPr lang="hr-HR" sz="2000" dirty="0" err="1">
                <a:solidFill>
                  <a:schemeClr val="accent1">
                    <a:lumMod val="50000"/>
                  </a:schemeClr>
                </a:solidFill>
              </a:rPr>
              <a:t>self-government</a:t>
            </a:r>
            <a:r>
              <a:rPr lang="hr-HR" sz="2000" dirty="0">
                <a:solidFill>
                  <a:schemeClr val="accent1">
                    <a:lumMod val="50000"/>
                  </a:schemeClr>
                </a:solidFill>
              </a:rPr>
              <a:t> </a:t>
            </a:r>
            <a:r>
              <a:rPr lang="hr-HR" sz="2000" dirty="0" err="1">
                <a:solidFill>
                  <a:schemeClr val="accent1">
                    <a:lumMod val="50000"/>
                  </a:schemeClr>
                </a:solidFill>
              </a:rPr>
              <a:t>unit</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summarized</a:t>
            </a:r>
            <a:r>
              <a:rPr lang="hr-HR" sz="2000" dirty="0">
                <a:solidFill>
                  <a:schemeClr val="accent1">
                    <a:lumMod val="50000"/>
                  </a:schemeClr>
                </a:solidFill>
              </a:rPr>
              <a:t> </a:t>
            </a:r>
            <a:r>
              <a:rPr lang="hr-HR" sz="2000" dirty="0" err="1">
                <a:solidFill>
                  <a:schemeClr val="accent1">
                    <a:lumMod val="50000"/>
                  </a:schemeClr>
                </a:solidFill>
              </a:rPr>
              <a:t>scope</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 </a:t>
            </a:r>
            <a:r>
              <a:rPr lang="hr-HR" sz="2000" dirty="0" err="1">
                <a:solidFill>
                  <a:schemeClr val="accent1">
                    <a:lumMod val="50000"/>
                  </a:schemeClr>
                </a:solidFill>
              </a:rPr>
              <a:t>way</a:t>
            </a:r>
            <a:r>
              <a:rPr lang="hr-HR" sz="2000" dirty="0">
                <a:solidFill>
                  <a:schemeClr val="accent1">
                    <a:lumMod val="50000"/>
                  </a:schemeClr>
                </a:solidFill>
              </a:rPr>
              <a:t> </a:t>
            </a:r>
            <a:r>
              <a:rPr lang="hr-HR" sz="2000" dirty="0" err="1">
                <a:solidFill>
                  <a:schemeClr val="accent1">
                    <a:lumMod val="50000"/>
                  </a:schemeClr>
                </a:solidFill>
              </a:rPr>
              <a:t>understandable</a:t>
            </a:r>
            <a:r>
              <a:rPr lang="hr-HR" sz="2000" dirty="0">
                <a:solidFill>
                  <a:schemeClr val="accent1">
                    <a:lumMod val="50000"/>
                  </a:schemeClr>
                </a:solidFill>
              </a:rPr>
              <a:t> to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public</a:t>
            </a:r>
            <a:r>
              <a:rPr lang="hr-HR" sz="2000" dirty="0">
                <a:solidFill>
                  <a:schemeClr val="accent1">
                    <a:lumMod val="50000"/>
                  </a:schemeClr>
                </a:solidFill>
              </a:rPr>
              <a:t>. (Cl. 34 APA)</a:t>
            </a:r>
            <a:endParaRPr lang="hr-HR" sz="2000" b="1" dirty="0">
              <a:solidFill>
                <a:schemeClr val="accent1">
                  <a:lumMod val="50000"/>
                </a:schemeClr>
              </a:solidFill>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5" name="Group 3"/>
          <p:cNvGrpSpPr>
            <a:grpSpLocks noChangeAspect="1"/>
          </p:cNvGrpSpPr>
          <p:nvPr/>
        </p:nvGrpSpPr>
        <p:grpSpPr bwMode="auto">
          <a:xfrm>
            <a:off x="442354" y="6362429"/>
            <a:ext cx="4500798" cy="411137"/>
            <a:chOff x="14858" y="6031800"/>
            <a:chExt cx="7310482" cy="703818"/>
          </a:xfrm>
        </p:grpSpPr>
        <p:pic>
          <p:nvPicPr>
            <p:cNvPr id="1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523220"/>
          </a:xfrm>
          <a:prstGeom prst="rect">
            <a:avLst/>
          </a:prstGeom>
          <a:noFill/>
        </p:spPr>
        <p:txBody>
          <a:bodyPr wrap="square" rtlCol="0">
            <a:spAutoFit/>
          </a:bodyPr>
          <a:lstStyle/>
          <a:p>
            <a:pPr algn="ctr"/>
            <a:r>
              <a:rPr lang="hr-HR" sz="2800" b="1" dirty="0">
                <a:solidFill>
                  <a:schemeClr val="tx2">
                    <a:lumMod val="75000"/>
                  </a:schemeClr>
                </a:solidFill>
              </a:rPr>
              <a:t> B.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monitoring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4" name="Rectangle 13"/>
          <p:cNvSpPr/>
          <p:nvPr/>
        </p:nvSpPr>
        <p:spPr>
          <a:xfrm>
            <a:off x="428625" y="2171701"/>
            <a:ext cx="704850" cy="2524124"/>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4.</a:t>
            </a:r>
          </a:p>
        </p:txBody>
      </p:sp>
      <p:sp>
        <p:nvSpPr>
          <p:cNvPr id="15" name="Rectangle 14"/>
          <p:cNvSpPr/>
          <p:nvPr/>
        </p:nvSpPr>
        <p:spPr>
          <a:xfrm>
            <a:off x="1200149" y="4781550"/>
            <a:ext cx="7667625" cy="1104899"/>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dirty="0">
                <a:solidFill>
                  <a:schemeClr val="accent1">
                    <a:lumMod val="50000"/>
                  </a:schemeClr>
                </a:solidFill>
              </a:rPr>
              <a:t>In </a:t>
            </a:r>
            <a:r>
              <a:rPr lang="hr-HR" sz="2000" dirty="0" err="1">
                <a:solidFill>
                  <a:schemeClr val="accent1">
                    <a:lumMod val="50000"/>
                  </a:schemeClr>
                </a:solidFill>
              </a:rPr>
              <a:t>random</a:t>
            </a:r>
            <a:r>
              <a:rPr lang="hr-HR" sz="2000" dirty="0">
                <a:solidFill>
                  <a:schemeClr val="accent1">
                    <a:lumMod val="50000"/>
                  </a:schemeClr>
                </a:solidFill>
              </a:rPr>
              <a:t> </a:t>
            </a:r>
            <a:r>
              <a:rPr lang="hr-HR" sz="2000" dirty="0" err="1">
                <a:solidFill>
                  <a:schemeClr val="accent1">
                    <a:lumMod val="50000"/>
                  </a:schemeClr>
                </a:solidFill>
              </a:rPr>
              <a:t>order</a:t>
            </a:r>
            <a:r>
              <a:rPr lang="hr-HR" sz="2000" dirty="0">
                <a:solidFill>
                  <a:schemeClr val="accent1">
                    <a:lumMod val="50000"/>
                  </a:schemeClr>
                </a:solidFill>
              </a:rPr>
              <a:t> </a:t>
            </a:r>
            <a:r>
              <a:rPr lang="hr-HR" sz="2000" dirty="0" err="1">
                <a:solidFill>
                  <a:schemeClr val="accent1">
                    <a:lumMod val="50000"/>
                  </a:schemeClr>
                </a:solidFill>
              </a:rPr>
              <a:t>verify</a:t>
            </a:r>
            <a:r>
              <a:rPr lang="hr-HR" sz="2000" dirty="0">
                <a:solidFill>
                  <a:schemeClr val="accent1">
                    <a:lumMod val="50000"/>
                  </a:schemeClr>
                </a:solidFill>
              </a:rPr>
              <a:t> </a:t>
            </a:r>
            <a:r>
              <a:rPr lang="hr-HR" sz="2000" dirty="0" err="1">
                <a:solidFill>
                  <a:schemeClr val="accent1">
                    <a:lumMod val="50000"/>
                  </a:schemeClr>
                </a:solidFill>
              </a:rPr>
              <a:t>several</a:t>
            </a:r>
            <a:r>
              <a:rPr lang="hr-HR" sz="2000" dirty="0">
                <a:solidFill>
                  <a:schemeClr val="accent1">
                    <a:lumMod val="50000"/>
                  </a:schemeClr>
                </a:solidFill>
              </a:rPr>
              <a:t> </a:t>
            </a:r>
            <a:r>
              <a:rPr lang="hr-HR" sz="2000" b="1" dirty="0" err="1">
                <a:solidFill>
                  <a:schemeClr val="accent1">
                    <a:lumMod val="50000"/>
                  </a:schemeClr>
                </a:solidFill>
              </a:rPr>
              <a:t>annual</a:t>
            </a:r>
            <a:r>
              <a:rPr lang="hr-HR" sz="2000" b="1" dirty="0">
                <a:solidFill>
                  <a:schemeClr val="accent1">
                    <a:lumMod val="50000"/>
                  </a:schemeClr>
                </a:solidFill>
              </a:rPr>
              <a:t> </a:t>
            </a:r>
            <a:r>
              <a:rPr lang="hr-HR" sz="2000" b="1" dirty="0" err="1">
                <a:solidFill>
                  <a:schemeClr val="accent1">
                    <a:lumMod val="50000"/>
                  </a:schemeClr>
                </a:solidFill>
              </a:rPr>
              <a:t>reports</a:t>
            </a:r>
            <a:r>
              <a:rPr lang="hr-HR" sz="2000" b="1" dirty="0">
                <a:solidFill>
                  <a:schemeClr val="accent1">
                    <a:lumMod val="50000"/>
                  </a:schemeClr>
                </a:solidFill>
              </a:rPr>
              <a:t> on </a:t>
            </a:r>
            <a:r>
              <a:rPr lang="hr-HR" sz="2000" b="1" dirty="0" err="1">
                <a:solidFill>
                  <a:schemeClr val="accent1">
                    <a:lumMod val="50000"/>
                  </a:schemeClr>
                </a:solidFill>
              </a:rPr>
              <a:t>air</a:t>
            </a:r>
            <a:r>
              <a:rPr lang="hr-HR" sz="2000" b="1" dirty="0">
                <a:solidFill>
                  <a:schemeClr val="accent1">
                    <a:lumMod val="50000"/>
                  </a:schemeClr>
                </a:solidFill>
              </a:rPr>
              <a:t> </a:t>
            </a:r>
            <a:r>
              <a:rPr lang="hr-HR" sz="2000" b="1" dirty="0" err="1">
                <a:solidFill>
                  <a:schemeClr val="accent1">
                    <a:lumMod val="50000"/>
                  </a:schemeClr>
                </a:solidFill>
              </a:rPr>
              <a:t>quality</a:t>
            </a:r>
            <a:r>
              <a:rPr lang="hr-HR" sz="2000" b="1" dirty="0">
                <a:solidFill>
                  <a:schemeClr val="accent1">
                    <a:lumMod val="50000"/>
                  </a:schemeClr>
                </a:solidFill>
              </a:rPr>
              <a:t> monitoring</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further</a:t>
            </a:r>
            <a:r>
              <a:rPr lang="hr-HR" sz="2000" dirty="0">
                <a:solidFill>
                  <a:schemeClr val="accent1">
                    <a:lumMod val="50000"/>
                  </a:schemeClr>
                </a:solidFill>
              </a:rPr>
              <a:t> </a:t>
            </a:r>
            <a:r>
              <a:rPr lang="hr-HR" sz="2000" dirty="0" err="1">
                <a:solidFill>
                  <a:schemeClr val="accent1">
                    <a:lumMod val="50000"/>
                  </a:schemeClr>
                </a:solidFill>
              </a:rPr>
              <a:t>steps</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verification</a:t>
            </a:r>
            <a:r>
              <a:rPr lang="hr-HR" sz="2000" dirty="0">
                <a:solidFill>
                  <a:schemeClr val="accent1">
                    <a:lumMod val="50000"/>
                  </a:schemeClr>
                </a:solidFill>
              </a:rPr>
              <a:t> </a:t>
            </a:r>
            <a:r>
              <a:rPr lang="hr-HR" sz="2000" dirty="0" err="1">
                <a:solidFill>
                  <a:schemeClr val="accent1">
                    <a:lumMod val="50000"/>
                  </a:schemeClr>
                </a:solidFill>
              </a:rPr>
              <a:t>adjust</a:t>
            </a:r>
            <a:r>
              <a:rPr lang="hr-HR" sz="2000" dirty="0">
                <a:solidFill>
                  <a:schemeClr val="accent1">
                    <a:lumMod val="50000"/>
                  </a:schemeClr>
                </a:solidFill>
              </a:rPr>
              <a:t> to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year</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report</a:t>
            </a:r>
            <a:r>
              <a:rPr lang="hr-HR" sz="2000" dirty="0">
                <a:solidFill>
                  <a:schemeClr val="accent1">
                    <a:lumMod val="50000"/>
                  </a:schemeClr>
                </a:solidFill>
              </a:rPr>
              <a:t> </a:t>
            </a:r>
            <a:r>
              <a:rPr lang="hr-HR" sz="2000" dirty="0" err="1">
                <a:solidFill>
                  <a:schemeClr val="accent1">
                    <a:lumMod val="50000"/>
                  </a:schemeClr>
                </a:solidFill>
              </a:rPr>
              <a:t>or</a:t>
            </a:r>
            <a:r>
              <a:rPr lang="hr-HR" sz="2000" dirty="0">
                <a:solidFill>
                  <a:schemeClr val="accent1">
                    <a:lumMod val="50000"/>
                  </a:schemeClr>
                </a:solidFill>
              </a:rPr>
              <a:t> monitor most </a:t>
            </a:r>
            <a:r>
              <a:rPr lang="hr-HR" sz="2000" dirty="0" err="1">
                <a:solidFill>
                  <a:schemeClr val="accent1">
                    <a:lumMod val="50000"/>
                  </a:schemeClr>
                </a:solidFill>
              </a:rPr>
              <a:t>recent</a:t>
            </a:r>
            <a:r>
              <a:rPr lang="hr-HR" sz="2000" dirty="0">
                <a:solidFill>
                  <a:schemeClr val="accent1">
                    <a:lumMod val="50000"/>
                  </a:schemeClr>
                </a:solidFill>
              </a:rPr>
              <a:t> </a:t>
            </a:r>
            <a:r>
              <a:rPr lang="hr-HR" sz="2000" dirty="0" err="1">
                <a:solidFill>
                  <a:schemeClr val="accent1">
                    <a:lumMod val="50000"/>
                  </a:schemeClr>
                </a:solidFill>
              </a:rPr>
              <a:t>reports</a:t>
            </a:r>
            <a:r>
              <a:rPr lang="hr-HR" sz="2000" dirty="0">
                <a:solidFill>
                  <a:schemeClr val="accent1">
                    <a:lumMod val="50000"/>
                  </a:schemeClr>
                </a:solidFill>
              </a:rPr>
              <a:t> </a:t>
            </a:r>
            <a:r>
              <a:rPr lang="hr-HR" sz="2000" dirty="0" err="1">
                <a:solidFill>
                  <a:schemeClr val="accent1">
                    <a:lumMod val="50000"/>
                  </a:schemeClr>
                </a:solidFill>
              </a:rPr>
              <a:t>from</a:t>
            </a:r>
            <a:r>
              <a:rPr lang="hr-HR" sz="2000" dirty="0">
                <a:solidFill>
                  <a:schemeClr val="accent1">
                    <a:lumMod val="50000"/>
                  </a:schemeClr>
                </a:solidFill>
              </a:rPr>
              <a:t> A2.</a:t>
            </a:r>
            <a:endParaRPr lang="hr-HR" sz="2000" b="1" dirty="0">
              <a:solidFill>
                <a:schemeClr val="accent1">
                  <a:lumMod val="50000"/>
                </a:schemeClr>
              </a:solidFill>
            </a:endParaRPr>
          </a:p>
        </p:txBody>
      </p:sp>
      <p:sp>
        <p:nvSpPr>
          <p:cNvPr id="16" name="Rectangle 15"/>
          <p:cNvSpPr/>
          <p:nvPr/>
        </p:nvSpPr>
        <p:spPr>
          <a:xfrm>
            <a:off x="428625" y="4772025"/>
            <a:ext cx="704850" cy="1114425"/>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5.</a:t>
            </a:r>
          </a:p>
        </p:txBody>
      </p:sp>
      <p:sp>
        <p:nvSpPr>
          <p:cNvPr id="18" name="Rectangle 17"/>
          <p:cNvSpPr/>
          <p:nvPr/>
        </p:nvSpPr>
        <p:spPr>
          <a:xfrm>
            <a:off x="1209675" y="2152649"/>
            <a:ext cx="7667625" cy="2543176"/>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dirty="0" err="1">
                <a:solidFill>
                  <a:schemeClr val="accent1">
                    <a:lumMod val="50000"/>
                  </a:schemeClr>
                </a:solidFill>
              </a:rPr>
              <a:t>Verify</a:t>
            </a:r>
            <a:r>
              <a:rPr lang="hr-HR" sz="2000" dirty="0">
                <a:solidFill>
                  <a:schemeClr val="accent1">
                    <a:lumMod val="50000"/>
                  </a:schemeClr>
                </a:solidFill>
              </a:rPr>
              <a:t> </a:t>
            </a:r>
            <a:r>
              <a:rPr lang="hr-HR" sz="2000" dirty="0" err="1">
                <a:solidFill>
                  <a:schemeClr val="accent1">
                    <a:lumMod val="50000"/>
                  </a:schemeClr>
                </a:solidFill>
              </a:rPr>
              <a:t>whether</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en-US" sz="2000" dirty="0">
                <a:solidFill>
                  <a:schemeClr val="accent1">
                    <a:lumMod val="50000"/>
                  </a:schemeClr>
                </a:solidFill>
              </a:rPr>
              <a:t>area of </a:t>
            </a:r>
            <a:r>
              <a:rPr lang="hr-HR" sz="2000" dirty="0" err="1">
                <a:solidFill>
                  <a:schemeClr val="accent1">
                    <a:lumMod val="50000"/>
                  </a:schemeClr>
                </a:solidFill>
              </a:rPr>
              <a:t>monitored</a:t>
            </a:r>
            <a:r>
              <a:rPr lang="hr-HR" sz="2000" dirty="0">
                <a:solidFill>
                  <a:schemeClr val="accent1">
                    <a:lumMod val="50000"/>
                  </a:schemeClr>
                </a:solidFill>
              </a:rPr>
              <a:t> </a:t>
            </a:r>
            <a:r>
              <a:rPr lang="en-US" sz="2000" dirty="0">
                <a:solidFill>
                  <a:schemeClr val="accent1">
                    <a:lumMod val="50000"/>
                  </a:schemeClr>
                </a:solidFill>
              </a:rPr>
              <a:t>local self-government </a:t>
            </a:r>
            <a:r>
              <a:rPr lang="hr-HR" sz="2000" dirty="0" err="1">
                <a:solidFill>
                  <a:schemeClr val="accent1">
                    <a:lumMod val="50000"/>
                  </a:schemeClr>
                </a:solidFill>
              </a:rPr>
              <a:t>unit</a:t>
            </a:r>
            <a:r>
              <a:rPr lang="hr-HR" sz="2000" dirty="0">
                <a:solidFill>
                  <a:schemeClr val="accent1">
                    <a:lumMod val="50000"/>
                  </a:schemeClr>
                </a:solidFill>
              </a:rPr>
              <a:t>, </a:t>
            </a:r>
            <a:r>
              <a:rPr lang="en-US" sz="2000" b="1" dirty="0">
                <a:solidFill>
                  <a:schemeClr val="accent1">
                    <a:lumMod val="50000"/>
                  </a:schemeClr>
                </a:solidFill>
              </a:rPr>
              <a:t>at the request of an environmental inspection or there was suspicion, expressed by citizens' complaint</a:t>
            </a:r>
            <a:r>
              <a:rPr lang="en-US" sz="2000" dirty="0">
                <a:solidFill>
                  <a:schemeClr val="accent1">
                    <a:lumMod val="50000"/>
                  </a:schemeClr>
                </a:solidFill>
              </a:rPr>
              <a:t>, </a:t>
            </a:r>
            <a:r>
              <a:rPr lang="hr-HR" sz="2000" dirty="0" err="1">
                <a:solidFill>
                  <a:schemeClr val="accent1">
                    <a:lumMod val="50000"/>
                  </a:schemeClr>
                </a:solidFill>
              </a:rPr>
              <a:t>there</a:t>
            </a:r>
            <a:r>
              <a:rPr lang="hr-HR" sz="2000" dirty="0">
                <a:solidFill>
                  <a:schemeClr val="accent1">
                    <a:lumMod val="50000"/>
                  </a:schemeClr>
                </a:solidFill>
              </a:rPr>
              <a:t> </a:t>
            </a:r>
            <a:r>
              <a:rPr lang="hr-HR" sz="2000" dirty="0" err="1">
                <a:solidFill>
                  <a:schemeClr val="accent1">
                    <a:lumMod val="50000"/>
                  </a:schemeClr>
                </a:solidFill>
              </a:rPr>
              <a:t>was</a:t>
            </a:r>
            <a:r>
              <a:rPr lang="hr-HR" sz="2000" dirty="0">
                <a:solidFill>
                  <a:schemeClr val="accent1">
                    <a:lumMod val="50000"/>
                  </a:schemeClr>
                </a:solidFill>
              </a:rPr>
              <a:t> </a:t>
            </a:r>
            <a:r>
              <a:rPr lang="hr-HR" sz="2000" dirty="0" err="1">
                <a:solidFill>
                  <a:schemeClr val="accent1">
                    <a:lumMod val="50000"/>
                  </a:schemeClr>
                </a:solidFill>
              </a:rPr>
              <a:t>an</a:t>
            </a:r>
            <a:r>
              <a:rPr lang="en-US" sz="2000" dirty="0">
                <a:solidFill>
                  <a:schemeClr val="accent1">
                    <a:lumMod val="50000"/>
                  </a:schemeClr>
                </a:solidFill>
              </a:rPr>
              <a:t> air pollution whose quality could be such as to impair human health, quality of life and / or adversely affect any environmental component, the executive body of the City of Zagreb, the city and the municipality established the justification of doubt and made a decision on the need to carry out measurements of special purpose </a:t>
            </a:r>
            <a:r>
              <a:rPr lang="en-US" sz="2000" dirty="0" err="1">
                <a:solidFill>
                  <a:schemeClr val="accent1">
                    <a:lumMod val="50000"/>
                  </a:schemeClr>
                </a:solidFill>
              </a:rPr>
              <a:t>i</a:t>
            </a:r>
            <a:r>
              <a:rPr lang="hr-HR" sz="2000" dirty="0">
                <a:solidFill>
                  <a:schemeClr val="accent1">
                    <a:lumMod val="50000"/>
                  </a:schemeClr>
                </a:solidFill>
              </a:rPr>
              <a:t>.</a:t>
            </a:r>
            <a:r>
              <a:rPr lang="en-US" sz="2000" dirty="0">
                <a:solidFill>
                  <a:schemeClr val="accent1">
                    <a:lumMod val="50000"/>
                  </a:schemeClr>
                </a:solidFill>
              </a:rPr>
              <a:t>e</a:t>
            </a:r>
            <a:r>
              <a:rPr lang="hr-HR" sz="2000" dirty="0">
                <a:solidFill>
                  <a:schemeClr val="accent1">
                    <a:lumMod val="50000"/>
                  </a:schemeClr>
                </a:solidFill>
              </a:rPr>
              <a:t>.</a:t>
            </a:r>
            <a:r>
              <a:rPr lang="en-US" sz="2000" dirty="0">
                <a:solidFill>
                  <a:schemeClr val="accent1">
                    <a:lumMod val="50000"/>
                  </a:schemeClr>
                </a:solidFill>
              </a:rPr>
              <a:t> assessment of the level of pollution</a:t>
            </a:r>
            <a:r>
              <a:rPr lang="hr-HR" sz="2000" dirty="0">
                <a:solidFill>
                  <a:schemeClr val="accent1">
                    <a:lumMod val="50000"/>
                  </a:schemeClr>
                </a:solidFill>
              </a:rPr>
              <a:t> (Cl. 33 APA).</a:t>
            </a:r>
            <a:endParaRPr lang="hr-HR" sz="2000" b="1" dirty="0">
              <a:solidFill>
                <a:schemeClr val="accent1">
                  <a:lumMod val="50000"/>
                </a:schemeClr>
              </a:solidFill>
            </a:endParaRPr>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9" name="Group 3"/>
          <p:cNvGrpSpPr>
            <a:grpSpLocks noChangeAspect="1"/>
          </p:cNvGrpSpPr>
          <p:nvPr/>
        </p:nvGrpSpPr>
        <p:grpSpPr bwMode="auto">
          <a:xfrm>
            <a:off x="442354" y="6362429"/>
            <a:ext cx="4500798" cy="411137"/>
            <a:chOff x="14858" y="6031800"/>
            <a:chExt cx="7310482" cy="703818"/>
          </a:xfrm>
        </p:grpSpPr>
        <p:pic>
          <p:nvPicPr>
            <p:cNvPr id="2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293077" y="879412"/>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57201" y="1295400"/>
            <a:ext cx="8429624" cy="523220"/>
          </a:xfrm>
          <a:prstGeom prst="rect">
            <a:avLst/>
          </a:prstGeom>
          <a:noFill/>
        </p:spPr>
        <p:txBody>
          <a:bodyPr wrap="square" rtlCol="0">
            <a:spAutoFit/>
          </a:bodyPr>
          <a:lstStyle/>
          <a:p>
            <a:pPr algn="ctr"/>
            <a:r>
              <a:rPr lang="hr-HR" sz="2800" b="1" dirty="0">
                <a:solidFill>
                  <a:schemeClr val="tx2">
                    <a:lumMod val="75000"/>
                  </a:schemeClr>
                </a:solidFill>
              </a:rPr>
              <a:t> B.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monitoring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077790" y="1732339"/>
            <a:ext cx="7664801" cy="4630090"/>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b="1" dirty="0">
              <a:solidFill>
                <a:schemeClr val="tx2">
                  <a:lumMod val="75000"/>
                </a:schemeClr>
              </a:solidFill>
            </a:endParaRPr>
          </a:p>
        </p:txBody>
      </p:sp>
      <p:sp>
        <p:nvSpPr>
          <p:cNvPr id="14" name="Rectangle 13"/>
          <p:cNvSpPr/>
          <p:nvPr/>
        </p:nvSpPr>
        <p:spPr>
          <a:xfrm>
            <a:off x="343633" y="1718674"/>
            <a:ext cx="704849" cy="4853542"/>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6.</a:t>
            </a:r>
          </a:p>
        </p:txBody>
      </p:sp>
      <p:sp>
        <p:nvSpPr>
          <p:cNvPr id="12291" name="Rectangle 3"/>
          <p:cNvSpPr>
            <a:spLocks noChangeArrowheads="1"/>
          </p:cNvSpPr>
          <p:nvPr/>
        </p:nvSpPr>
        <p:spPr bwMode="auto">
          <a:xfrm>
            <a:off x="1295400" y="4704546"/>
            <a:ext cx="7439025"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hr-HR" altLang="ja-JP" sz="2000" b="1" i="0" u="none" strike="noStrike" cap="none" normalizeH="0" baseline="0" dirty="0">
              <a:ln>
                <a:noFill/>
              </a:ln>
              <a:solidFill>
                <a:schemeClr val="tx2">
                  <a:lumMod val="75000"/>
                </a:schemeClr>
              </a:solidFill>
              <a:effectLst/>
              <a:latin typeface="+mn-lt"/>
              <a:cs typeface="Arial" pitchFamily="34" charset="0"/>
            </a:endParaRPr>
          </a:p>
        </p:txBody>
      </p:sp>
      <p:sp>
        <p:nvSpPr>
          <p:cNvPr id="19" name="TextBox 18"/>
          <p:cNvSpPr txBox="1"/>
          <p:nvPr/>
        </p:nvSpPr>
        <p:spPr>
          <a:xfrm>
            <a:off x="1295400" y="1818620"/>
            <a:ext cx="7534274" cy="5016758"/>
          </a:xfrm>
          <a:prstGeom prst="rect">
            <a:avLst/>
          </a:prstGeom>
          <a:noFill/>
        </p:spPr>
        <p:txBody>
          <a:bodyPr wrap="square" rtlCol="0">
            <a:spAutoFit/>
          </a:bodyPr>
          <a:lstStyle/>
          <a:p>
            <a:pPr algn="just"/>
            <a:r>
              <a:rPr lang="hr-BA" sz="2000" dirty="0" err="1">
                <a:solidFill>
                  <a:schemeClr val="accent1">
                    <a:lumMod val="50000"/>
                  </a:schemeClr>
                </a:solidFill>
                <a:latin typeface="+mn-lt"/>
              </a:rPr>
              <a:t>Verify</a:t>
            </a:r>
            <a:r>
              <a:rPr lang="hr-BA" sz="2000" dirty="0">
                <a:solidFill>
                  <a:schemeClr val="accent1">
                    <a:lumMod val="50000"/>
                  </a:schemeClr>
                </a:solidFill>
                <a:latin typeface="+mn-lt"/>
              </a:rPr>
              <a:t> </a:t>
            </a:r>
            <a:r>
              <a:rPr lang="hr-BA" sz="2000" dirty="0" err="1">
                <a:solidFill>
                  <a:schemeClr val="accent1">
                    <a:lumMod val="50000"/>
                  </a:schemeClr>
                </a:solidFill>
                <a:latin typeface="+mn-lt"/>
              </a:rPr>
              <a:t>whether</a:t>
            </a:r>
            <a:r>
              <a:rPr lang="hr-BA" sz="2000" dirty="0">
                <a:solidFill>
                  <a:schemeClr val="accent1">
                    <a:lumMod val="50000"/>
                  </a:schemeClr>
                </a:solidFill>
                <a:latin typeface="+mn-lt"/>
              </a:rPr>
              <a:t> </a:t>
            </a:r>
            <a:r>
              <a:rPr lang="hr-BA" sz="2000" dirty="0" err="1">
                <a:solidFill>
                  <a:schemeClr val="accent1">
                    <a:lumMod val="50000"/>
                  </a:schemeClr>
                </a:solidFill>
                <a:latin typeface="+mn-lt"/>
              </a:rPr>
              <a:t>the</a:t>
            </a:r>
            <a:r>
              <a:rPr lang="hr-BA" sz="2000" dirty="0">
                <a:solidFill>
                  <a:schemeClr val="accent1">
                    <a:lumMod val="50000"/>
                  </a:schemeClr>
                </a:solidFill>
                <a:latin typeface="+mn-lt"/>
              </a:rPr>
              <a:t> </a:t>
            </a:r>
            <a:r>
              <a:rPr lang="hr-BA" sz="2000" b="1" dirty="0" err="1">
                <a:solidFill>
                  <a:schemeClr val="accent1">
                    <a:lumMod val="50000"/>
                  </a:schemeClr>
                </a:solidFill>
                <a:latin typeface="+mn-lt"/>
              </a:rPr>
              <a:t>reports</a:t>
            </a:r>
            <a:r>
              <a:rPr lang="hr-BA" sz="2000" b="1" dirty="0">
                <a:solidFill>
                  <a:schemeClr val="accent1">
                    <a:lumMod val="50000"/>
                  </a:schemeClr>
                </a:solidFill>
                <a:latin typeface="+mn-lt"/>
              </a:rPr>
              <a:t> on </a:t>
            </a:r>
            <a:r>
              <a:rPr lang="hr-BA" sz="2000" b="1" dirty="0" err="1">
                <a:solidFill>
                  <a:schemeClr val="accent1">
                    <a:lumMod val="50000"/>
                  </a:schemeClr>
                </a:solidFill>
                <a:latin typeface="+mn-lt"/>
              </a:rPr>
              <a:t>air</a:t>
            </a:r>
            <a:r>
              <a:rPr lang="hr-BA" sz="2000" b="1" dirty="0">
                <a:solidFill>
                  <a:schemeClr val="accent1">
                    <a:lumMod val="50000"/>
                  </a:schemeClr>
                </a:solidFill>
                <a:latin typeface="+mn-lt"/>
              </a:rPr>
              <a:t> </a:t>
            </a:r>
            <a:r>
              <a:rPr lang="hr-BA" sz="2000" b="1" dirty="0" err="1">
                <a:solidFill>
                  <a:schemeClr val="accent1">
                    <a:lumMod val="50000"/>
                  </a:schemeClr>
                </a:solidFill>
                <a:latin typeface="+mn-lt"/>
              </a:rPr>
              <a:t>quality</a:t>
            </a:r>
            <a:r>
              <a:rPr lang="hr-BA" sz="2000" b="1" dirty="0">
                <a:solidFill>
                  <a:schemeClr val="accent1">
                    <a:lumMod val="50000"/>
                  </a:schemeClr>
                </a:solidFill>
                <a:latin typeface="+mn-lt"/>
              </a:rPr>
              <a:t> monitoring</a:t>
            </a:r>
            <a:r>
              <a:rPr lang="hr-BA" sz="2000" dirty="0">
                <a:solidFill>
                  <a:schemeClr val="accent1">
                    <a:lumMod val="50000"/>
                  </a:schemeClr>
                </a:solidFill>
                <a:latin typeface="+mn-lt"/>
              </a:rPr>
              <a:t> (</a:t>
            </a:r>
            <a:r>
              <a:rPr lang="hr-BA" sz="2000" dirty="0" err="1">
                <a:solidFill>
                  <a:schemeClr val="accent1">
                    <a:lumMod val="50000"/>
                  </a:schemeClr>
                </a:solidFill>
                <a:latin typeface="+mn-lt"/>
              </a:rPr>
              <a:t>from</a:t>
            </a:r>
            <a:r>
              <a:rPr lang="hr-BA" sz="2000" dirty="0">
                <a:solidFill>
                  <a:schemeClr val="accent1">
                    <a:lumMod val="50000"/>
                  </a:schemeClr>
                </a:solidFill>
                <a:latin typeface="+mn-lt"/>
              </a:rPr>
              <a:t> A2) </a:t>
            </a:r>
            <a:r>
              <a:rPr lang="hr-BA" sz="2000" dirty="0" err="1">
                <a:solidFill>
                  <a:schemeClr val="accent1">
                    <a:lumMod val="50000"/>
                  </a:schemeClr>
                </a:solidFill>
                <a:latin typeface="+mn-lt"/>
              </a:rPr>
              <a:t>contain</a:t>
            </a:r>
            <a:r>
              <a:rPr lang="hr-BA" sz="2000" dirty="0">
                <a:solidFill>
                  <a:schemeClr val="accent1">
                    <a:lumMod val="50000"/>
                  </a:schemeClr>
                </a:solidFill>
                <a:latin typeface="+mn-lt"/>
              </a:rPr>
              <a:t> data on :</a:t>
            </a:r>
            <a:endParaRPr lang="hr-HR" sz="2000" dirty="0">
              <a:solidFill>
                <a:schemeClr val="accent1">
                  <a:lumMod val="50000"/>
                </a:schemeClr>
              </a:solidFill>
              <a:latin typeface="+mn-lt"/>
            </a:endParaRPr>
          </a:p>
          <a:p>
            <a:pPr algn="just"/>
            <a:r>
              <a:rPr lang="hr-BA" sz="2000" dirty="0">
                <a:solidFill>
                  <a:schemeClr val="accent1">
                    <a:lumMod val="50000"/>
                  </a:schemeClr>
                </a:solidFill>
                <a:latin typeface="+mn-lt"/>
              </a:rPr>
              <a:t>– </a:t>
            </a:r>
            <a:r>
              <a:rPr lang="hr-BA" sz="2000" dirty="0" err="1">
                <a:solidFill>
                  <a:schemeClr val="accent1">
                    <a:lumMod val="50000"/>
                  </a:schemeClr>
                </a:solidFill>
                <a:latin typeface="+mn-lt"/>
              </a:rPr>
              <a:t>legal</a:t>
            </a:r>
            <a:r>
              <a:rPr lang="hr-BA" sz="2000" dirty="0">
                <a:solidFill>
                  <a:schemeClr val="accent1">
                    <a:lumMod val="50000"/>
                  </a:schemeClr>
                </a:solidFill>
                <a:latin typeface="+mn-lt"/>
              </a:rPr>
              <a:t> </a:t>
            </a:r>
            <a:r>
              <a:rPr lang="hr-BA" sz="2000" dirty="0" err="1">
                <a:solidFill>
                  <a:schemeClr val="accent1">
                    <a:lumMod val="50000"/>
                  </a:schemeClr>
                </a:solidFill>
                <a:latin typeface="+mn-lt"/>
              </a:rPr>
              <a:t>person</a:t>
            </a:r>
            <a:r>
              <a:rPr lang="hr-BA" sz="2000" dirty="0">
                <a:solidFill>
                  <a:schemeClr val="accent1">
                    <a:lumMod val="50000"/>
                  </a:schemeClr>
                </a:solidFill>
                <a:latin typeface="+mn-lt"/>
              </a:rPr>
              <a:t> – </a:t>
            </a:r>
            <a:r>
              <a:rPr lang="hr-BA" sz="2000" dirty="0" err="1">
                <a:solidFill>
                  <a:schemeClr val="accent1">
                    <a:lumMod val="50000"/>
                  </a:schemeClr>
                </a:solidFill>
                <a:latin typeface="+mn-lt"/>
              </a:rPr>
              <a:t>testing</a:t>
            </a:r>
            <a:r>
              <a:rPr lang="hr-BA" sz="2000" dirty="0">
                <a:solidFill>
                  <a:schemeClr val="accent1">
                    <a:lumMod val="50000"/>
                  </a:schemeClr>
                </a:solidFill>
                <a:latin typeface="+mn-lt"/>
              </a:rPr>
              <a:t> </a:t>
            </a:r>
            <a:r>
              <a:rPr lang="hr-BA" sz="2000" dirty="0" err="1">
                <a:solidFill>
                  <a:schemeClr val="accent1">
                    <a:lumMod val="50000"/>
                  </a:schemeClr>
                </a:solidFill>
                <a:latin typeface="+mn-lt"/>
              </a:rPr>
              <a:t>laboratory</a:t>
            </a:r>
            <a:r>
              <a:rPr lang="hr-BA" sz="2000" dirty="0">
                <a:solidFill>
                  <a:schemeClr val="accent1">
                    <a:lumMod val="50000"/>
                  </a:schemeClr>
                </a:solidFill>
                <a:latin typeface="+mn-lt"/>
              </a:rPr>
              <a:t> </a:t>
            </a:r>
            <a:r>
              <a:rPr lang="hr-BA" sz="2000" dirty="0" err="1">
                <a:solidFill>
                  <a:schemeClr val="accent1">
                    <a:lumMod val="50000"/>
                  </a:schemeClr>
                </a:solidFill>
                <a:latin typeface="+mn-lt"/>
              </a:rPr>
              <a:t>or</a:t>
            </a:r>
            <a:r>
              <a:rPr lang="hr-BA" sz="2000" dirty="0">
                <a:solidFill>
                  <a:schemeClr val="accent1">
                    <a:lumMod val="50000"/>
                  </a:schemeClr>
                </a:solidFill>
                <a:latin typeface="+mn-lt"/>
              </a:rPr>
              <a:t> reference </a:t>
            </a:r>
            <a:r>
              <a:rPr lang="hr-BA" sz="2000" dirty="0" err="1">
                <a:solidFill>
                  <a:schemeClr val="accent1">
                    <a:lumMod val="50000"/>
                  </a:schemeClr>
                </a:solidFill>
                <a:latin typeface="+mn-lt"/>
              </a:rPr>
              <a:t>laboratory</a:t>
            </a:r>
            <a:r>
              <a:rPr lang="hr-BA" sz="2000" dirty="0">
                <a:solidFill>
                  <a:schemeClr val="accent1">
                    <a:lumMod val="50000"/>
                  </a:schemeClr>
                </a:solidFill>
                <a:latin typeface="+mn-lt"/>
              </a:rPr>
              <a:t> </a:t>
            </a:r>
            <a:r>
              <a:rPr lang="hr-BA" sz="2000" dirty="0" err="1">
                <a:solidFill>
                  <a:schemeClr val="accent1">
                    <a:lumMod val="50000"/>
                  </a:schemeClr>
                </a:solidFill>
                <a:latin typeface="+mn-lt"/>
              </a:rPr>
              <a:t>carrying</a:t>
            </a:r>
            <a:r>
              <a:rPr lang="hr-BA" sz="2000" dirty="0">
                <a:solidFill>
                  <a:schemeClr val="accent1">
                    <a:lumMod val="50000"/>
                  </a:schemeClr>
                </a:solidFill>
                <a:latin typeface="+mn-lt"/>
              </a:rPr>
              <a:t> </a:t>
            </a:r>
            <a:r>
              <a:rPr lang="hr-BA" sz="2000" dirty="0" err="1">
                <a:solidFill>
                  <a:schemeClr val="accent1">
                    <a:lumMod val="50000"/>
                  </a:schemeClr>
                </a:solidFill>
                <a:latin typeface="+mn-lt"/>
              </a:rPr>
              <a:t>out</a:t>
            </a:r>
            <a:r>
              <a:rPr lang="hr-BA" sz="2000" dirty="0">
                <a:solidFill>
                  <a:schemeClr val="accent1">
                    <a:lumMod val="50000"/>
                  </a:schemeClr>
                </a:solidFill>
                <a:latin typeface="+mn-lt"/>
              </a:rPr>
              <a:t> </a:t>
            </a:r>
            <a:r>
              <a:rPr lang="hr-BA" sz="2000" dirty="0" err="1">
                <a:solidFill>
                  <a:schemeClr val="accent1">
                    <a:lumMod val="50000"/>
                  </a:schemeClr>
                </a:solidFill>
                <a:latin typeface="+mn-lt"/>
              </a:rPr>
              <a:t>the</a:t>
            </a:r>
            <a:r>
              <a:rPr lang="hr-BA" sz="2000" dirty="0">
                <a:solidFill>
                  <a:schemeClr val="accent1">
                    <a:lumMod val="50000"/>
                  </a:schemeClr>
                </a:solidFill>
                <a:latin typeface="+mn-lt"/>
              </a:rPr>
              <a:t> </a:t>
            </a:r>
            <a:r>
              <a:rPr lang="hr-BA" sz="2000" dirty="0" err="1">
                <a:solidFill>
                  <a:schemeClr val="accent1">
                    <a:lumMod val="50000"/>
                  </a:schemeClr>
                </a:solidFill>
                <a:latin typeface="+mn-lt"/>
              </a:rPr>
              <a:t>air</a:t>
            </a:r>
            <a:r>
              <a:rPr lang="hr-BA" sz="2000" dirty="0">
                <a:solidFill>
                  <a:schemeClr val="accent1">
                    <a:lumMod val="50000"/>
                  </a:schemeClr>
                </a:solidFill>
                <a:latin typeface="+mn-lt"/>
              </a:rPr>
              <a:t> </a:t>
            </a:r>
            <a:r>
              <a:rPr lang="hr-BA" sz="2000" dirty="0" err="1">
                <a:solidFill>
                  <a:schemeClr val="accent1">
                    <a:lumMod val="50000"/>
                  </a:schemeClr>
                </a:solidFill>
                <a:latin typeface="+mn-lt"/>
              </a:rPr>
              <a:t>quality</a:t>
            </a:r>
            <a:r>
              <a:rPr lang="hr-BA" sz="2000" dirty="0">
                <a:solidFill>
                  <a:schemeClr val="accent1">
                    <a:lumMod val="50000"/>
                  </a:schemeClr>
                </a:solidFill>
                <a:latin typeface="+mn-lt"/>
              </a:rPr>
              <a:t> monitoring</a:t>
            </a:r>
            <a:endParaRPr lang="hr-HR" sz="2000" dirty="0">
              <a:solidFill>
                <a:schemeClr val="accent1">
                  <a:lumMod val="50000"/>
                </a:schemeClr>
              </a:solidFill>
              <a:latin typeface="+mn-lt"/>
            </a:endParaRPr>
          </a:p>
          <a:p>
            <a:pPr algn="just"/>
            <a:r>
              <a:rPr lang="hr-BA" sz="2000" dirty="0">
                <a:solidFill>
                  <a:schemeClr val="accent1">
                    <a:lumMod val="50000"/>
                  </a:schemeClr>
                </a:solidFill>
                <a:latin typeface="+mn-lt"/>
              </a:rPr>
              <a:t>– </a:t>
            </a:r>
            <a:r>
              <a:rPr lang="hr-BA" sz="2000" dirty="0" err="1">
                <a:solidFill>
                  <a:schemeClr val="accent1">
                    <a:lumMod val="50000"/>
                  </a:schemeClr>
                </a:solidFill>
                <a:latin typeface="+mn-lt"/>
              </a:rPr>
              <a:t>metering</a:t>
            </a:r>
            <a:r>
              <a:rPr lang="hr-BA" sz="2000" dirty="0">
                <a:solidFill>
                  <a:schemeClr val="accent1">
                    <a:lumMod val="50000"/>
                  </a:schemeClr>
                </a:solidFill>
                <a:latin typeface="+mn-lt"/>
              </a:rPr>
              <a:t> </a:t>
            </a:r>
            <a:r>
              <a:rPr lang="hr-BA" sz="2000" dirty="0" err="1">
                <a:solidFill>
                  <a:schemeClr val="accent1">
                    <a:lumMod val="50000"/>
                  </a:schemeClr>
                </a:solidFill>
                <a:latin typeface="+mn-lt"/>
              </a:rPr>
              <a:t>points</a:t>
            </a:r>
            <a:r>
              <a:rPr lang="hr-BA" sz="2000" dirty="0">
                <a:solidFill>
                  <a:schemeClr val="accent1">
                    <a:lumMod val="50000"/>
                  </a:schemeClr>
                </a:solidFill>
                <a:latin typeface="+mn-lt"/>
              </a:rPr>
              <a:t> </a:t>
            </a:r>
            <a:r>
              <a:rPr lang="hr-BA" sz="2000" dirty="0" err="1">
                <a:solidFill>
                  <a:schemeClr val="accent1">
                    <a:lumMod val="50000"/>
                  </a:schemeClr>
                </a:solidFill>
                <a:latin typeface="+mn-lt"/>
              </a:rPr>
              <a:t>of</a:t>
            </a:r>
            <a:r>
              <a:rPr lang="hr-BA" sz="2000" dirty="0">
                <a:solidFill>
                  <a:schemeClr val="accent1">
                    <a:lumMod val="50000"/>
                  </a:schemeClr>
                </a:solidFill>
                <a:latin typeface="+mn-lt"/>
              </a:rPr>
              <a:t> </a:t>
            </a:r>
            <a:r>
              <a:rPr lang="hr-BA" sz="2000" dirty="0" err="1">
                <a:solidFill>
                  <a:schemeClr val="accent1">
                    <a:lumMod val="50000"/>
                  </a:schemeClr>
                </a:solidFill>
                <a:latin typeface="+mn-lt"/>
              </a:rPr>
              <a:t>sampling</a:t>
            </a:r>
            <a:r>
              <a:rPr lang="hr-BA" sz="2000" dirty="0">
                <a:solidFill>
                  <a:schemeClr val="accent1">
                    <a:lumMod val="50000"/>
                  </a:schemeClr>
                </a:solidFill>
                <a:latin typeface="+mn-lt"/>
              </a:rPr>
              <a:t> </a:t>
            </a:r>
            <a:r>
              <a:rPr lang="hr-BA" sz="2000" dirty="0" err="1">
                <a:solidFill>
                  <a:schemeClr val="accent1">
                    <a:lumMod val="50000"/>
                  </a:schemeClr>
                </a:solidFill>
                <a:latin typeface="+mn-lt"/>
              </a:rPr>
              <a:t>and</a:t>
            </a:r>
            <a:r>
              <a:rPr lang="hr-BA" sz="2000" dirty="0">
                <a:solidFill>
                  <a:schemeClr val="accent1">
                    <a:lumMod val="50000"/>
                  </a:schemeClr>
                </a:solidFill>
                <a:latin typeface="+mn-lt"/>
              </a:rPr>
              <a:t> </a:t>
            </a:r>
            <a:r>
              <a:rPr lang="hr-BA" sz="2000" dirty="0" err="1">
                <a:solidFill>
                  <a:schemeClr val="accent1">
                    <a:lumMod val="50000"/>
                  </a:schemeClr>
                </a:solidFill>
                <a:latin typeface="+mn-lt"/>
              </a:rPr>
              <a:t>metering</a:t>
            </a:r>
            <a:r>
              <a:rPr lang="hr-BA" sz="2000" dirty="0">
                <a:solidFill>
                  <a:schemeClr val="accent1">
                    <a:lumMod val="50000"/>
                  </a:schemeClr>
                </a:solidFill>
                <a:latin typeface="+mn-lt"/>
              </a:rPr>
              <a:t> </a:t>
            </a:r>
            <a:r>
              <a:rPr lang="hr-BA" sz="2000" dirty="0" err="1">
                <a:solidFill>
                  <a:schemeClr val="accent1">
                    <a:lumMod val="50000"/>
                  </a:schemeClr>
                </a:solidFill>
                <a:latin typeface="+mn-lt"/>
              </a:rPr>
              <a:t>scope</a:t>
            </a:r>
            <a:endParaRPr lang="hr-HR" sz="2000" dirty="0">
              <a:solidFill>
                <a:schemeClr val="accent1">
                  <a:lumMod val="50000"/>
                </a:schemeClr>
              </a:solidFill>
              <a:latin typeface="+mn-lt"/>
            </a:endParaRPr>
          </a:p>
          <a:p>
            <a:pPr algn="just"/>
            <a:r>
              <a:rPr lang="hr-BA" sz="2000" dirty="0">
                <a:solidFill>
                  <a:schemeClr val="accent1">
                    <a:lumMod val="50000"/>
                  </a:schemeClr>
                </a:solidFill>
                <a:latin typeface="+mn-lt"/>
              </a:rPr>
              <a:t>– time </a:t>
            </a:r>
            <a:r>
              <a:rPr lang="hr-BA" sz="2000" dirty="0" err="1">
                <a:solidFill>
                  <a:schemeClr val="accent1">
                    <a:lumMod val="50000"/>
                  </a:schemeClr>
                </a:solidFill>
                <a:latin typeface="+mn-lt"/>
              </a:rPr>
              <a:t>and</a:t>
            </a:r>
            <a:r>
              <a:rPr lang="hr-BA" sz="2000" dirty="0">
                <a:solidFill>
                  <a:schemeClr val="accent1">
                    <a:lumMod val="50000"/>
                  </a:schemeClr>
                </a:solidFill>
                <a:latin typeface="+mn-lt"/>
              </a:rPr>
              <a:t> </a:t>
            </a:r>
            <a:r>
              <a:rPr lang="hr-BA" sz="2000" dirty="0" err="1">
                <a:solidFill>
                  <a:schemeClr val="accent1">
                    <a:lumMod val="50000"/>
                  </a:schemeClr>
                </a:solidFill>
                <a:latin typeface="+mn-lt"/>
              </a:rPr>
              <a:t>method</a:t>
            </a:r>
            <a:r>
              <a:rPr lang="hr-BA" sz="2000" dirty="0">
                <a:solidFill>
                  <a:schemeClr val="accent1">
                    <a:lumMod val="50000"/>
                  </a:schemeClr>
                </a:solidFill>
                <a:latin typeface="+mn-lt"/>
              </a:rPr>
              <a:t> </a:t>
            </a:r>
            <a:r>
              <a:rPr lang="hr-BA" sz="2000" dirty="0" err="1">
                <a:solidFill>
                  <a:schemeClr val="accent1">
                    <a:lumMod val="50000"/>
                  </a:schemeClr>
                </a:solidFill>
                <a:latin typeface="+mn-lt"/>
              </a:rPr>
              <a:t>of</a:t>
            </a:r>
            <a:r>
              <a:rPr lang="hr-BA" sz="2000" dirty="0">
                <a:solidFill>
                  <a:schemeClr val="accent1">
                    <a:lumMod val="50000"/>
                  </a:schemeClr>
                </a:solidFill>
                <a:latin typeface="+mn-lt"/>
              </a:rPr>
              <a:t> </a:t>
            </a:r>
            <a:r>
              <a:rPr lang="hr-BA" sz="2000" dirty="0" err="1">
                <a:solidFill>
                  <a:schemeClr val="accent1">
                    <a:lumMod val="50000"/>
                  </a:schemeClr>
                </a:solidFill>
                <a:latin typeface="+mn-lt"/>
              </a:rPr>
              <a:t>sampling</a:t>
            </a:r>
            <a:endParaRPr lang="hr-HR" sz="2000" dirty="0">
              <a:solidFill>
                <a:schemeClr val="accent1">
                  <a:lumMod val="50000"/>
                </a:schemeClr>
              </a:solidFill>
              <a:latin typeface="+mn-lt"/>
            </a:endParaRPr>
          </a:p>
          <a:p>
            <a:pPr algn="just"/>
            <a:r>
              <a:rPr lang="hr-BA" sz="2000" dirty="0">
                <a:solidFill>
                  <a:schemeClr val="accent1">
                    <a:lumMod val="50000"/>
                  </a:schemeClr>
                </a:solidFill>
                <a:latin typeface="+mn-lt"/>
              </a:rPr>
              <a:t>– </a:t>
            </a:r>
            <a:r>
              <a:rPr lang="hr-BA" sz="2000" dirty="0" err="1">
                <a:solidFill>
                  <a:schemeClr val="accent1">
                    <a:lumMod val="50000"/>
                  </a:schemeClr>
                </a:solidFill>
                <a:latin typeface="+mn-lt"/>
              </a:rPr>
              <a:t>used</a:t>
            </a:r>
            <a:r>
              <a:rPr lang="hr-BA" sz="2000" dirty="0">
                <a:solidFill>
                  <a:schemeClr val="accent1">
                    <a:lumMod val="50000"/>
                  </a:schemeClr>
                </a:solidFill>
                <a:latin typeface="+mn-lt"/>
              </a:rPr>
              <a:t> </a:t>
            </a:r>
            <a:r>
              <a:rPr lang="hr-BA" sz="2000" dirty="0" err="1">
                <a:solidFill>
                  <a:schemeClr val="accent1">
                    <a:lumMod val="50000"/>
                  </a:schemeClr>
                </a:solidFill>
                <a:latin typeface="+mn-lt"/>
              </a:rPr>
              <a:t>methods</a:t>
            </a:r>
            <a:r>
              <a:rPr lang="hr-BA" sz="2000" dirty="0">
                <a:solidFill>
                  <a:schemeClr val="accent1">
                    <a:lumMod val="50000"/>
                  </a:schemeClr>
                </a:solidFill>
                <a:latin typeface="+mn-lt"/>
              </a:rPr>
              <a:t> </a:t>
            </a:r>
            <a:r>
              <a:rPr lang="hr-BA" sz="2000" dirty="0" err="1">
                <a:solidFill>
                  <a:schemeClr val="accent1">
                    <a:lumMod val="50000"/>
                  </a:schemeClr>
                </a:solidFill>
                <a:latin typeface="+mn-lt"/>
              </a:rPr>
              <a:t>and</a:t>
            </a:r>
            <a:r>
              <a:rPr lang="hr-BA" sz="2000" dirty="0">
                <a:solidFill>
                  <a:schemeClr val="accent1">
                    <a:lumMod val="50000"/>
                  </a:schemeClr>
                </a:solidFill>
                <a:latin typeface="+mn-lt"/>
              </a:rPr>
              <a:t> </a:t>
            </a:r>
            <a:r>
              <a:rPr lang="hr-BA" sz="2000" dirty="0" err="1">
                <a:solidFill>
                  <a:schemeClr val="accent1">
                    <a:lumMod val="50000"/>
                  </a:schemeClr>
                </a:solidFill>
                <a:latin typeface="+mn-lt"/>
              </a:rPr>
              <a:t>measurement</a:t>
            </a:r>
            <a:r>
              <a:rPr lang="hr-BA" sz="2000" dirty="0">
                <a:solidFill>
                  <a:schemeClr val="accent1">
                    <a:lumMod val="50000"/>
                  </a:schemeClr>
                </a:solidFill>
                <a:latin typeface="+mn-lt"/>
              </a:rPr>
              <a:t> </a:t>
            </a:r>
            <a:r>
              <a:rPr lang="hr-BA" sz="2000" dirty="0" err="1">
                <a:solidFill>
                  <a:schemeClr val="accent1">
                    <a:lumMod val="50000"/>
                  </a:schemeClr>
                </a:solidFill>
                <a:latin typeface="+mn-lt"/>
              </a:rPr>
              <a:t>equipment</a:t>
            </a:r>
            <a:endParaRPr lang="hr-HR" sz="2000" dirty="0">
              <a:solidFill>
                <a:schemeClr val="accent1">
                  <a:lumMod val="50000"/>
                </a:schemeClr>
              </a:solidFill>
              <a:latin typeface="+mn-lt"/>
            </a:endParaRPr>
          </a:p>
          <a:p>
            <a:pPr algn="just"/>
            <a:r>
              <a:rPr lang="hr-BA" sz="2000" dirty="0">
                <a:solidFill>
                  <a:schemeClr val="accent1">
                    <a:lumMod val="50000"/>
                  </a:schemeClr>
                </a:solidFill>
                <a:latin typeface="+mn-lt"/>
              </a:rPr>
              <a:t>– dana </a:t>
            </a:r>
            <a:r>
              <a:rPr lang="hr-BA" sz="2000" dirty="0" err="1">
                <a:solidFill>
                  <a:schemeClr val="accent1">
                    <a:lumMod val="50000"/>
                  </a:schemeClr>
                </a:solidFill>
                <a:latin typeface="+mn-lt"/>
              </a:rPr>
              <a:t>quality</a:t>
            </a:r>
            <a:r>
              <a:rPr lang="hr-BA" sz="2000" dirty="0">
                <a:solidFill>
                  <a:schemeClr val="accent1">
                    <a:lumMod val="50000"/>
                  </a:schemeClr>
                </a:solidFill>
                <a:latin typeface="+mn-lt"/>
              </a:rPr>
              <a:t> </a:t>
            </a:r>
            <a:r>
              <a:rPr lang="hr-BA" sz="2000" dirty="0" err="1">
                <a:solidFill>
                  <a:schemeClr val="accent1">
                    <a:lumMod val="50000"/>
                  </a:schemeClr>
                </a:solidFill>
                <a:latin typeface="+mn-lt"/>
              </a:rPr>
              <a:t>assurance</a:t>
            </a:r>
            <a:r>
              <a:rPr lang="hr-BA" sz="2000" dirty="0">
                <a:solidFill>
                  <a:schemeClr val="accent1">
                    <a:lumMod val="50000"/>
                  </a:schemeClr>
                </a:solidFill>
                <a:latin typeface="+mn-lt"/>
              </a:rPr>
              <a:t> </a:t>
            </a:r>
            <a:r>
              <a:rPr lang="hr-BA" sz="2000" dirty="0" err="1">
                <a:solidFill>
                  <a:schemeClr val="accent1">
                    <a:lumMod val="50000"/>
                  </a:schemeClr>
                </a:solidFill>
                <a:latin typeface="+mn-lt"/>
              </a:rPr>
              <a:t>based</a:t>
            </a:r>
            <a:r>
              <a:rPr lang="hr-BA" sz="2000" dirty="0">
                <a:solidFill>
                  <a:schemeClr val="accent1">
                    <a:lumMod val="50000"/>
                  </a:schemeClr>
                </a:solidFill>
                <a:latin typeface="+mn-lt"/>
              </a:rPr>
              <a:t> on </a:t>
            </a:r>
            <a:r>
              <a:rPr lang="hr-BA" sz="2000" dirty="0" err="1">
                <a:solidFill>
                  <a:schemeClr val="accent1">
                    <a:lumMod val="50000"/>
                  </a:schemeClr>
                </a:solidFill>
                <a:latin typeface="+mn-lt"/>
              </a:rPr>
              <a:t>the</a:t>
            </a:r>
            <a:r>
              <a:rPr lang="hr-BA" sz="2000" dirty="0">
                <a:solidFill>
                  <a:schemeClr val="accent1">
                    <a:lumMod val="50000"/>
                  </a:schemeClr>
                </a:solidFill>
                <a:latin typeface="+mn-lt"/>
              </a:rPr>
              <a:t> </a:t>
            </a:r>
            <a:r>
              <a:rPr lang="hr-BA" sz="2000" dirty="0" err="1">
                <a:solidFill>
                  <a:schemeClr val="accent1">
                    <a:lumMod val="50000"/>
                  </a:schemeClr>
                </a:solidFill>
                <a:latin typeface="+mn-lt"/>
              </a:rPr>
              <a:t>request</a:t>
            </a:r>
            <a:r>
              <a:rPr lang="hr-BA" sz="2000" dirty="0">
                <a:solidFill>
                  <a:schemeClr val="accent1">
                    <a:lumMod val="50000"/>
                  </a:schemeClr>
                </a:solidFill>
                <a:latin typeface="+mn-lt"/>
              </a:rPr>
              <a:t> </a:t>
            </a:r>
            <a:r>
              <a:rPr lang="hr-BA" sz="2000" dirty="0" err="1">
                <a:solidFill>
                  <a:schemeClr val="accent1">
                    <a:lumMod val="50000"/>
                  </a:schemeClr>
                </a:solidFill>
                <a:latin typeface="+mn-lt"/>
              </a:rPr>
              <a:t>of</a:t>
            </a:r>
            <a:r>
              <a:rPr lang="hr-BA" sz="2000" dirty="0">
                <a:solidFill>
                  <a:schemeClr val="accent1">
                    <a:lumMod val="50000"/>
                  </a:schemeClr>
                </a:solidFill>
                <a:latin typeface="+mn-lt"/>
              </a:rPr>
              <a:t> </a:t>
            </a:r>
            <a:r>
              <a:rPr lang="hr-BA" sz="2000" dirty="0" err="1">
                <a:solidFill>
                  <a:schemeClr val="accent1">
                    <a:lumMod val="50000"/>
                  </a:schemeClr>
                </a:solidFill>
                <a:latin typeface="+mn-lt"/>
              </a:rPr>
              <a:t>complied</a:t>
            </a:r>
            <a:r>
              <a:rPr lang="hr-BA" sz="2000" dirty="0">
                <a:solidFill>
                  <a:schemeClr val="accent1">
                    <a:lumMod val="50000"/>
                  </a:schemeClr>
                </a:solidFill>
                <a:latin typeface="+mn-lt"/>
              </a:rPr>
              <a:t> standard for </a:t>
            </a:r>
            <a:r>
              <a:rPr lang="hr-BA" sz="2000" dirty="0" err="1">
                <a:solidFill>
                  <a:schemeClr val="accent1">
                    <a:lumMod val="50000"/>
                  </a:schemeClr>
                </a:solidFill>
                <a:latin typeface="+mn-lt"/>
              </a:rPr>
              <a:t>testing</a:t>
            </a:r>
            <a:r>
              <a:rPr lang="hr-BA" sz="2000" dirty="0">
                <a:solidFill>
                  <a:schemeClr val="accent1">
                    <a:lumMod val="50000"/>
                  </a:schemeClr>
                </a:solidFill>
                <a:latin typeface="+mn-lt"/>
              </a:rPr>
              <a:t> </a:t>
            </a:r>
            <a:r>
              <a:rPr lang="hr-BA" sz="2000" dirty="0" err="1">
                <a:solidFill>
                  <a:schemeClr val="accent1">
                    <a:lumMod val="50000"/>
                  </a:schemeClr>
                </a:solidFill>
                <a:latin typeface="+mn-lt"/>
              </a:rPr>
              <a:t>and</a:t>
            </a:r>
            <a:r>
              <a:rPr lang="hr-BA" sz="2000" dirty="0">
                <a:solidFill>
                  <a:schemeClr val="accent1">
                    <a:lumMod val="50000"/>
                  </a:schemeClr>
                </a:solidFill>
                <a:latin typeface="+mn-lt"/>
              </a:rPr>
              <a:t> </a:t>
            </a:r>
            <a:r>
              <a:rPr lang="hr-BA" sz="2000" dirty="0" err="1">
                <a:solidFill>
                  <a:schemeClr val="accent1">
                    <a:lumMod val="50000"/>
                  </a:schemeClr>
                </a:solidFill>
                <a:latin typeface="+mn-lt"/>
              </a:rPr>
              <a:t>calibration</a:t>
            </a:r>
            <a:r>
              <a:rPr lang="hr-BA" sz="2000" dirty="0">
                <a:solidFill>
                  <a:schemeClr val="accent1">
                    <a:lumMod val="50000"/>
                  </a:schemeClr>
                </a:solidFill>
                <a:latin typeface="+mn-lt"/>
              </a:rPr>
              <a:t> </a:t>
            </a:r>
            <a:r>
              <a:rPr lang="hr-BA" sz="2000" dirty="0" err="1">
                <a:solidFill>
                  <a:schemeClr val="accent1">
                    <a:lumMod val="50000"/>
                  </a:schemeClr>
                </a:solidFill>
                <a:latin typeface="+mn-lt"/>
              </a:rPr>
              <a:t>laboratories</a:t>
            </a:r>
            <a:endParaRPr lang="hr-HR" sz="2000" dirty="0">
              <a:solidFill>
                <a:schemeClr val="accent1">
                  <a:lumMod val="50000"/>
                </a:schemeClr>
              </a:solidFill>
              <a:latin typeface="+mn-lt"/>
            </a:endParaRPr>
          </a:p>
          <a:p>
            <a:pPr algn="just"/>
            <a:r>
              <a:rPr lang="hr-BA" sz="2000" dirty="0">
                <a:solidFill>
                  <a:schemeClr val="accent1">
                    <a:lumMod val="50000"/>
                  </a:schemeClr>
                </a:solidFill>
                <a:latin typeface="+mn-lt"/>
              </a:rPr>
              <a:t>– </a:t>
            </a:r>
            <a:r>
              <a:rPr lang="hr-BA" sz="2000" dirty="0" err="1">
                <a:solidFill>
                  <a:schemeClr val="accent1">
                    <a:lumMod val="50000"/>
                  </a:schemeClr>
                </a:solidFill>
                <a:latin typeface="+mn-lt"/>
              </a:rPr>
              <a:t>other</a:t>
            </a:r>
            <a:r>
              <a:rPr lang="hr-BA" sz="2000" dirty="0">
                <a:solidFill>
                  <a:schemeClr val="accent1">
                    <a:lumMod val="50000"/>
                  </a:schemeClr>
                </a:solidFill>
                <a:latin typeface="+mn-lt"/>
              </a:rPr>
              <a:t> data </a:t>
            </a:r>
            <a:r>
              <a:rPr lang="hr-BA" sz="2000" dirty="0" err="1">
                <a:solidFill>
                  <a:schemeClr val="accent1">
                    <a:lumMod val="50000"/>
                  </a:schemeClr>
                </a:solidFill>
                <a:latin typeface="+mn-lt"/>
              </a:rPr>
              <a:t>related</a:t>
            </a:r>
            <a:r>
              <a:rPr lang="hr-BA" sz="2000" dirty="0">
                <a:solidFill>
                  <a:schemeClr val="accent1">
                    <a:lumMod val="50000"/>
                  </a:schemeClr>
                </a:solidFill>
                <a:latin typeface="+mn-lt"/>
              </a:rPr>
              <a:t> to </a:t>
            </a:r>
            <a:r>
              <a:rPr lang="hr-BA" sz="2000" dirty="0" err="1">
                <a:solidFill>
                  <a:schemeClr val="accent1">
                    <a:lumMod val="50000"/>
                  </a:schemeClr>
                </a:solidFill>
                <a:latin typeface="+mn-lt"/>
              </a:rPr>
              <a:t>quality</a:t>
            </a:r>
            <a:r>
              <a:rPr lang="hr-BA" sz="2000" dirty="0">
                <a:solidFill>
                  <a:schemeClr val="accent1">
                    <a:lumMod val="50000"/>
                  </a:schemeClr>
                </a:solidFill>
                <a:latin typeface="+mn-lt"/>
              </a:rPr>
              <a:t> </a:t>
            </a:r>
            <a:r>
              <a:rPr lang="hr-BA" sz="2000" dirty="0" err="1">
                <a:solidFill>
                  <a:schemeClr val="accent1">
                    <a:lumMod val="50000"/>
                  </a:schemeClr>
                </a:solidFill>
                <a:latin typeface="+mn-lt"/>
              </a:rPr>
              <a:t>assurance</a:t>
            </a:r>
            <a:r>
              <a:rPr lang="hr-BA" sz="2000" dirty="0">
                <a:solidFill>
                  <a:schemeClr val="accent1">
                    <a:lumMod val="50000"/>
                  </a:schemeClr>
                </a:solidFill>
                <a:latin typeface="+mn-lt"/>
              </a:rPr>
              <a:t>, </a:t>
            </a:r>
            <a:r>
              <a:rPr lang="hr-BA" sz="2000" dirty="0" err="1">
                <a:solidFill>
                  <a:schemeClr val="accent1">
                    <a:lumMod val="50000"/>
                  </a:schemeClr>
                </a:solidFill>
                <a:latin typeface="+mn-lt"/>
              </a:rPr>
              <a:t>such</a:t>
            </a:r>
            <a:r>
              <a:rPr lang="hr-BA" sz="2000" dirty="0">
                <a:solidFill>
                  <a:schemeClr val="accent1">
                    <a:lumMod val="50000"/>
                  </a:schemeClr>
                </a:solidFill>
                <a:latin typeface="+mn-lt"/>
              </a:rPr>
              <a:t> as </a:t>
            </a:r>
            <a:r>
              <a:rPr lang="hr-BA" sz="2000" dirty="0" err="1">
                <a:solidFill>
                  <a:schemeClr val="accent1">
                    <a:lumMod val="50000"/>
                  </a:schemeClr>
                </a:solidFill>
                <a:latin typeface="+mn-lt"/>
              </a:rPr>
              <a:t>continuity</a:t>
            </a:r>
            <a:r>
              <a:rPr lang="hr-BA" sz="2000" dirty="0">
                <a:solidFill>
                  <a:schemeClr val="accent1">
                    <a:lumMod val="50000"/>
                  </a:schemeClr>
                </a:solidFill>
                <a:latin typeface="+mn-lt"/>
              </a:rPr>
              <a:t> </a:t>
            </a:r>
            <a:r>
              <a:rPr lang="hr-BA" sz="2000" dirty="0" err="1">
                <a:solidFill>
                  <a:schemeClr val="accent1">
                    <a:lumMod val="50000"/>
                  </a:schemeClr>
                </a:solidFill>
                <a:latin typeface="+mn-lt"/>
              </a:rPr>
              <a:t>assurance</a:t>
            </a:r>
            <a:r>
              <a:rPr lang="hr-BA" sz="2000" dirty="0">
                <a:solidFill>
                  <a:schemeClr val="accent1">
                    <a:lumMod val="50000"/>
                  </a:schemeClr>
                </a:solidFill>
                <a:latin typeface="+mn-lt"/>
              </a:rPr>
              <a:t>, </a:t>
            </a:r>
            <a:r>
              <a:rPr lang="hr-BA" sz="2000" dirty="0" err="1">
                <a:solidFill>
                  <a:schemeClr val="accent1">
                    <a:lumMod val="50000"/>
                  </a:schemeClr>
                </a:solidFill>
                <a:latin typeface="+mn-lt"/>
              </a:rPr>
              <a:t>participation</a:t>
            </a:r>
            <a:r>
              <a:rPr lang="hr-BA" sz="2000" dirty="0">
                <a:solidFill>
                  <a:schemeClr val="accent1">
                    <a:lumMod val="50000"/>
                  </a:schemeClr>
                </a:solidFill>
                <a:latin typeface="+mn-lt"/>
              </a:rPr>
              <a:t> </a:t>
            </a:r>
            <a:r>
              <a:rPr lang="hr-BA" sz="2000" dirty="0" err="1">
                <a:solidFill>
                  <a:schemeClr val="accent1">
                    <a:lumMod val="50000"/>
                  </a:schemeClr>
                </a:solidFill>
                <a:latin typeface="+mn-lt"/>
              </a:rPr>
              <a:t>in</a:t>
            </a:r>
            <a:r>
              <a:rPr lang="hr-BA" sz="2000" dirty="0">
                <a:solidFill>
                  <a:schemeClr val="accent1">
                    <a:lumMod val="50000"/>
                  </a:schemeClr>
                </a:solidFill>
                <a:latin typeface="+mn-lt"/>
              </a:rPr>
              <a:t> </a:t>
            </a:r>
            <a:r>
              <a:rPr lang="hr-BA" sz="2000" dirty="0" err="1">
                <a:solidFill>
                  <a:schemeClr val="accent1">
                    <a:lumMod val="50000"/>
                  </a:schemeClr>
                </a:solidFill>
                <a:latin typeface="+mn-lt"/>
              </a:rPr>
              <a:t>comparing</a:t>
            </a:r>
            <a:r>
              <a:rPr lang="hr-BA" sz="2000" dirty="0">
                <a:solidFill>
                  <a:schemeClr val="accent1">
                    <a:lumMod val="50000"/>
                  </a:schemeClr>
                </a:solidFill>
                <a:latin typeface="+mn-lt"/>
              </a:rPr>
              <a:t> monitoring, </a:t>
            </a:r>
            <a:r>
              <a:rPr lang="hr-BA" sz="2000" dirty="0" err="1">
                <a:solidFill>
                  <a:schemeClr val="accent1">
                    <a:lumMod val="50000"/>
                  </a:schemeClr>
                </a:solidFill>
                <a:latin typeface="+mn-lt"/>
              </a:rPr>
              <a:t>deviations</a:t>
            </a:r>
            <a:r>
              <a:rPr lang="hr-BA" sz="2000" dirty="0">
                <a:solidFill>
                  <a:schemeClr val="accent1">
                    <a:lumMod val="50000"/>
                  </a:schemeClr>
                </a:solidFill>
                <a:latin typeface="+mn-lt"/>
              </a:rPr>
              <a:t> </a:t>
            </a:r>
            <a:r>
              <a:rPr lang="hr-BA" sz="2000" dirty="0" err="1">
                <a:solidFill>
                  <a:schemeClr val="accent1">
                    <a:lumMod val="50000"/>
                  </a:schemeClr>
                </a:solidFill>
                <a:latin typeface="+mn-lt"/>
              </a:rPr>
              <a:t>from</a:t>
            </a:r>
            <a:r>
              <a:rPr lang="hr-BA" sz="2000" dirty="0">
                <a:solidFill>
                  <a:schemeClr val="accent1">
                    <a:lumMod val="50000"/>
                  </a:schemeClr>
                </a:solidFill>
                <a:latin typeface="+mn-lt"/>
              </a:rPr>
              <a:t> </a:t>
            </a:r>
            <a:r>
              <a:rPr lang="hr-BA" sz="2000" dirty="0" err="1">
                <a:solidFill>
                  <a:schemeClr val="accent1">
                    <a:lumMod val="50000"/>
                  </a:schemeClr>
                </a:solidFill>
                <a:latin typeface="+mn-lt"/>
              </a:rPr>
              <a:t>prescribed</a:t>
            </a:r>
            <a:r>
              <a:rPr lang="hr-BA" sz="2000" dirty="0">
                <a:solidFill>
                  <a:schemeClr val="accent1">
                    <a:lumMod val="50000"/>
                  </a:schemeClr>
                </a:solidFill>
                <a:latin typeface="+mn-lt"/>
              </a:rPr>
              <a:t> </a:t>
            </a:r>
            <a:r>
              <a:rPr lang="hr-BA" sz="2000" dirty="0" err="1">
                <a:solidFill>
                  <a:schemeClr val="accent1">
                    <a:lumMod val="50000"/>
                  </a:schemeClr>
                </a:solidFill>
                <a:latin typeface="+mn-lt"/>
              </a:rPr>
              <a:t>methodology</a:t>
            </a:r>
            <a:r>
              <a:rPr lang="hr-BA" sz="2000" dirty="0">
                <a:solidFill>
                  <a:schemeClr val="accent1">
                    <a:lumMod val="50000"/>
                  </a:schemeClr>
                </a:solidFill>
                <a:latin typeface="+mn-lt"/>
              </a:rPr>
              <a:t> </a:t>
            </a:r>
            <a:r>
              <a:rPr lang="hr-BA" sz="2000" dirty="0" err="1">
                <a:solidFill>
                  <a:schemeClr val="accent1">
                    <a:lumMod val="50000"/>
                  </a:schemeClr>
                </a:solidFill>
                <a:latin typeface="+mn-lt"/>
              </a:rPr>
              <a:t>and</a:t>
            </a:r>
            <a:r>
              <a:rPr lang="hr-BA" sz="2000" dirty="0">
                <a:solidFill>
                  <a:schemeClr val="accent1">
                    <a:lumMod val="50000"/>
                  </a:schemeClr>
                </a:solidFill>
                <a:latin typeface="+mn-lt"/>
              </a:rPr>
              <a:t> </a:t>
            </a:r>
            <a:r>
              <a:rPr lang="hr-BA" sz="2000" dirty="0" err="1">
                <a:solidFill>
                  <a:schemeClr val="accent1">
                    <a:lumMod val="50000"/>
                  </a:schemeClr>
                </a:solidFill>
                <a:latin typeface="+mn-lt"/>
              </a:rPr>
              <a:t>reasons</a:t>
            </a:r>
            <a:r>
              <a:rPr lang="hr-BA" sz="2000" dirty="0">
                <a:solidFill>
                  <a:schemeClr val="accent1">
                    <a:lumMod val="50000"/>
                  </a:schemeClr>
                </a:solidFill>
                <a:latin typeface="+mn-lt"/>
              </a:rPr>
              <a:t> for </a:t>
            </a:r>
            <a:r>
              <a:rPr lang="hr-BA" sz="2000" dirty="0" err="1">
                <a:solidFill>
                  <a:schemeClr val="accent1">
                    <a:lumMod val="50000"/>
                  </a:schemeClr>
                </a:solidFill>
                <a:latin typeface="+mn-lt"/>
              </a:rPr>
              <a:t>such</a:t>
            </a:r>
            <a:r>
              <a:rPr lang="hr-BA" sz="2000" dirty="0">
                <a:solidFill>
                  <a:schemeClr val="accent1">
                    <a:lumMod val="50000"/>
                  </a:schemeClr>
                </a:solidFill>
                <a:latin typeface="+mn-lt"/>
              </a:rPr>
              <a:t> </a:t>
            </a:r>
            <a:r>
              <a:rPr lang="hr-BA" sz="2000" dirty="0" err="1">
                <a:solidFill>
                  <a:schemeClr val="accent1">
                    <a:lumMod val="50000"/>
                  </a:schemeClr>
                </a:solidFill>
                <a:latin typeface="+mn-lt"/>
              </a:rPr>
              <a:t>deviations</a:t>
            </a:r>
            <a:r>
              <a:rPr lang="hr-BA" sz="2000" dirty="0">
                <a:solidFill>
                  <a:schemeClr val="accent1">
                    <a:lumMod val="50000"/>
                  </a:schemeClr>
                </a:solidFill>
                <a:latin typeface="+mn-lt"/>
              </a:rPr>
              <a:t>.</a:t>
            </a:r>
            <a:endParaRPr lang="hr-HR" sz="2000" dirty="0">
              <a:solidFill>
                <a:schemeClr val="accent1">
                  <a:lumMod val="50000"/>
                </a:schemeClr>
              </a:solidFill>
              <a:latin typeface="+mn-lt"/>
            </a:endParaRPr>
          </a:p>
          <a:p>
            <a:pPr algn="just"/>
            <a:r>
              <a:rPr lang="hr-BA" sz="2000" dirty="0">
                <a:solidFill>
                  <a:schemeClr val="accent1">
                    <a:lumMod val="50000"/>
                  </a:schemeClr>
                </a:solidFill>
                <a:latin typeface="+mn-lt"/>
              </a:rPr>
              <a:t>– on </a:t>
            </a:r>
            <a:r>
              <a:rPr lang="hr-BA" sz="2000" dirty="0" err="1">
                <a:solidFill>
                  <a:schemeClr val="accent1">
                    <a:lumMod val="50000"/>
                  </a:schemeClr>
                </a:solidFill>
                <a:latin typeface="+mn-lt"/>
              </a:rPr>
              <a:t>level</a:t>
            </a:r>
            <a:r>
              <a:rPr lang="hr-BA" sz="2000" dirty="0">
                <a:solidFill>
                  <a:schemeClr val="accent1">
                    <a:lumMod val="50000"/>
                  </a:schemeClr>
                </a:solidFill>
                <a:latin typeface="+mn-lt"/>
              </a:rPr>
              <a:t> </a:t>
            </a:r>
            <a:r>
              <a:rPr lang="hr-BA" sz="2000" dirty="0" err="1">
                <a:solidFill>
                  <a:schemeClr val="accent1">
                    <a:lumMod val="50000"/>
                  </a:schemeClr>
                </a:solidFill>
                <a:latin typeface="+mn-lt"/>
              </a:rPr>
              <a:t>of</a:t>
            </a:r>
            <a:r>
              <a:rPr lang="hr-BA" sz="2000" dirty="0">
                <a:solidFill>
                  <a:schemeClr val="accent1">
                    <a:lumMod val="50000"/>
                  </a:schemeClr>
                </a:solidFill>
                <a:latin typeface="+mn-lt"/>
              </a:rPr>
              <a:t> </a:t>
            </a:r>
            <a:r>
              <a:rPr lang="hr-BA" sz="2000" dirty="0" err="1">
                <a:solidFill>
                  <a:schemeClr val="accent1">
                    <a:lumMod val="50000"/>
                  </a:schemeClr>
                </a:solidFill>
                <a:latin typeface="+mn-lt"/>
              </a:rPr>
              <a:t>air</a:t>
            </a:r>
            <a:r>
              <a:rPr lang="hr-BA" sz="2000" dirty="0">
                <a:solidFill>
                  <a:schemeClr val="accent1">
                    <a:lumMod val="50000"/>
                  </a:schemeClr>
                </a:solidFill>
                <a:latin typeface="+mn-lt"/>
              </a:rPr>
              <a:t> </a:t>
            </a:r>
            <a:r>
              <a:rPr lang="hr-BA" sz="2000" dirty="0" err="1">
                <a:solidFill>
                  <a:schemeClr val="accent1">
                    <a:lumMod val="50000"/>
                  </a:schemeClr>
                </a:solidFill>
                <a:latin typeface="+mn-lt"/>
              </a:rPr>
              <a:t>pollution</a:t>
            </a:r>
            <a:r>
              <a:rPr lang="hr-BA" sz="2000" dirty="0">
                <a:solidFill>
                  <a:schemeClr val="accent1">
                    <a:lumMod val="50000"/>
                  </a:schemeClr>
                </a:solidFill>
                <a:latin typeface="+mn-lt"/>
              </a:rPr>
              <a:t> </a:t>
            </a:r>
            <a:r>
              <a:rPr lang="hr-BA" sz="2000" dirty="0" err="1">
                <a:solidFill>
                  <a:schemeClr val="accent1">
                    <a:lumMod val="50000"/>
                  </a:schemeClr>
                </a:solidFill>
                <a:latin typeface="+mn-lt"/>
              </a:rPr>
              <a:t>and</a:t>
            </a:r>
            <a:r>
              <a:rPr lang="hr-BA" sz="2000" dirty="0">
                <a:solidFill>
                  <a:schemeClr val="accent1">
                    <a:lumMod val="50000"/>
                  </a:schemeClr>
                </a:solidFill>
                <a:latin typeface="+mn-lt"/>
              </a:rPr>
              <a:t> on </a:t>
            </a:r>
            <a:r>
              <a:rPr lang="hr-BA" sz="2000" dirty="0" err="1">
                <a:solidFill>
                  <a:schemeClr val="accent1">
                    <a:lumMod val="50000"/>
                  </a:schemeClr>
                </a:solidFill>
                <a:latin typeface="+mn-lt"/>
              </a:rPr>
              <a:t>dates</a:t>
            </a:r>
            <a:r>
              <a:rPr lang="hr-BA" sz="2000" dirty="0">
                <a:solidFill>
                  <a:schemeClr val="accent1">
                    <a:lumMod val="50000"/>
                  </a:schemeClr>
                </a:solidFill>
                <a:latin typeface="+mn-lt"/>
              </a:rPr>
              <a:t> </a:t>
            </a:r>
            <a:r>
              <a:rPr lang="hr-BA" sz="2000" dirty="0" err="1">
                <a:solidFill>
                  <a:schemeClr val="accent1">
                    <a:lumMod val="50000"/>
                  </a:schemeClr>
                </a:solidFill>
                <a:latin typeface="+mn-lt"/>
              </a:rPr>
              <a:t>and</a:t>
            </a:r>
            <a:r>
              <a:rPr lang="hr-BA" sz="2000" dirty="0">
                <a:solidFill>
                  <a:schemeClr val="accent1">
                    <a:lumMod val="50000"/>
                  </a:schemeClr>
                </a:solidFill>
                <a:latin typeface="+mn-lt"/>
              </a:rPr>
              <a:t> </a:t>
            </a:r>
            <a:r>
              <a:rPr lang="hr-BA" sz="2000" dirty="0" err="1">
                <a:solidFill>
                  <a:schemeClr val="accent1">
                    <a:lumMod val="50000"/>
                  </a:schemeClr>
                </a:solidFill>
                <a:latin typeface="+mn-lt"/>
              </a:rPr>
              <a:t>periods</a:t>
            </a:r>
            <a:r>
              <a:rPr lang="hr-BA" sz="2000" dirty="0">
                <a:solidFill>
                  <a:schemeClr val="accent1">
                    <a:lumMod val="50000"/>
                  </a:schemeClr>
                </a:solidFill>
                <a:latin typeface="+mn-lt"/>
              </a:rPr>
              <a:t> </a:t>
            </a:r>
            <a:r>
              <a:rPr lang="hr-BA" sz="2000" dirty="0" err="1">
                <a:solidFill>
                  <a:schemeClr val="accent1">
                    <a:lumMod val="50000"/>
                  </a:schemeClr>
                </a:solidFill>
                <a:latin typeface="+mn-lt"/>
              </a:rPr>
              <a:t>of</a:t>
            </a:r>
            <a:r>
              <a:rPr lang="hr-BA" sz="2000" dirty="0">
                <a:solidFill>
                  <a:schemeClr val="accent1">
                    <a:lumMod val="50000"/>
                  </a:schemeClr>
                </a:solidFill>
                <a:latin typeface="+mn-lt"/>
              </a:rPr>
              <a:t> </a:t>
            </a:r>
            <a:r>
              <a:rPr lang="hr-BA" sz="2000" dirty="0" err="1">
                <a:solidFill>
                  <a:schemeClr val="accent1">
                    <a:lumMod val="50000"/>
                  </a:schemeClr>
                </a:solidFill>
                <a:latin typeface="+mn-lt"/>
              </a:rPr>
              <a:t>air</a:t>
            </a:r>
            <a:r>
              <a:rPr lang="hr-BA" sz="2000" dirty="0">
                <a:solidFill>
                  <a:schemeClr val="accent1">
                    <a:lumMod val="50000"/>
                  </a:schemeClr>
                </a:solidFill>
                <a:latin typeface="+mn-lt"/>
              </a:rPr>
              <a:t> </a:t>
            </a:r>
            <a:r>
              <a:rPr lang="hr-BA" sz="2000" dirty="0" err="1">
                <a:solidFill>
                  <a:schemeClr val="accent1">
                    <a:lumMod val="50000"/>
                  </a:schemeClr>
                </a:solidFill>
                <a:latin typeface="+mn-lt"/>
              </a:rPr>
              <a:t>pollution</a:t>
            </a:r>
            <a:r>
              <a:rPr lang="hr-BA" sz="2000" dirty="0">
                <a:solidFill>
                  <a:schemeClr val="accent1">
                    <a:lumMod val="50000"/>
                  </a:schemeClr>
                </a:solidFill>
                <a:latin typeface="+mn-lt"/>
              </a:rPr>
              <a:t> </a:t>
            </a:r>
            <a:r>
              <a:rPr lang="hr-BA" sz="2000" dirty="0" err="1">
                <a:solidFill>
                  <a:schemeClr val="accent1">
                    <a:lumMod val="50000"/>
                  </a:schemeClr>
                </a:solidFill>
                <a:latin typeface="+mn-lt"/>
              </a:rPr>
              <a:t>exceeding</a:t>
            </a:r>
            <a:r>
              <a:rPr lang="hr-BA" sz="2000" dirty="0">
                <a:solidFill>
                  <a:schemeClr val="accent1">
                    <a:lumMod val="50000"/>
                  </a:schemeClr>
                </a:solidFill>
                <a:latin typeface="+mn-lt"/>
              </a:rPr>
              <a:t> </a:t>
            </a:r>
            <a:r>
              <a:rPr lang="hr-BA" sz="2000" dirty="0" err="1">
                <a:solidFill>
                  <a:schemeClr val="accent1">
                    <a:lumMod val="50000"/>
                  </a:schemeClr>
                </a:solidFill>
                <a:latin typeface="+mn-lt"/>
              </a:rPr>
              <a:t>the</a:t>
            </a:r>
            <a:r>
              <a:rPr lang="hr-BA" sz="2000" dirty="0">
                <a:solidFill>
                  <a:schemeClr val="accent1">
                    <a:lumMod val="50000"/>
                  </a:schemeClr>
                </a:solidFill>
                <a:latin typeface="+mn-lt"/>
              </a:rPr>
              <a:t> limit </a:t>
            </a:r>
            <a:r>
              <a:rPr lang="hr-BA" sz="2000" dirty="0" err="1">
                <a:solidFill>
                  <a:schemeClr val="accent1">
                    <a:lumMod val="50000"/>
                  </a:schemeClr>
                </a:solidFill>
                <a:latin typeface="+mn-lt"/>
              </a:rPr>
              <a:t>values</a:t>
            </a:r>
            <a:r>
              <a:rPr lang="hr-BA" sz="2000" dirty="0">
                <a:solidFill>
                  <a:schemeClr val="accent1">
                    <a:lumMod val="50000"/>
                  </a:schemeClr>
                </a:solidFill>
                <a:latin typeface="+mn-lt"/>
              </a:rPr>
              <a:t>, </a:t>
            </a:r>
            <a:r>
              <a:rPr lang="hr-BA" sz="2000" dirty="0" err="1">
                <a:solidFill>
                  <a:schemeClr val="accent1">
                    <a:lumMod val="50000"/>
                  </a:schemeClr>
                </a:solidFill>
                <a:latin typeface="+mn-lt"/>
              </a:rPr>
              <a:t>target</a:t>
            </a:r>
            <a:r>
              <a:rPr lang="hr-BA" sz="2000" dirty="0">
                <a:solidFill>
                  <a:schemeClr val="accent1">
                    <a:lumMod val="50000"/>
                  </a:schemeClr>
                </a:solidFill>
                <a:latin typeface="+mn-lt"/>
              </a:rPr>
              <a:t> </a:t>
            </a:r>
            <a:r>
              <a:rPr lang="hr-BA" sz="2000" dirty="0" err="1">
                <a:solidFill>
                  <a:schemeClr val="accent1">
                    <a:lumMod val="50000"/>
                  </a:schemeClr>
                </a:solidFill>
                <a:latin typeface="+mn-lt"/>
              </a:rPr>
              <a:t>values</a:t>
            </a:r>
            <a:r>
              <a:rPr lang="hr-BA" sz="2000" dirty="0">
                <a:solidFill>
                  <a:schemeClr val="accent1">
                    <a:lumMod val="50000"/>
                  </a:schemeClr>
                </a:solidFill>
                <a:latin typeface="+mn-lt"/>
              </a:rPr>
              <a:t> </a:t>
            </a:r>
            <a:r>
              <a:rPr lang="hr-BA" sz="2000" dirty="0" err="1">
                <a:solidFill>
                  <a:schemeClr val="accent1">
                    <a:lumMod val="50000"/>
                  </a:schemeClr>
                </a:solidFill>
                <a:latin typeface="+mn-lt"/>
              </a:rPr>
              <a:t>and</a:t>
            </a:r>
            <a:r>
              <a:rPr lang="hr-BA" sz="2000" dirty="0">
                <a:solidFill>
                  <a:schemeClr val="accent1">
                    <a:lumMod val="50000"/>
                  </a:schemeClr>
                </a:solidFill>
                <a:latin typeface="+mn-lt"/>
              </a:rPr>
              <a:t> </a:t>
            </a:r>
            <a:r>
              <a:rPr lang="hr-BA" sz="2000" dirty="0" err="1">
                <a:solidFill>
                  <a:schemeClr val="accent1">
                    <a:lumMod val="50000"/>
                  </a:schemeClr>
                </a:solidFill>
                <a:latin typeface="+mn-lt"/>
              </a:rPr>
              <a:t>long-term</a:t>
            </a:r>
            <a:r>
              <a:rPr lang="hr-BA" sz="2000" dirty="0">
                <a:solidFill>
                  <a:schemeClr val="accent1">
                    <a:lumMod val="50000"/>
                  </a:schemeClr>
                </a:solidFill>
                <a:latin typeface="+mn-lt"/>
              </a:rPr>
              <a:t> </a:t>
            </a:r>
            <a:r>
              <a:rPr lang="hr-BA" sz="2000" dirty="0" err="1">
                <a:solidFill>
                  <a:schemeClr val="accent1">
                    <a:lumMod val="50000"/>
                  </a:schemeClr>
                </a:solidFill>
                <a:latin typeface="+mn-lt"/>
              </a:rPr>
              <a:t>values</a:t>
            </a:r>
            <a:r>
              <a:rPr lang="hr-BA" sz="2000" dirty="0">
                <a:solidFill>
                  <a:schemeClr val="accent1">
                    <a:lumMod val="50000"/>
                  </a:schemeClr>
                </a:solidFill>
                <a:latin typeface="+mn-lt"/>
              </a:rPr>
              <a:t> </a:t>
            </a:r>
            <a:r>
              <a:rPr lang="hr-BA" sz="2000" dirty="0" err="1">
                <a:solidFill>
                  <a:schemeClr val="accent1">
                    <a:lumMod val="50000"/>
                  </a:schemeClr>
                </a:solidFill>
                <a:latin typeface="+mn-lt"/>
              </a:rPr>
              <a:t>of</a:t>
            </a:r>
            <a:r>
              <a:rPr lang="hr-BA" sz="2000" dirty="0">
                <a:solidFill>
                  <a:schemeClr val="accent1">
                    <a:lumMod val="50000"/>
                  </a:schemeClr>
                </a:solidFill>
                <a:latin typeface="+mn-lt"/>
              </a:rPr>
              <a:t> </a:t>
            </a:r>
            <a:r>
              <a:rPr lang="hr-BA" sz="2000" dirty="0" err="1">
                <a:solidFill>
                  <a:schemeClr val="accent1">
                    <a:lumMod val="50000"/>
                  </a:schemeClr>
                </a:solidFill>
                <a:latin typeface="+mn-lt"/>
              </a:rPr>
              <a:t>ground-level</a:t>
            </a:r>
            <a:r>
              <a:rPr lang="hr-BA" sz="2000" dirty="0">
                <a:solidFill>
                  <a:schemeClr val="accent1">
                    <a:lumMod val="50000"/>
                  </a:schemeClr>
                </a:solidFill>
                <a:latin typeface="+mn-lt"/>
              </a:rPr>
              <a:t> ozone</a:t>
            </a:r>
            <a:endParaRPr lang="hr-HR" sz="2000" dirty="0">
              <a:solidFill>
                <a:schemeClr val="accent1">
                  <a:lumMod val="50000"/>
                </a:schemeClr>
              </a:solidFill>
              <a:latin typeface="+mn-lt"/>
            </a:endParaRPr>
          </a:p>
          <a:p>
            <a:pPr algn="just"/>
            <a:endParaRPr lang="hr-HR" sz="2000" dirty="0">
              <a:solidFill>
                <a:schemeClr val="accent1">
                  <a:lumMod val="50000"/>
                </a:schemeClr>
              </a:solidFill>
              <a:latin typeface="+mn-lt"/>
            </a:endParaRPr>
          </a:p>
        </p:txBody>
      </p:sp>
      <p:sp>
        <p:nvSpPr>
          <p:cNvPr id="20" name="Down Arrow 19"/>
          <p:cNvSpPr/>
          <p:nvPr/>
        </p:nvSpPr>
        <p:spPr>
          <a:xfrm>
            <a:off x="148369" y="6327287"/>
            <a:ext cx="1095375" cy="295275"/>
          </a:xfrm>
          <a:prstGeom prst="downArrow">
            <a:avLst>
              <a:gd name="adj1" fmla="val 64286"/>
              <a:gd name="adj2" fmla="val 50000"/>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25" name="Group 3"/>
          <p:cNvGrpSpPr>
            <a:grpSpLocks noChangeAspect="1"/>
          </p:cNvGrpSpPr>
          <p:nvPr/>
        </p:nvGrpSpPr>
        <p:grpSpPr bwMode="auto">
          <a:xfrm>
            <a:off x="442354" y="6362429"/>
            <a:ext cx="4500798" cy="411137"/>
            <a:chOff x="14858" y="6031800"/>
            <a:chExt cx="7310482" cy="703818"/>
          </a:xfrm>
        </p:grpSpPr>
        <p:pic>
          <p:nvPicPr>
            <p:cNvPr id="2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2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295275" y="901536"/>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28626" y="1285875"/>
            <a:ext cx="8429624" cy="523220"/>
          </a:xfrm>
          <a:prstGeom prst="rect">
            <a:avLst/>
          </a:prstGeom>
          <a:noFill/>
        </p:spPr>
        <p:txBody>
          <a:bodyPr wrap="square" rtlCol="0">
            <a:spAutoFit/>
          </a:bodyPr>
          <a:lstStyle/>
          <a:p>
            <a:pPr algn="ctr"/>
            <a:r>
              <a:rPr lang="hr-HR" sz="2800" b="1" dirty="0">
                <a:solidFill>
                  <a:schemeClr val="tx2">
                    <a:lumMod val="75000"/>
                  </a:schemeClr>
                </a:solidFill>
              </a:rPr>
              <a:t> B.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monitoring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000126" y="1749261"/>
            <a:ext cx="7700962" cy="4632591"/>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b="1" dirty="0">
              <a:solidFill>
                <a:schemeClr val="tx2">
                  <a:lumMod val="75000"/>
                </a:schemeClr>
              </a:solidFill>
            </a:endParaRPr>
          </a:p>
        </p:txBody>
      </p:sp>
      <p:sp>
        <p:nvSpPr>
          <p:cNvPr id="14" name="Rectangle 13"/>
          <p:cNvSpPr/>
          <p:nvPr/>
        </p:nvSpPr>
        <p:spPr>
          <a:xfrm>
            <a:off x="295275" y="1731461"/>
            <a:ext cx="704850" cy="4695825"/>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6.</a:t>
            </a:r>
          </a:p>
        </p:txBody>
      </p:sp>
      <p:sp>
        <p:nvSpPr>
          <p:cNvPr id="12291" name="Rectangle 3"/>
          <p:cNvSpPr>
            <a:spLocks noChangeArrowheads="1"/>
          </p:cNvSpPr>
          <p:nvPr/>
        </p:nvSpPr>
        <p:spPr bwMode="auto">
          <a:xfrm>
            <a:off x="1295400" y="4704546"/>
            <a:ext cx="7439025"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hr-HR" altLang="ja-JP" sz="2000" b="1" i="0" u="none" strike="noStrike" cap="none" normalizeH="0" baseline="0" dirty="0">
              <a:ln>
                <a:noFill/>
              </a:ln>
              <a:solidFill>
                <a:schemeClr val="tx2">
                  <a:lumMod val="75000"/>
                </a:schemeClr>
              </a:solidFill>
              <a:effectLst/>
              <a:latin typeface="+mn-lt"/>
              <a:cs typeface="Arial" pitchFamily="34" charset="0"/>
            </a:endParaRPr>
          </a:p>
        </p:txBody>
      </p:sp>
      <p:sp>
        <p:nvSpPr>
          <p:cNvPr id="17" name="TextBox 16"/>
          <p:cNvSpPr txBox="1"/>
          <p:nvPr/>
        </p:nvSpPr>
        <p:spPr>
          <a:xfrm>
            <a:off x="1133476" y="1777248"/>
            <a:ext cx="7486648" cy="4557195"/>
          </a:xfrm>
          <a:prstGeom prst="rect">
            <a:avLst/>
          </a:prstGeom>
          <a:noFill/>
        </p:spPr>
        <p:txBody>
          <a:bodyPr wrap="square" rtlCol="0">
            <a:spAutoFit/>
          </a:bodyPr>
          <a:lstStyle/>
          <a:p>
            <a:pPr algn="just"/>
            <a:r>
              <a:rPr lang="hr-BA" sz="2000" dirty="0">
                <a:solidFill>
                  <a:schemeClr val="accent1">
                    <a:lumMod val="50000"/>
                  </a:schemeClr>
                </a:solidFill>
              </a:rPr>
              <a:t>– on </a:t>
            </a:r>
            <a:r>
              <a:rPr lang="hr-BA" sz="2000" dirty="0" err="1">
                <a:solidFill>
                  <a:schemeClr val="accent1">
                    <a:lumMod val="50000"/>
                  </a:schemeClr>
                </a:solidFill>
              </a:rPr>
              <a:t>exceeding</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allert</a:t>
            </a:r>
            <a:r>
              <a:rPr lang="hr-BA" sz="2000" dirty="0">
                <a:solidFill>
                  <a:schemeClr val="accent1">
                    <a:lumMod val="50000"/>
                  </a:schemeClr>
                </a:solidFill>
              </a:rPr>
              <a:t> </a:t>
            </a:r>
            <a:r>
              <a:rPr lang="hr-BA" sz="2000" dirty="0" err="1">
                <a:solidFill>
                  <a:schemeClr val="accent1">
                    <a:lumMod val="50000"/>
                  </a:schemeClr>
                </a:solidFill>
              </a:rPr>
              <a:t>threshold</a:t>
            </a:r>
            <a:r>
              <a:rPr lang="hr-BA" sz="2000" dirty="0">
                <a:solidFill>
                  <a:schemeClr val="accent1">
                    <a:lumMod val="50000"/>
                  </a:schemeClr>
                </a:solidFill>
              </a:rPr>
              <a:t> </a:t>
            </a:r>
            <a:r>
              <a:rPr lang="hr-BA" sz="2000" dirty="0" err="1">
                <a:solidFill>
                  <a:schemeClr val="accent1">
                    <a:lumMod val="50000"/>
                  </a:schemeClr>
                </a:solidFill>
              </a:rPr>
              <a:t>and</a:t>
            </a:r>
            <a:r>
              <a:rPr lang="hr-BA" sz="2000" dirty="0">
                <a:solidFill>
                  <a:schemeClr val="accent1">
                    <a:lumMod val="50000"/>
                  </a:schemeClr>
                </a:solidFill>
              </a:rPr>
              <a:t> </a:t>
            </a:r>
            <a:r>
              <a:rPr lang="hr-BA" sz="2000" dirty="0" err="1">
                <a:solidFill>
                  <a:schemeClr val="accent1">
                    <a:lumMod val="50000"/>
                  </a:schemeClr>
                </a:solidFill>
              </a:rPr>
              <a:t>warning</a:t>
            </a:r>
            <a:r>
              <a:rPr lang="hr-BA" sz="2000" dirty="0">
                <a:solidFill>
                  <a:schemeClr val="accent1">
                    <a:lumMod val="50000"/>
                  </a:schemeClr>
                </a:solidFill>
              </a:rPr>
              <a:t> </a:t>
            </a:r>
            <a:r>
              <a:rPr lang="hr-BA" sz="2000" dirty="0" err="1">
                <a:solidFill>
                  <a:schemeClr val="accent1">
                    <a:lumMod val="50000"/>
                  </a:schemeClr>
                </a:solidFill>
              </a:rPr>
              <a:t>thresholds</a:t>
            </a:r>
            <a:r>
              <a:rPr lang="hr-BA" sz="2000" dirty="0">
                <a:solidFill>
                  <a:schemeClr val="accent1">
                    <a:lumMod val="50000"/>
                  </a:schemeClr>
                </a:solidFill>
              </a:rPr>
              <a:t>, as </a:t>
            </a:r>
            <a:r>
              <a:rPr lang="hr-BA" sz="2000" dirty="0" err="1">
                <a:solidFill>
                  <a:schemeClr val="accent1">
                    <a:lumMod val="50000"/>
                  </a:schemeClr>
                </a:solidFill>
              </a:rPr>
              <a:t>well</a:t>
            </a:r>
            <a:r>
              <a:rPr lang="hr-BA" sz="2000" dirty="0">
                <a:solidFill>
                  <a:schemeClr val="accent1">
                    <a:lumMod val="50000"/>
                  </a:schemeClr>
                </a:solidFill>
              </a:rPr>
              <a:t> as on </a:t>
            </a:r>
            <a:r>
              <a:rPr lang="hr-BA" sz="2000" dirty="0" err="1">
                <a:solidFill>
                  <a:schemeClr val="accent1">
                    <a:lumMod val="50000"/>
                  </a:schemeClr>
                </a:solidFill>
              </a:rPr>
              <a:t>dates</a:t>
            </a:r>
            <a:r>
              <a:rPr lang="hr-BA" sz="2000" dirty="0">
                <a:solidFill>
                  <a:schemeClr val="accent1">
                    <a:lumMod val="50000"/>
                  </a:schemeClr>
                </a:solidFill>
              </a:rPr>
              <a:t> </a:t>
            </a:r>
            <a:r>
              <a:rPr lang="hr-BA" sz="2000" dirty="0" err="1">
                <a:solidFill>
                  <a:schemeClr val="accent1">
                    <a:lumMod val="50000"/>
                  </a:schemeClr>
                </a:solidFill>
              </a:rPr>
              <a:t>and</a:t>
            </a:r>
            <a:r>
              <a:rPr lang="hr-BA" sz="2000" dirty="0">
                <a:solidFill>
                  <a:schemeClr val="accent1">
                    <a:lumMod val="50000"/>
                  </a:schemeClr>
                </a:solidFill>
              </a:rPr>
              <a:t> </a:t>
            </a:r>
            <a:r>
              <a:rPr lang="hr-BA" sz="2000" dirty="0" err="1">
                <a:solidFill>
                  <a:schemeClr val="accent1">
                    <a:lumMod val="50000"/>
                  </a:schemeClr>
                </a:solidFill>
              </a:rPr>
              <a:t>periods</a:t>
            </a:r>
            <a:endParaRPr lang="hr-HR" sz="2000" dirty="0">
              <a:solidFill>
                <a:schemeClr val="accent1">
                  <a:lumMod val="50000"/>
                </a:schemeClr>
              </a:solidFill>
            </a:endParaRPr>
          </a:p>
          <a:p>
            <a:pPr algn="just"/>
            <a:r>
              <a:rPr lang="hr-BA" sz="2000" dirty="0">
                <a:solidFill>
                  <a:schemeClr val="accent1">
                    <a:lumMod val="50000"/>
                  </a:schemeClr>
                </a:solidFill>
              </a:rPr>
              <a:t>– on </a:t>
            </a:r>
            <a:r>
              <a:rPr lang="hr-BA" sz="2000" dirty="0" err="1">
                <a:solidFill>
                  <a:schemeClr val="accent1">
                    <a:lumMod val="50000"/>
                  </a:schemeClr>
                </a:solidFill>
              </a:rPr>
              <a:t>calculated</a:t>
            </a:r>
            <a:r>
              <a:rPr lang="hr-BA" sz="2000" dirty="0">
                <a:solidFill>
                  <a:schemeClr val="accent1">
                    <a:lumMod val="50000"/>
                  </a:schemeClr>
                </a:solidFill>
              </a:rPr>
              <a:t> </a:t>
            </a:r>
            <a:r>
              <a:rPr lang="hr-BA" sz="2000" dirty="0" err="1">
                <a:solidFill>
                  <a:schemeClr val="accent1">
                    <a:lumMod val="50000"/>
                  </a:schemeClr>
                </a:solidFill>
              </a:rPr>
              <a:t>statistical</a:t>
            </a:r>
            <a:r>
              <a:rPr lang="hr-BA" sz="2000" dirty="0">
                <a:solidFill>
                  <a:schemeClr val="accent1">
                    <a:lumMod val="50000"/>
                  </a:schemeClr>
                </a:solidFill>
              </a:rPr>
              <a:t> </a:t>
            </a:r>
            <a:r>
              <a:rPr lang="hr-BA" sz="2000" dirty="0" err="1">
                <a:solidFill>
                  <a:schemeClr val="accent1">
                    <a:lumMod val="50000"/>
                  </a:schemeClr>
                </a:solidFill>
              </a:rPr>
              <a:t>parameters</a:t>
            </a:r>
            <a:r>
              <a:rPr lang="hr-BA" sz="2000" dirty="0">
                <a:solidFill>
                  <a:schemeClr val="accent1">
                    <a:lumMod val="50000"/>
                  </a:schemeClr>
                </a:solidFill>
              </a:rPr>
              <a:t> </a:t>
            </a:r>
            <a:r>
              <a:rPr lang="hr-BA" sz="2000" dirty="0" err="1">
                <a:solidFill>
                  <a:schemeClr val="accent1">
                    <a:lumMod val="50000"/>
                  </a:schemeClr>
                </a:solidFill>
              </a:rPr>
              <a:t>of</a:t>
            </a:r>
            <a:r>
              <a:rPr lang="hr-BA" sz="2000" dirty="0">
                <a:solidFill>
                  <a:schemeClr val="accent1">
                    <a:lumMod val="50000"/>
                  </a:schemeClr>
                </a:solidFill>
              </a:rPr>
              <a:t> </a:t>
            </a:r>
            <a:r>
              <a:rPr lang="hr-BA" sz="2000" dirty="0" err="1">
                <a:solidFill>
                  <a:schemeClr val="accent1">
                    <a:lumMod val="50000"/>
                  </a:schemeClr>
                </a:solidFill>
              </a:rPr>
              <a:t>air</a:t>
            </a:r>
            <a:r>
              <a:rPr lang="hr-BA" sz="2000" dirty="0">
                <a:solidFill>
                  <a:schemeClr val="accent1">
                    <a:lumMod val="50000"/>
                  </a:schemeClr>
                </a:solidFill>
              </a:rPr>
              <a:t> </a:t>
            </a:r>
            <a:r>
              <a:rPr lang="hr-BA" sz="2000" dirty="0" err="1">
                <a:solidFill>
                  <a:schemeClr val="accent1">
                    <a:lumMod val="50000"/>
                  </a:schemeClr>
                </a:solidFill>
              </a:rPr>
              <a:t>pollution</a:t>
            </a:r>
            <a:r>
              <a:rPr lang="hr-BA" sz="2000" dirty="0">
                <a:solidFill>
                  <a:schemeClr val="accent1">
                    <a:lumMod val="50000"/>
                  </a:schemeClr>
                </a:solidFill>
              </a:rPr>
              <a:t> for </a:t>
            </a:r>
            <a:r>
              <a:rPr lang="hr-BA" sz="2000" dirty="0" err="1">
                <a:solidFill>
                  <a:schemeClr val="accent1">
                    <a:lumMod val="50000"/>
                  </a:schemeClr>
                </a:solidFill>
              </a:rPr>
              <a:t>pollutants</a:t>
            </a:r>
            <a:r>
              <a:rPr lang="hr-BA" sz="2000" dirty="0">
                <a:solidFill>
                  <a:schemeClr val="accent1">
                    <a:lumMod val="50000"/>
                  </a:schemeClr>
                </a:solidFill>
              </a:rPr>
              <a:t> </a:t>
            </a:r>
            <a:r>
              <a:rPr lang="hr-BA" sz="2000" dirty="0" err="1">
                <a:solidFill>
                  <a:schemeClr val="accent1">
                    <a:lumMod val="50000"/>
                  </a:schemeClr>
                </a:solidFill>
              </a:rPr>
              <a:t>based</a:t>
            </a:r>
            <a:r>
              <a:rPr lang="hr-BA" sz="2000" dirty="0">
                <a:solidFill>
                  <a:schemeClr val="accent1">
                    <a:lumMod val="50000"/>
                  </a:schemeClr>
                </a:solidFill>
              </a:rPr>
              <a:t> on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criteria</a:t>
            </a:r>
            <a:r>
              <a:rPr lang="hr-BA" sz="2000" dirty="0">
                <a:solidFill>
                  <a:schemeClr val="accent1">
                    <a:lumMod val="50000"/>
                  </a:schemeClr>
                </a:solidFill>
              </a:rPr>
              <a:t> </a:t>
            </a:r>
            <a:r>
              <a:rPr lang="hr-BA" sz="2000" dirty="0" err="1">
                <a:solidFill>
                  <a:schemeClr val="accent1">
                    <a:lumMod val="50000"/>
                  </a:schemeClr>
                </a:solidFill>
              </a:rPr>
              <a:t>specified</a:t>
            </a:r>
            <a:r>
              <a:rPr lang="hr-BA" sz="2000" dirty="0">
                <a:solidFill>
                  <a:schemeClr val="accent1">
                    <a:lumMod val="50000"/>
                  </a:schemeClr>
                </a:solidFill>
              </a:rPr>
              <a:t> </a:t>
            </a:r>
            <a:r>
              <a:rPr lang="hr-BA" sz="2000" dirty="0" err="1">
                <a:solidFill>
                  <a:schemeClr val="accent1">
                    <a:lumMod val="50000"/>
                  </a:schemeClr>
                </a:solidFill>
              </a:rPr>
              <a:t>in</a:t>
            </a:r>
            <a:r>
              <a:rPr lang="hr-BA" sz="2000" dirty="0">
                <a:solidFill>
                  <a:schemeClr val="accent1">
                    <a:lumMod val="50000"/>
                  </a:schemeClr>
                </a:solidFill>
              </a:rPr>
              <a:t> </a:t>
            </a:r>
            <a:r>
              <a:rPr lang="hr-BA" sz="2000" dirty="0" err="1">
                <a:solidFill>
                  <a:schemeClr val="accent1">
                    <a:lumMod val="50000"/>
                  </a:schemeClr>
                </a:solidFill>
              </a:rPr>
              <a:t>Appendix</a:t>
            </a:r>
            <a:r>
              <a:rPr lang="hr-BA" sz="2000" dirty="0">
                <a:solidFill>
                  <a:schemeClr val="accent1">
                    <a:lumMod val="50000"/>
                  </a:schemeClr>
                </a:solidFill>
              </a:rPr>
              <a:t> 8 </a:t>
            </a:r>
            <a:r>
              <a:rPr lang="hr-BA" sz="2000" dirty="0" err="1">
                <a:solidFill>
                  <a:schemeClr val="accent1">
                    <a:lumMod val="50000"/>
                  </a:schemeClr>
                </a:solidFill>
              </a:rPr>
              <a:t>of</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Regulation</a:t>
            </a:r>
            <a:r>
              <a:rPr lang="hr-BA" sz="2000" dirty="0">
                <a:solidFill>
                  <a:schemeClr val="accent1">
                    <a:lumMod val="50000"/>
                  </a:schemeClr>
                </a:solidFill>
              </a:rPr>
              <a:t> – </a:t>
            </a:r>
            <a:r>
              <a:rPr lang="hr-BA" sz="2000" dirty="0" err="1">
                <a:solidFill>
                  <a:schemeClr val="accent1">
                    <a:lumMod val="50000"/>
                  </a:schemeClr>
                </a:solidFill>
              </a:rPr>
              <a:t>arithmetic</a:t>
            </a:r>
            <a:r>
              <a:rPr lang="hr-BA" sz="2000" dirty="0">
                <a:solidFill>
                  <a:schemeClr val="accent1">
                    <a:lumMod val="50000"/>
                  </a:schemeClr>
                </a:solidFill>
              </a:rPr>
              <a:t> </a:t>
            </a:r>
            <a:r>
              <a:rPr lang="hr-BA" sz="2000" dirty="0" err="1">
                <a:solidFill>
                  <a:schemeClr val="accent1">
                    <a:lumMod val="50000"/>
                  </a:schemeClr>
                </a:solidFill>
              </a:rPr>
              <a:t>mean</a:t>
            </a:r>
            <a:r>
              <a:rPr lang="hr-BA" sz="2000" dirty="0">
                <a:solidFill>
                  <a:schemeClr val="accent1">
                    <a:lumMod val="50000"/>
                  </a:schemeClr>
                </a:solidFill>
              </a:rPr>
              <a:t>, </a:t>
            </a:r>
            <a:r>
              <a:rPr lang="hr-BA" sz="2000" dirty="0" err="1">
                <a:solidFill>
                  <a:schemeClr val="accent1">
                    <a:lumMod val="50000"/>
                  </a:schemeClr>
                </a:solidFill>
              </a:rPr>
              <a:t>median</a:t>
            </a:r>
            <a:r>
              <a:rPr lang="hr-BA" sz="2000" dirty="0">
                <a:solidFill>
                  <a:schemeClr val="accent1">
                    <a:lumMod val="50000"/>
                  </a:schemeClr>
                </a:solidFill>
              </a:rPr>
              <a:t>, </a:t>
            </a:r>
            <a:r>
              <a:rPr lang="hr-BA" sz="2000" dirty="0" err="1">
                <a:solidFill>
                  <a:schemeClr val="accent1">
                    <a:lumMod val="50000"/>
                  </a:schemeClr>
                </a:solidFill>
              </a:rPr>
              <a:t>relevant</a:t>
            </a:r>
            <a:r>
              <a:rPr lang="hr-BA" sz="2000" dirty="0">
                <a:solidFill>
                  <a:schemeClr val="accent1">
                    <a:lumMod val="50000"/>
                  </a:schemeClr>
                </a:solidFill>
              </a:rPr>
              <a:t> percentile </a:t>
            </a:r>
            <a:r>
              <a:rPr lang="hr-BA" sz="2000" dirty="0" err="1">
                <a:solidFill>
                  <a:schemeClr val="accent1">
                    <a:lumMod val="50000"/>
                  </a:schemeClr>
                </a:solidFill>
              </a:rPr>
              <a:t>and</a:t>
            </a:r>
            <a:r>
              <a:rPr lang="hr-BA" sz="2000" dirty="0">
                <a:solidFill>
                  <a:schemeClr val="accent1">
                    <a:lumMod val="50000"/>
                  </a:schemeClr>
                </a:solidFill>
              </a:rPr>
              <a:t> </a:t>
            </a:r>
            <a:r>
              <a:rPr lang="hr-BA" sz="2000" dirty="0" err="1">
                <a:solidFill>
                  <a:schemeClr val="accent1">
                    <a:lumMod val="50000"/>
                  </a:schemeClr>
                </a:solidFill>
              </a:rPr>
              <a:t>maximum</a:t>
            </a:r>
            <a:r>
              <a:rPr lang="hr-BA" sz="2000" dirty="0">
                <a:solidFill>
                  <a:schemeClr val="accent1">
                    <a:lumMod val="50000"/>
                  </a:schemeClr>
                </a:solidFill>
              </a:rPr>
              <a:t> </a:t>
            </a:r>
            <a:r>
              <a:rPr lang="hr-BA" sz="2000" dirty="0" err="1">
                <a:solidFill>
                  <a:schemeClr val="accent1">
                    <a:lumMod val="50000"/>
                  </a:schemeClr>
                </a:solidFill>
              </a:rPr>
              <a:t>value</a:t>
            </a:r>
            <a:r>
              <a:rPr lang="hr-BA" sz="2000" dirty="0">
                <a:solidFill>
                  <a:schemeClr val="accent1">
                    <a:lumMod val="50000"/>
                  </a:schemeClr>
                </a:solidFill>
              </a:rPr>
              <a:t>, data </a:t>
            </a:r>
            <a:r>
              <a:rPr lang="hr-BA" sz="2000" dirty="0" err="1">
                <a:solidFill>
                  <a:schemeClr val="accent1">
                    <a:lumMod val="50000"/>
                  </a:schemeClr>
                </a:solidFill>
              </a:rPr>
              <a:t>range</a:t>
            </a:r>
            <a:r>
              <a:rPr lang="hr-BA" sz="2000" dirty="0">
                <a:solidFill>
                  <a:schemeClr val="accent1">
                    <a:lumMod val="50000"/>
                  </a:schemeClr>
                </a:solidFill>
              </a:rPr>
              <a:t> – </a:t>
            </a:r>
            <a:r>
              <a:rPr lang="hr-BA" sz="2000" dirty="0" err="1">
                <a:solidFill>
                  <a:schemeClr val="accent1">
                    <a:lumMod val="50000"/>
                  </a:schemeClr>
                </a:solidFill>
              </a:rPr>
              <a:t>percentage</a:t>
            </a:r>
            <a:r>
              <a:rPr lang="hr-BA" sz="2000" dirty="0">
                <a:solidFill>
                  <a:schemeClr val="accent1">
                    <a:lumMod val="50000"/>
                  </a:schemeClr>
                </a:solidFill>
              </a:rPr>
              <a:t> </a:t>
            </a:r>
            <a:r>
              <a:rPr lang="hr-BA" sz="2000" dirty="0" err="1">
                <a:solidFill>
                  <a:schemeClr val="accent1">
                    <a:lumMod val="50000"/>
                  </a:schemeClr>
                </a:solidFill>
              </a:rPr>
              <a:t>of</a:t>
            </a:r>
            <a:r>
              <a:rPr lang="hr-BA" sz="2000" dirty="0">
                <a:solidFill>
                  <a:schemeClr val="accent1">
                    <a:lumMod val="50000"/>
                  </a:schemeClr>
                </a:solidFill>
              </a:rPr>
              <a:t> total </a:t>
            </a:r>
            <a:r>
              <a:rPr lang="hr-BA" sz="2000" dirty="0" err="1">
                <a:solidFill>
                  <a:schemeClr val="accent1">
                    <a:lumMod val="50000"/>
                  </a:schemeClr>
                </a:solidFill>
              </a:rPr>
              <a:t>possible</a:t>
            </a:r>
            <a:r>
              <a:rPr lang="hr-BA" sz="2000" dirty="0">
                <a:solidFill>
                  <a:schemeClr val="accent1">
                    <a:lumMod val="50000"/>
                  </a:schemeClr>
                </a:solidFill>
              </a:rPr>
              <a:t> </a:t>
            </a:r>
            <a:r>
              <a:rPr lang="hr-BA" sz="2000" dirty="0" err="1">
                <a:solidFill>
                  <a:schemeClr val="accent1">
                    <a:lumMod val="50000"/>
                  </a:schemeClr>
                </a:solidFill>
              </a:rPr>
              <a:t>number</a:t>
            </a:r>
            <a:r>
              <a:rPr lang="hr-BA" sz="2000" dirty="0">
                <a:solidFill>
                  <a:schemeClr val="accent1">
                    <a:lumMod val="50000"/>
                  </a:schemeClr>
                </a:solidFill>
              </a:rPr>
              <a:t> </a:t>
            </a:r>
            <a:r>
              <a:rPr lang="hr-BA" sz="2000" dirty="0" err="1">
                <a:solidFill>
                  <a:schemeClr val="accent1">
                    <a:lumMod val="50000"/>
                  </a:schemeClr>
                </a:solidFill>
              </a:rPr>
              <a:t>of</a:t>
            </a:r>
            <a:r>
              <a:rPr lang="hr-BA" sz="2000" dirty="0">
                <a:solidFill>
                  <a:schemeClr val="accent1">
                    <a:lumMod val="50000"/>
                  </a:schemeClr>
                </a:solidFill>
              </a:rPr>
              <a:t> data </a:t>
            </a:r>
            <a:r>
              <a:rPr lang="hr-BA" sz="2000" dirty="0" err="1">
                <a:solidFill>
                  <a:schemeClr val="accent1">
                    <a:lumMod val="50000"/>
                  </a:schemeClr>
                </a:solidFill>
              </a:rPr>
              <a:t>and</a:t>
            </a:r>
            <a:r>
              <a:rPr lang="hr-BA" sz="2000" dirty="0">
                <a:solidFill>
                  <a:schemeClr val="accent1">
                    <a:lumMod val="50000"/>
                  </a:schemeClr>
                </a:solidFill>
              </a:rPr>
              <a:t> </a:t>
            </a:r>
            <a:r>
              <a:rPr lang="hr-BA" sz="2000" dirty="0" err="1">
                <a:solidFill>
                  <a:schemeClr val="accent1">
                    <a:lumMod val="50000"/>
                  </a:schemeClr>
                </a:solidFill>
              </a:rPr>
              <a:t>number</a:t>
            </a:r>
            <a:r>
              <a:rPr lang="hr-BA" sz="2000" dirty="0">
                <a:solidFill>
                  <a:schemeClr val="accent1">
                    <a:lumMod val="50000"/>
                  </a:schemeClr>
                </a:solidFill>
              </a:rPr>
              <a:t> </a:t>
            </a:r>
            <a:r>
              <a:rPr lang="hr-BA" sz="2000" dirty="0" err="1">
                <a:solidFill>
                  <a:schemeClr val="accent1">
                    <a:lumMod val="50000"/>
                  </a:schemeClr>
                </a:solidFill>
              </a:rPr>
              <a:t>of</a:t>
            </a:r>
            <a:r>
              <a:rPr lang="hr-BA" sz="2000" dirty="0">
                <a:solidFill>
                  <a:schemeClr val="accent1">
                    <a:lumMod val="50000"/>
                  </a:schemeClr>
                </a:solidFill>
              </a:rPr>
              <a:t> data, for </a:t>
            </a:r>
            <a:r>
              <a:rPr lang="hr-BA" sz="2000" dirty="0" err="1">
                <a:solidFill>
                  <a:schemeClr val="accent1">
                    <a:lumMod val="50000"/>
                  </a:schemeClr>
                </a:solidFill>
              </a:rPr>
              <a:t>relevant</a:t>
            </a:r>
            <a:r>
              <a:rPr lang="hr-BA" sz="2000" dirty="0">
                <a:solidFill>
                  <a:schemeClr val="accent1">
                    <a:lumMod val="50000"/>
                  </a:schemeClr>
                </a:solidFill>
              </a:rPr>
              <a:t> </a:t>
            </a:r>
            <a:r>
              <a:rPr lang="hr-BA" sz="2000" dirty="0" err="1">
                <a:solidFill>
                  <a:schemeClr val="accent1">
                    <a:lumMod val="50000"/>
                  </a:schemeClr>
                </a:solidFill>
              </a:rPr>
              <a:t>averaging</a:t>
            </a:r>
            <a:r>
              <a:rPr lang="hr-BA" sz="2000" dirty="0">
                <a:solidFill>
                  <a:schemeClr val="accent1">
                    <a:lumMod val="50000"/>
                  </a:schemeClr>
                </a:solidFill>
              </a:rPr>
              <a:t> </a:t>
            </a:r>
            <a:r>
              <a:rPr lang="hr-BA" sz="2000" dirty="0" err="1">
                <a:solidFill>
                  <a:schemeClr val="accent1">
                    <a:lumMod val="50000"/>
                  </a:schemeClr>
                </a:solidFill>
              </a:rPr>
              <a:t>periods</a:t>
            </a:r>
            <a:endParaRPr lang="hr-HR" sz="2000" dirty="0">
              <a:solidFill>
                <a:schemeClr val="accent1">
                  <a:lumMod val="50000"/>
                </a:schemeClr>
              </a:solidFill>
            </a:endParaRPr>
          </a:p>
          <a:p>
            <a:pPr algn="just"/>
            <a:r>
              <a:rPr lang="hr-BA" sz="2000" dirty="0">
                <a:solidFill>
                  <a:schemeClr val="accent1">
                    <a:lumMod val="50000"/>
                  </a:schemeClr>
                </a:solidFill>
              </a:rPr>
              <a:t>– on </a:t>
            </a:r>
            <a:r>
              <a:rPr lang="hr-BA" sz="2000" dirty="0" err="1">
                <a:solidFill>
                  <a:schemeClr val="accent1">
                    <a:lumMod val="50000"/>
                  </a:schemeClr>
                </a:solidFill>
              </a:rPr>
              <a:t>average</a:t>
            </a:r>
            <a:r>
              <a:rPr lang="hr-BA" sz="2000" dirty="0">
                <a:solidFill>
                  <a:schemeClr val="accent1">
                    <a:lumMod val="50000"/>
                  </a:schemeClr>
                </a:solidFill>
              </a:rPr>
              <a:t> </a:t>
            </a:r>
            <a:r>
              <a:rPr lang="hr-BA" sz="2000" dirty="0" err="1">
                <a:solidFill>
                  <a:schemeClr val="accent1">
                    <a:lumMod val="50000"/>
                  </a:schemeClr>
                </a:solidFill>
              </a:rPr>
              <a:t>annual</a:t>
            </a:r>
            <a:r>
              <a:rPr lang="hr-BA" sz="2000" dirty="0">
                <a:solidFill>
                  <a:schemeClr val="accent1">
                    <a:lumMod val="50000"/>
                  </a:schemeClr>
                </a:solidFill>
              </a:rPr>
              <a:t> </a:t>
            </a:r>
            <a:r>
              <a:rPr lang="hr-BA" sz="2000" dirty="0" err="1">
                <a:solidFill>
                  <a:schemeClr val="accent1">
                    <a:lumMod val="50000"/>
                  </a:schemeClr>
                </a:solidFill>
              </a:rPr>
              <a:t>value</a:t>
            </a:r>
            <a:r>
              <a:rPr lang="hr-BA" sz="2000" dirty="0">
                <a:solidFill>
                  <a:schemeClr val="accent1">
                    <a:lumMod val="50000"/>
                  </a:schemeClr>
                </a:solidFill>
              </a:rPr>
              <a:t> </a:t>
            </a:r>
            <a:r>
              <a:rPr lang="hr-BA" sz="2000" dirty="0" err="1">
                <a:solidFill>
                  <a:schemeClr val="accent1">
                    <a:lumMod val="50000"/>
                  </a:schemeClr>
                </a:solidFill>
              </a:rPr>
              <a:t>of</a:t>
            </a:r>
            <a:r>
              <a:rPr lang="hr-BA" sz="2000" dirty="0">
                <a:solidFill>
                  <a:schemeClr val="accent1">
                    <a:lumMod val="50000"/>
                  </a:schemeClr>
                </a:solidFill>
              </a:rPr>
              <a:t> ozone, </a:t>
            </a:r>
            <a:r>
              <a:rPr lang="hr-BA" sz="2000" dirty="0" err="1">
                <a:solidFill>
                  <a:schemeClr val="accent1">
                    <a:lumMod val="50000"/>
                  </a:schemeClr>
                </a:solidFill>
              </a:rPr>
              <a:t>policyclic</a:t>
            </a:r>
            <a:r>
              <a:rPr lang="hr-BA" sz="2000" dirty="0">
                <a:solidFill>
                  <a:schemeClr val="accent1">
                    <a:lumMod val="50000"/>
                  </a:schemeClr>
                </a:solidFill>
              </a:rPr>
              <a:t> </a:t>
            </a:r>
            <a:r>
              <a:rPr lang="hr-BA" sz="2000" dirty="0" err="1">
                <a:solidFill>
                  <a:schemeClr val="accent1">
                    <a:lumMod val="50000"/>
                  </a:schemeClr>
                </a:solidFill>
              </a:rPr>
              <a:t>aromathic</a:t>
            </a:r>
            <a:r>
              <a:rPr lang="hr-BA" sz="2000" dirty="0">
                <a:solidFill>
                  <a:schemeClr val="accent1">
                    <a:lumMod val="50000"/>
                  </a:schemeClr>
                </a:solidFill>
              </a:rPr>
              <a:t> </a:t>
            </a:r>
            <a:r>
              <a:rPr lang="hr-BA" sz="2000" dirty="0" err="1">
                <a:solidFill>
                  <a:schemeClr val="accent1">
                    <a:lumMod val="50000"/>
                  </a:schemeClr>
                </a:solidFill>
              </a:rPr>
              <a:t>hydrocarbons</a:t>
            </a:r>
            <a:r>
              <a:rPr lang="hr-BA" sz="2000" dirty="0">
                <a:solidFill>
                  <a:schemeClr val="accent1">
                    <a:lumMod val="50000"/>
                  </a:schemeClr>
                </a:solidFill>
              </a:rPr>
              <a:t> </a:t>
            </a:r>
            <a:r>
              <a:rPr lang="hr-BA" sz="2000" dirty="0" err="1">
                <a:solidFill>
                  <a:schemeClr val="accent1">
                    <a:lumMod val="50000"/>
                  </a:schemeClr>
                </a:solidFill>
              </a:rPr>
              <a:t>and</a:t>
            </a:r>
            <a:r>
              <a:rPr lang="hr-BA" sz="2000" dirty="0">
                <a:solidFill>
                  <a:schemeClr val="accent1">
                    <a:lumMod val="50000"/>
                  </a:schemeClr>
                </a:solidFill>
              </a:rPr>
              <a:t> </a:t>
            </a:r>
            <a:r>
              <a:rPr lang="hr-BA" sz="2000" dirty="0" err="1">
                <a:solidFill>
                  <a:schemeClr val="accent1">
                    <a:lumMod val="50000"/>
                  </a:schemeClr>
                </a:solidFill>
              </a:rPr>
              <a:t>chemical</a:t>
            </a:r>
            <a:r>
              <a:rPr lang="hr-BA" sz="2000" dirty="0">
                <a:solidFill>
                  <a:schemeClr val="accent1">
                    <a:lumMod val="50000"/>
                  </a:schemeClr>
                </a:solidFill>
              </a:rPr>
              <a:t> </a:t>
            </a:r>
            <a:r>
              <a:rPr lang="hr-BA" sz="2000" dirty="0" err="1">
                <a:solidFill>
                  <a:schemeClr val="accent1">
                    <a:lumMod val="50000"/>
                  </a:schemeClr>
                </a:solidFill>
              </a:rPr>
              <a:t>composition</a:t>
            </a:r>
            <a:r>
              <a:rPr lang="hr-BA" sz="2000" dirty="0">
                <a:solidFill>
                  <a:schemeClr val="accent1">
                    <a:lumMod val="50000"/>
                  </a:schemeClr>
                </a:solidFill>
              </a:rPr>
              <a:t> </a:t>
            </a:r>
            <a:r>
              <a:rPr lang="hr-BA" sz="2000" dirty="0" err="1">
                <a:solidFill>
                  <a:schemeClr val="accent1">
                    <a:lumMod val="50000"/>
                  </a:schemeClr>
                </a:solidFill>
              </a:rPr>
              <a:t>in</a:t>
            </a:r>
            <a:r>
              <a:rPr lang="hr-BA" sz="2000" dirty="0">
                <a:solidFill>
                  <a:schemeClr val="accent1">
                    <a:lumMod val="50000"/>
                  </a:schemeClr>
                </a:solidFill>
              </a:rPr>
              <a:t> </a:t>
            </a:r>
            <a:r>
              <a:rPr lang="hr-BA" sz="2000" dirty="0" err="1">
                <a:solidFill>
                  <a:schemeClr val="accent1">
                    <a:lumMod val="50000"/>
                  </a:schemeClr>
                </a:solidFill>
              </a:rPr>
              <a:t>flying</a:t>
            </a:r>
            <a:r>
              <a:rPr lang="hr-BA" sz="2000" dirty="0">
                <a:solidFill>
                  <a:schemeClr val="accent1">
                    <a:lumMod val="50000"/>
                  </a:schemeClr>
                </a:solidFill>
              </a:rPr>
              <a:t> </a:t>
            </a:r>
            <a:r>
              <a:rPr lang="hr-BA" sz="2000" dirty="0" err="1">
                <a:solidFill>
                  <a:schemeClr val="accent1">
                    <a:lumMod val="50000"/>
                  </a:schemeClr>
                </a:solidFill>
              </a:rPr>
              <a:t>particles</a:t>
            </a:r>
            <a:r>
              <a:rPr lang="hr-BA" sz="2000" dirty="0">
                <a:solidFill>
                  <a:schemeClr val="accent1">
                    <a:lumMod val="50000"/>
                  </a:schemeClr>
                </a:solidFill>
              </a:rPr>
              <a:t> PM</a:t>
            </a:r>
            <a:r>
              <a:rPr lang="hr-BA" sz="2000" baseline="-25000" dirty="0">
                <a:solidFill>
                  <a:schemeClr val="accent1">
                    <a:lumMod val="50000"/>
                  </a:schemeClr>
                </a:solidFill>
              </a:rPr>
              <a:t>2,5</a:t>
            </a:r>
            <a:endParaRPr lang="hr-HR" sz="2000" dirty="0">
              <a:solidFill>
                <a:schemeClr val="accent1">
                  <a:lumMod val="50000"/>
                </a:schemeClr>
              </a:solidFill>
            </a:endParaRPr>
          </a:p>
          <a:p>
            <a:pPr algn="just"/>
            <a:r>
              <a:rPr lang="hr-BA" sz="2000" dirty="0">
                <a:solidFill>
                  <a:schemeClr val="accent1">
                    <a:lumMod val="50000"/>
                  </a:schemeClr>
                </a:solidFill>
              </a:rPr>
              <a:t>– on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level</a:t>
            </a:r>
            <a:r>
              <a:rPr lang="hr-BA" sz="2000" dirty="0">
                <a:solidFill>
                  <a:schemeClr val="accent1">
                    <a:lumMod val="50000"/>
                  </a:schemeClr>
                </a:solidFill>
              </a:rPr>
              <a:t> </a:t>
            </a:r>
            <a:r>
              <a:rPr lang="hr-BA" sz="2000" dirty="0" err="1">
                <a:solidFill>
                  <a:schemeClr val="accent1">
                    <a:lumMod val="50000"/>
                  </a:schemeClr>
                </a:solidFill>
              </a:rPr>
              <a:t>of</a:t>
            </a:r>
            <a:r>
              <a:rPr lang="hr-BA" sz="2000" dirty="0">
                <a:solidFill>
                  <a:schemeClr val="accent1">
                    <a:lumMod val="50000"/>
                  </a:schemeClr>
                </a:solidFill>
              </a:rPr>
              <a:t> </a:t>
            </a:r>
            <a:r>
              <a:rPr lang="hr-BA" sz="2000" dirty="0" err="1">
                <a:solidFill>
                  <a:schemeClr val="accent1">
                    <a:lumMod val="50000"/>
                  </a:schemeClr>
                </a:solidFill>
              </a:rPr>
              <a:t>air</a:t>
            </a:r>
            <a:r>
              <a:rPr lang="hr-BA" sz="2000" dirty="0">
                <a:solidFill>
                  <a:schemeClr val="accent1">
                    <a:lumMod val="50000"/>
                  </a:schemeClr>
                </a:solidFill>
              </a:rPr>
              <a:t> </a:t>
            </a:r>
            <a:r>
              <a:rPr lang="hr-BA" sz="2000" dirty="0" err="1">
                <a:solidFill>
                  <a:schemeClr val="accent1">
                    <a:lumMod val="50000"/>
                  </a:schemeClr>
                </a:solidFill>
              </a:rPr>
              <a:t>pollution</a:t>
            </a:r>
            <a:r>
              <a:rPr lang="hr-BA" sz="2000" dirty="0">
                <a:solidFill>
                  <a:schemeClr val="accent1">
                    <a:lumMod val="50000"/>
                  </a:schemeClr>
                </a:solidFill>
              </a:rPr>
              <a:t> </a:t>
            </a:r>
            <a:r>
              <a:rPr lang="hr-BA" sz="2000" dirty="0" err="1">
                <a:solidFill>
                  <a:schemeClr val="accent1">
                    <a:lumMod val="50000"/>
                  </a:schemeClr>
                </a:solidFill>
              </a:rPr>
              <a:t>in</a:t>
            </a:r>
            <a:r>
              <a:rPr lang="hr-BA" sz="2000" dirty="0">
                <a:solidFill>
                  <a:schemeClr val="accent1">
                    <a:lumMod val="50000"/>
                  </a:schemeClr>
                </a:solidFill>
              </a:rPr>
              <a:t> </a:t>
            </a:r>
            <a:r>
              <a:rPr lang="hr-BA" sz="2000" dirty="0" err="1">
                <a:solidFill>
                  <a:schemeClr val="accent1">
                    <a:lumMod val="50000"/>
                  </a:schemeClr>
                </a:solidFill>
              </a:rPr>
              <a:t>relation</a:t>
            </a:r>
            <a:r>
              <a:rPr lang="hr-BA" sz="2000" dirty="0">
                <a:solidFill>
                  <a:schemeClr val="accent1">
                    <a:lumMod val="50000"/>
                  </a:schemeClr>
                </a:solidFill>
              </a:rPr>
              <a:t> to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upper</a:t>
            </a:r>
            <a:r>
              <a:rPr lang="hr-BA" sz="2000" dirty="0">
                <a:solidFill>
                  <a:schemeClr val="accent1">
                    <a:lumMod val="50000"/>
                  </a:schemeClr>
                </a:solidFill>
              </a:rPr>
              <a:t> </a:t>
            </a:r>
            <a:r>
              <a:rPr lang="hr-BA" sz="2000" dirty="0" err="1">
                <a:solidFill>
                  <a:schemeClr val="accent1">
                    <a:lumMod val="50000"/>
                  </a:schemeClr>
                </a:solidFill>
              </a:rPr>
              <a:t>and</a:t>
            </a:r>
            <a:r>
              <a:rPr lang="hr-BA" sz="2000" dirty="0">
                <a:solidFill>
                  <a:schemeClr val="accent1">
                    <a:lumMod val="50000"/>
                  </a:schemeClr>
                </a:solidFill>
              </a:rPr>
              <a:t> </a:t>
            </a:r>
            <a:r>
              <a:rPr lang="hr-BA" sz="2000" dirty="0" err="1">
                <a:solidFill>
                  <a:schemeClr val="accent1">
                    <a:lumMod val="50000"/>
                  </a:schemeClr>
                </a:solidFill>
              </a:rPr>
              <a:t>lower</a:t>
            </a:r>
            <a:r>
              <a:rPr lang="hr-BA" sz="2000" dirty="0">
                <a:solidFill>
                  <a:schemeClr val="accent1">
                    <a:lumMod val="50000"/>
                  </a:schemeClr>
                </a:solidFill>
              </a:rPr>
              <a:t> </a:t>
            </a:r>
            <a:r>
              <a:rPr lang="hr-BA" sz="2000" dirty="0" err="1">
                <a:solidFill>
                  <a:schemeClr val="accent1">
                    <a:lumMod val="50000"/>
                  </a:schemeClr>
                </a:solidFill>
              </a:rPr>
              <a:t>threshold</a:t>
            </a:r>
            <a:r>
              <a:rPr lang="hr-BA" sz="2000" dirty="0">
                <a:solidFill>
                  <a:schemeClr val="accent1">
                    <a:lumMod val="50000"/>
                  </a:schemeClr>
                </a:solidFill>
              </a:rPr>
              <a:t> </a:t>
            </a:r>
            <a:r>
              <a:rPr lang="hr-BA" sz="2000" dirty="0" err="1">
                <a:solidFill>
                  <a:schemeClr val="accent1">
                    <a:lumMod val="50000"/>
                  </a:schemeClr>
                </a:solidFill>
              </a:rPr>
              <a:t>of</a:t>
            </a:r>
            <a:r>
              <a:rPr lang="hr-BA" sz="2000" dirty="0">
                <a:solidFill>
                  <a:schemeClr val="accent1">
                    <a:lumMod val="50000"/>
                  </a:schemeClr>
                </a:solidFill>
              </a:rPr>
              <a:t> </a:t>
            </a:r>
            <a:r>
              <a:rPr lang="hr-BA" sz="2000" dirty="0" err="1">
                <a:solidFill>
                  <a:schemeClr val="accent1">
                    <a:lumMod val="50000"/>
                  </a:schemeClr>
                </a:solidFill>
              </a:rPr>
              <a:t>assessment</a:t>
            </a:r>
            <a:endParaRPr lang="hr-HR" sz="2000" dirty="0">
              <a:solidFill>
                <a:schemeClr val="accent1">
                  <a:lumMod val="50000"/>
                </a:schemeClr>
              </a:solidFill>
            </a:endParaRPr>
          </a:p>
          <a:p>
            <a:pPr algn="just"/>
            <a:r>
              <a:rPr lang="hr-BA" sz="2000" dirty="0">
                <a:solidFill>
                  <a:schemeClr val="accent1">
                    <a:lumMod val="50000"/>
                  </a:schemeClr>
                </a:solidFill>
              </a:rPr>
              <a:t>– on </a:t>
            </a:r>
            <a:r>
              <a:rPr lang="hr-BA" sz="2000" dirty="0" err="1">
                <a:solidFill>
                  <a:schemeClr val="accent1">
                    <a:lumMod val="50000"/>
                  </a:schemeClr>
                </a:solidFill>
              </a:rPr>
              <a:t>criteria</a:t>
            </a:r>
            <a:r>
              <a:rPr lang="hr-BA" sz="2000" dirty="0">
                <a:solidFill>
                  <a:schemeClr val="accent1">
                    <a:lumMod val="50000"/>
                  </a:schemeClr>
                </a:solidFill>
              </a:rPr>
              <a:t> </a:t>
            </a:r>
            <a:r>
              <a:rPr lang="hr-BA" sz="2000" dirty="0" err="1">
                <a:solidFill>
                  <a:schemeClr val="accent1">
                    <a:lumMod val="50000"/>
                  </a:schemeClr>
                </a:solidFill>
              </a:rPr>
              <a:t>applied</a:t>
            </a:r>
            <a:r>
              <a:rPr lang="hr-BA" sz="2000" dirty="0">
                <a:solidFill>
                  <a:schemeClr val="accent1">
                    <a:lumMod val="50000"/>
                  </a:schemeClr>
                </a:solidFill>
              </a:rPr>
              <a:t> </a:t>
            </a:r>
            <a:r>
              <a:rPr lang="hr-BA" sz="2000" dirty="0" err="1">
                <a:solidFill>
                  <a:schemeClr val="accent1">
                    <a:lumMod val="50000"/>
                  </a:schemeClr>
                </a:solidFill>
              </a:rPr>
              <a:t>during</a:t>
            </a:r>
            <a:r>
              <a:rPr lang="hr-BA" sz="2000" dirty="0">
                <a:solidFill>
                  <a:schemeClr val="accent1">
                    <a:lumMod val="50000"/>
                  </a:schemeClr>
                </a:solidFill>
              </a:rPr>
              <a:t> </a:t>
            </a:r>
            <a:r>
              <a:rPr lang="hr-BA" sz="2000" dirty="0" err="1">
                <a:solidFill>
                  <a:schemeClr val="accent1">
                    <a:lumMod val="50000"/>
                  </a:schemeClr>
                </a:solidFill>
              </a:rPr>
              <a:t>evaluating</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air</a:t>
            </a:r>
            <a:r>
              <a:rPr lang="hr-BA" sz="2000" dirty="0">
                <a:solidFill>
                  <a:schemeClr val="accent1">
                    <a:lumMod val="50000"/>
                  </a:schemeClr>
                </a:solidFill>
              </a:rPr>
              <a:t> </a:t>
            </a:r>
            <a:r>
              <a:rPr lang="hr-BA" sz="2000" dirty="0" err="1">
                <a:solidFill>
                  <a:schemeClr val="accent1">
                    <a:lumMod val="50000"/>
                  </a:schemeClr>
                </a:solidFill>
              </a:rPr>
              <a:t>pollution</a:t>
            </a:r>
            <a:endParaRPr lang="hr-HR" sz="2000" dirty="0">
              <a:solidFill>
                <a:schemeClr val="accent1">
                  <a:lumMod val="50000"/>
                </a:schemeClr>
              </a:solidFill>
            </a:endParaRPr>
          </a:p>
          <a:p>
            <a:pPr algn="just"/>
            <a:r>
              <a:rPr lang="hr-BA" sz="2000" dirty="0">
                <a:solidFill>
                  <a:schemeClr val="accent1">
                    <a:lumMod val="50000"/>
                  </a:schemeClr>
                </a:solidFill>
              </a:rPr>
              <a:t>– on </a:t>
            </a:r>
            <a:r>
              <a:rPr lang="hr-BA" sz="2000" dirty="0" err="1">
                <a:solidFill>
                  <a:schemeClr val="accent1">
                    <a:lumMod val="50000"/>
                  </a:schemeClr>
                </a:solidFill>
              </a:rPr>
              <a:t>causes</a:t>
            </a:r>
            <a:r>
              <a:rPr lang="hr-BA" sz="2000" dirty="0">
                <a:solidFill>
                  <a:schemeClr val="accent1">
                    <a:lumMod val="50000"/>
                  </a:schemeClr>
                </a:solidFill>
              </a:rPr>
              <a:t> </a:t>
            </a:r>
            <a:r>
              <a:rPr lang="hr-BA" sz="2000" dirty="0" err="1">
                <a:solidFill>
                  <a:schemeClr val="accent1">
                    <a:lumMod val="50000"/>
                  </a:schemeClr>
                </a:solidFill>
              </a:rPr>
              <a:t>of</a:t>
            </a:r>
            <a:r>
              <a:rPr lang="hr-BA" sz="2000" dirty="0">
                <a:solidFill>
                  <a:schemeClr val="accent1">
                    <a:lumMod val="50000"/>
                  </a:schemeClr>
                </a:solidFill>
              </a:rPr>
              <a:t> </a:t>
            </a:r>
            <a:r>
              <a:rPr lang="hr-BA" sz="2000" dirty="0" err="1">
                <a:solidFill>
                  <a:schemeClr val="accent1">
                    <a:lumMod val="50000"/>
                  </a:schemeClr>
                </a:solidFill>
              </a:rPr>
              <a:t>exceeding</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limit </a:t>
            </a:r>
            <a:r>
              <a:rPr lang="hr-BA" sz="2000" dirty="0" err="1">
                <a:solidFill>
                  <a:schemeClr val="accent1">
                    <a:lumMod val="50000"/>
                  </a:schemeClr>
                </a:solidFill>
              </a:rPr>
              <a:t>value</a:t>
            </a:r>
            <a:r>
              <a:rPr lang="hr-BA" sz="2000" dirty="0">
                <a:solidFill>
                  <a:schemeClr val="accent1">
                    <a:lumMod val="50000"/>
                  </a:schemeClr>
                </a:solidFill>
              </a:rPr>
              <a:t>, </a:t>
            </a:r>
            <a:r>
              <a:rPr lang="hr-BA" sz="2000" dirty="0" err="1">
                <a:solidFill>
                  <a:schemeClr val="accent1">
                    <a:lumMod val="50000"/>
                  </a:schemeClr>
                </a:solidFill>
              </a:rPr>
              <a:t>target</a:t>
            </a:r>
            <a:r>
              <a:rPr lang="hr-BA" sz="2000" dirty="0">
                <a:solidFill>
                  <a:schemeClr val="accent1">
                    <a:lumMod val="50000"/>
                  </a:schemeClr>
                </a:solidFill>
              </a:rPr>
              <a:t> </a:t>
            </a:r>
            <a:r>
              <a:rPr lang="hr-BA" sz="2000" dirty="0" err="1">
                <a:solidFill>
                  <a:schemeClr val="accent1">
                    <a:lumMod val="50000"/>
                  </a:schemeClr>
                </a:solidFill>
              </a:rPr>
              <a:t>value</a:t>
            </a:r>
            <a:r>
              <a:rPr lang="hr-BA" sz="2000" dirty="0">
                <a:solidFill>
                  <a:schemeClr val="accent1">
                    <a:lumMod val="50000"/>
                  </a:schemeClr>
                </a:solidFill>
              </a:rPr>
              <a:t> </a:t>
            </a:r>
            <a:r>
              <a:rPr lang="hr-BA" sz="2000" dirty="0" err="1">
                <a:solidFill>
                  <a:schemeClr val="accent1">
                    <a:lumMod val="50000"/>
                  </a:schemeClr>
                </a:solidFill>
              </a:rPr>
              <a:t>and</a:t>
            </a:r>
            <a:r>
              <a:rPr lang="hr-BA" sz="2000" dirty="0">
                <a:solidFill>
                  <a:schemeClr val="accent1">
                    <a:lumMod val="50000"/>
                  </a:schemeClr>
                </a:solidFill>
              </a:rPr>
              <a:t> </a:t>
            </a:r>
            <a:r>
              <a:rPr lang="hr-BA" sz="2000" dirty="0" err="1">
                <a:solidFill>
                  <a:schemeClr val="accent1">
                    <a:lumMod val="50000"/>
                  </a:schemeClr>
                </a:solidFill>
              </a:rPr>
              <a:t>long-term</a:t>
            </a:r>
            <a:r>
              <a:rPr lang="hr-BA" sz="2000" dirty="0">
                <a:solidFill>
                  <a:schemeClr val="accent1">
                    <a:lumMod val="50000"/>
                  </a:schemeClr>
                </a:solidFill>
              </a:rPr>
              <a:t> </a:t>
            </a:r>
            <a:r>
              <a:rPr lang="hr-BA" sz="2000" dirty="0" err="1">
                <a:solidFill>
                  <a:schemeClr val="accent1">
                    <a:lumMod val="50000"/>
                  </a:schemeClr>
                </a:solidFill>
              </a:rPr>
              <a:t>objective</a:t>
            </a:r>
            <a:r>
              <a:rPr lang="hr-BA" sz="2000" dirty="0">
                <a:solidFill>
                  <a:schemeClr val="accent1">
                    <a:lumMod val="50000"/>
                  </a:schemeClr>
                </a:solidFill>
              </a:rPr>
              <a:t> for </a:t>
            </a:r>
            <a:r>
              <a:rPr lang="hr-BA" sz="2000" dirty="0" err="1">
                <a:solidFill>
                  <a:schemeClr val="accent1">
                    <a:lumMod val="50000"/>
                  </a:schemeClr>
                </a:solidFill>
              </a:rPr>
              <a:t>ground-level</a:t>
            </a:r>
            <a:r>
              <a:rPr lang="hr-BA" sz="2000" dirty="0">
                <a:solidFill>
                  <a:schemeClr val="accent1">
                    <a:lumMod val="50000"/>
                  </a:schemeClr>
                </a:solidFill>
              </a:rPr>
              <a:t> ozone. (Cl. 22 OAQM)</a:t>
            </a:r>
            <a:endParaRPr lang="hr-HR" sz="2000" dirty="0">
              <a:solidFill>
                <a:schemeClr val="accent1">
                  <a:lumMod val="50000"/>
                </a:schemeClr>
              </a:solidFill>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6" name="Group 3"/>
          <p:cNvGrpSpPr>
            <a:grpSpLocks noChangeAspect="1"/>
          </p:cNvGrpSpPr>
          <p:nvPr/>
        </p:nvGrpSpPr>
        <p:grpSpPr bwMode="auto">
          <a:xfrm>
            <a:off x="442354" y="6362429"/>
            <a:ext cx="4500798" cy="411137"/>
            <a:chOff x="14858" y="6031800"/>
            <a:chExt cx="7310482" cy="703818"/>
          </a:xfrm>
        </p:grpSpPr>
        <p:pic>
          <p:nvPicPr>
            <p:cNvPr id="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062037" y="3924298"/>
            <a:ext cx="7667625" cy="1714502"/>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dirty="0">
              <a:solidFill>
                <a:schemeClr val="accent1">
                  <a:lumMod val="50000"/>
                </a:schemeClr>
              </a:solidFill>
            </a:endParaRPr>
          </a:p>
        </p:txBody>
      </p:sp>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298465" y="1238249"/>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298465" y="1400502"/>
            <a:ext cx="8429624" cy="523220"/>
          </a:xfrm>
          <a:prstGeom prst="rect">
            <a:avLst/>
          </a:prstGeom>
          <a:noFill/>
        </p:spPr>
        <p:txBody>
          <a:bodyPr wrap="square" rtlCol="0">
            <a:spAutoFit/>
          </a:bodyPr>
          <a:lstStyle/>
          <a:p>
            <a:pPr algn="ctr"/>
            <a:r>
              <a:rPr lang="hr-HR" sz="2800" b="1" dirty="0">
                <a:solidFill>
                  <a:schemeClr val="tx2">
                    <a:lumMod val="75000"/>
                  </a:schemeClr>
                </a:solidFill>
              </a:rPr>
              <a:t> B.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monitoring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071562" y="2152648"/>
            <a:ext cx="7667625" cy="1714502"/>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dirty="0" err="1">
                <a:solidFill>
                  <a:schemeClr val="accent1">
                    <a:lumMod val="50000"/>
                  </a:schemeClr>
                </a:solidFill>
              </a:rPr>
              <a:t>Verify</a:t>
            </a:r>
            <a:r>
              <a:rPr lang="hr-HR" sz="2000" dirty="0">
                <a:solidFill>
                  <a:schemeClr val="accent1">
                    <a:lumMod val="50000"/>
                  </a:schemeClr>
                </a:solidFill>
              </a:rPr>
              <a:t> </a:t>
            </a:r>
            <a:r>
              <a:rPr lang="hr-HR" sz="2000" dirty="0" err="1">
                <a:solidFill>
                  <a:schemeClr val="accent1">
                    <a:lumMod val="50000"/>
                  </a:schemeClr>
                </a:solidFill>
              </a:rPr>
              <a:t>whether</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testing</a:t>
            </a:r>
            <a:r>
              <a:rPr lang="hr-HR" sz="2000" dirty="0">
                <a:solidFill>
                  <a:schemeClr val="accent1">
                    <a:lumMod val="50000"/>
                  </a:schemeClr>
                </a:solidFill>
              </a:rPr>
              <a:t> </a:t>
            </a:r>
            <a:r>
              <a:rPr lang="hr-HR" sz="2000" dirty="0" err="1">
                <a:solidFill>
                  <a:schemeClr val="accent1">
                    <a:lumMod val="50000"/>
                  </a:schemeClr>
                </a:solidFill>
              </a:rPr>
              <a:t>or</a:t>
            </a:r>
            <a:r>
              <a:rPr lang="hr-HR" sz="2000" dirty="0">
                <a:solidFill>
                  <a:schemeClr val="accent1">
                    <a:lumMod val="50000"/>
                  </a:schemeClr>
                </a:solidFill>
              </a:rPr>
              <a:t> reference </a:t>
            </a:r>
            <a:r>
              <a:rPr lang="hr-HR" sz="2000" dirty="0" err="1">
                <a:solidFill>
                  <a:schemeClr val="accent1">
                    <a:lumMod val="50000"/>
                  </a:schemeClr>
                </a:solidFill>
              </a:rPr>
              <a:t>laboratory</a:t>
            </a:r>
            <a:r>
              <a:rPr lang="hr-HR" sz="2000" dirty="0">
                <a:solidFill>
                  <a:schemeClr val="accent1">
                    <a:lumMod val="50000"/>
                  </a:schemeClr>
                </a:solidFill>
              </a:rPr>
              <a:t> </a:t>
            </a:r>
            <a:r>
              <a:rPr lang="hr-HR" sz="2000" dirty="0" err="1">
                <a:solidFill>
                  <a:schemeClr val="accent1">
                    <a:lumMod val="50000"/>
                  </a:schemeClr>
                </a:solidFill>
              </a:rPr>
              <a:t>carrying</a:t>
            </a:r>
            <a:r>
              <a:rPr lang="hr-HR" sz="2000" dirty="0">
                <a:solidFill>
                  <a:schemeClr val="accent1">
                    <a:lumMod val="50000"/>
                  </a:schemeClr>
                </a:solidFill>
              </a:rPr>
              <a:t> </a:t>
            </a:r>
            <a:r>
              <a:rPr lang="hr-HR" sz="2000" dirty="0" err="1">
                <a:solidFill>
                  <a:schemeClr val="accent1">
                    <a:lumMod val="50000"/>
                  </a:schemeClr>
                </a:solidFill>
              </a:rPr>
              <a:t>out</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monitoring </a:t>
            </a:r>
            <a:r>
              <a:rPr lang="hr-HR" sz="2000" dirty="0" err="1">
                <a:solidFill>
                  <a:schemeClr val="accent1">
                    <a:lumMod val="50000"/>
                  </a:schemeClr>
                </a:solidFill>
              </a:rPr>
              <a:t>has</a:t>
            </a:r>
            <a:r>
              <a:rPr lang="hr-HR" sz="2000" dirty="0">
                <a:solidFill>
                  <a:schemeClr val="accent1">
                    <a:lumMod val="50000"/>
                  </a:schemeClr>
                </a:solidFill>
              </a:rPr>
              <a:t> a </a:t>
            </a:r>
            <a:r>
              <a:rPr lang="hr-HR" sz="2000" dirty="0" err="1">
                <a:solidFill>
                  <a:schemeClr val="accent1">
                    <a:lumMod val="50000"/>
                  </a:schemeClr>
                </a:solidFill>
              </a:rPr>
              <a:t>valid</a:t>
            </a:r>
            <a:r>
              <a:rPr lang="hr-HR" sz="2000" dirty="0">
                <a:solidFill>
                  <a:schemeClr val="accent1">
                    <a:lumMod val="50000"/>
                  </a:schemeClr>
                </a:solidFill>
              </a:rPr>
              <a:t> </a:t>
            </a:r>
            <a:r>
              <a:rPr lang="hr-HR" sz="2000" dirty="0" err="1">
                <a:solidFill>
                  <a:schemeClr val="accent1">
                    <a:lumMod val="50000"/>
                  </a:schemeClr>
                </a:solidFill>
              </a:rPr>
              <a:t>permit</a:t>
            </a:r>
            <a:r>
              <a:rPr lang="hr-HR" sz="2000" dirty="0">
                <a:solidFill>
                  <a:schemeClr val="accent1">
                    <a:lumMod val="50000"/>
                  </a:schemeClr>
                </a:solidFill>
              </a:rPr>
              <a:t> (date </a:t>
            </a:r>
            <a:r>
              <a:rPr lang="hr-HR" sz="2000" dirty="0" err="1">
                <a:solidFill>
                  <a:schemeClr val="accent1">
                    <a:lumMod val="50000"/>
                  </a:schemeClr>
                </a:solidFill>
              </a:rPr>
              <a:t>until</a:t>
            </a:r>
            <a:r>
              <a:rPr lang="hr-HR" sz="2000" dirty="0">
                <a:solidFill>
                  <a:schemeClr val="accent1">
                    <a:lumMod val="50000"/>
                  </a:schemeClr>
                </a:solidFill>
              </a:rPr>
              <a:t> </a:t>
            </a:r>
            <a:r>
              <a:rPr lang="hr-HR" sz="2000" dirty="0" err="1">
                <a:solidFill>
                  <a:schemeClr val="accent1">
                    <a:lumMod val="50000"/>
                  </a:schemeClr>
                </a:solidFill>
              </a:rPr>
              <a:t>it</a:t>
            </a:r>
            <a:r>
              <a:rPr lang="hr-HR" sz="2000" dirty="0">
                <a:solidFill>
                  <a:schemeClr val="accent1">
                    <a:lumMod val="50000"/>
                  </a:schemeClr>
                </a:solidFill>
              </a:rPr>
              <a:t> </a:t>
            </a:r>
            <a:r>
              <a:rPr lang="hr-HR" sz="2000" dirty="0" err="1">
                <a:solidFill>
                  <a:schemeClr val="accent1">
                    <a:lumMod val="50000"/>
                  </a:schemeClr>
                </a:solidFill>
              </a:rPr>
              <a:t>is</a:t>
            </a:r>
            <a:r>
              <a:rPr lang="hr-HR" sz="2000" dirty="0">
                <a:solidFill>
                  <a:schemeClr val="accent1">
                    <a:lumMod val="50000"/>
                  </a:schemeClr>
                </a:solidFill>
              </a:rPr>
              <a:t> </a:t>
            </a:r>
            <a:r>
              <a:rPr lang="hr-HR" sz="2000" dirty="0" err="1">
                <a:solidFill>
                  <a:schemeClr val="accent1">
                    <a:lumMod val="50000"/>
                  </a:schemeClr>
                </a:solidFill>
              </a:rPr>
              <a:t>valid</a:t>
            </a:r>
            <a:r>
              <a:rPr lang="hr-HR" sz="2000" dirty="0">
                <a:solidFill>
                  <a:schemeClr val="accent1">
                    <a:lumMod val="50000"/>
                  </a:schemeClr>
                </a:solidFill>
              </a:rPr>
              <a:t> for </a:t>
            </a:r>
            <a:r>
              <a:rPr lang="hr-HR" sz="2000" dirty="0" err="1">
                <a:solidFill>
                  <a:schemeClr val="accent1">
                    <a:lumMod val="50000"/>
                  </a:schemeClr>
                </a:solidFill>
              </a:rPr>
              <a:t>each</a:t>
            </a:r>
            <a:r>
              <a:rPr lang="hr-HR" sz="2000" dirty="0">
                <a:solidFill>
                  <a:schemeClr val="accent1">
                    <a:lumMod val="50000"/>
                  </a:schemeClr>
                </a:solidFill>
              </a:rPr>
              <a:t> </a:t>
            </a:r>
            <a:r>
              <a:rPr lang="hr-HR" sz="2000" dirty="0" err="1">
                <a:solidFill>
                  <a:schemeClr val="accent1">
                    <a:lumMod val="50000"/>
                  </a:schemeClr>
                </a:solidFill>
              </a:rPr>
              <a:t>pollutant</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pollutants</a:t>
            </a:r>
            <a:r>
              <a:rPr lang="hr-HR" sz="2000" dirty="0">
                <a:solidFill>
                  <a:schemeClr val="accent1">
                    <a:lumMod val="50000"/>
                  </a:schemeClr>
                </a:solidFill>
              </a:rPr>
              <a:t> for </a:t>
            </a:r>
            <a:r>
              <a:rPr lang="hr-HR" sz="2000" dirty="0" err="1">
                <a:solidFill>
                  <a:schemeClr val="accent1">
                    <a:lumMod val="50000"/>
                  </a:schemeClr>
                </a:solidFill>
              </a:rPr>
              <a:t>which</a:t>
            </a:r>
            <a:r>
              <a:rPr lang="hr-HR" sz="2000" dirty="0">
                <a:solidFill>
                  <a:schemeClr val="accent1">
                    <a:lumMod val="50000"/>
                  </a:schemeClr>
                </a:solidFill>
              </a:rPr>
              <a:t> </a:t>
            </a:r>
            <a:r>
              <a:rPr lang="hr-HR" sz="2000" dirty="0" err="1">
                <a:solidFill>
                  <a:schemeClr val="accent1">
                    <a:lumMod val="50000"/>
                  </a:schemeClr>
                </a:solidFill>
              </a:rPr>
              <a:t>it</a:t>
            </a:r>
            <a:r>
              <a:rPr lang="hr-HR" sz="2000" dirty="0">
                <a:solidFill>
                  <a:schemeClr val="accent1">
                    <a:lumMod val="50000"/>
                  </a:schemeClr>
                </a:solidFill>
              </a:rPr>
              <a:t> </a:t>
            </a:r>
            <a:r>
              <a:rPr lang="hr-HR" sz="2000" dirty="0" err="1">
                <a:solidFill>
                  <a:schemeClr val="accent1">
                    <a:lumMod val="50000"/>
                  </a:schemeClr>
                </a:solidFill>
              </a:rPr>
              <a:t>is</a:t>
            </a:r>
            <a:r>
              <a:rPr lang="hr-HR" sz="2000" dirty="0">
                <a:solidFill>
                  <a:schemeClr val="accent1">
                    <a:lumMod val="50000"/>
                  </a:schemeClr>
                </a:solidFill>
              </a:rPr>
              <a:t> </a:t>
            </a:r>
            <a:r>
              <a:rPr lang="hr-HR" sz="2000" dirty="0" err="1">
                <a:solidFill>
                  <a:schemeClr val="accent1">
                    <a:lumMod val="50000"/>
                  </a:schemeClr>
                </a:solidFill>
              </a:rPr>
              <a:t>issued</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verify</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b="1" dirty="0" err="1">
                <a:solidFill>
                  <a:schemeClr val="accent1">
                    <a:lumMod val="50000"/>
                  </a:schemeClr>
                </a:solidFill>
              </a:rPr>
              <a:t>coverage</a:t>
            </a:r>
            <a:r>
              <a:rPr lang="hr-HR" sz="2000" b="1" dirty="0">
                <a:solidFill>
                  <a:schemeClr val="accent1">
                    <a:lumMod val="50000"/>
                  </a:schemeClr>
                </a:solidFill>
              </a:rPr>
              <a:t> </a:t>
            </a:r>
            <a:r>
              <a:rPr lang="hr-HR" sz="2000" b="1" dirty="0" err="1">
                <a:solidFill>
                  <a:schemeClr val="accent1">
                    <a:lumMod val="50000"/>
                  </a:schemeClr>
                </a:solidFill>
              </a:rPr>
              <a:t>of</a:t>
            </a:r>
            <a:r>
              <a:rPr lang="hr-HR" sz="2000" b="1" dirty="0">
                <a:solidFill>
                  <a:schemeClr val="accent1">
                    <a:lumMod val="50000"/>
                  </a:schemeClr>
                </a:solidFill>
              </a:rPr>
              <a:t> monitoring </a:t>
            </a:r>
            <a:r>
              <a:rPr lang="hr-HR" sz="2000" b="1" dirty="0" err="1">
                <a:solidFill>
                  <a:schemeClr val="accent1">
                    <a:lumMod val="50000"/>
                  </a:schemeClr>
                </a:solidFill>
              </a:rPr>
              <a:t>scope</a:t>
            </a:r>
            <a:r>
              <a:rPr lang="hr-HR" sz="2000" dirty="0">
                <a:solidFill>
                  <a:schemeClr val="accent1">
                    <a:lumMod val="50000"/>
                  </a:schemeClr>
                </a:solidFill>
              </a:rPr>
              <a:t> </a:t>
            </a:r>
            <a:r>
              <a:rPr lang="hr-HR" sz="2000" dirty="0" err="1">
                <a:solidFill>
                  <a:schemeClr val="accent1">
                    <a:lumMod val="50000"/>
                  </a:schemeClr>
                </a:solidFill>
              </a:rPr>
              <a:t>by</a:t>
            </a:r>
            <a:r>
              <a:rPr lang="hr-HR" sz="2000" dirty="0">
                <a:solidFill>
                  <a:schemeClr val="accent1">
                    <a:lumMod val="50000"/>
                  </a:schemeClr>
                </a:solidFill>
              </a:rPr>
              <a:t> </a:t>
            </a:r>
            <a:r>
              <a:rPr lang="hr-HR" sz="2000" dirty="0" err="1">
                <a:solidFill>
                  <a:schemeClr val="accent1">
                    <a:lumMod val="50000"/>
                  </a:schemeClr>
                </a:solidFill>
              </a:rPr>
              <a:t>permit</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whether</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annual</a:t>
            </a:r>
            <a:r>
              <a:rPr lang="hr-HR" sz="2000" dirty="0">
                <a:solidFill>
                  <a:schemeClr val="accent1">
                    <a:lumMod val="50000"/>
                  </a:schemeClr>
                </a:solidFill>
              </a:rPr>
              <a:t> </a:t>
            </a:r>
            <a:r>
              <a:rPr lang="hr-HR" sz="2000" dirty="0" err="1">
                <a:solidFill>
                  <a:schemeClr val="accent1">
                    <a:lumMod val="50000"/>
                  </a:schemeClr>
                </a:solidFill>
              </a:rPr>
              <a:t>reports</a:t>
            </a:r>
            <a:r>
              <a:rPr lang="hr-HR" sz="2000" dirty="0">
                <a:solidFill>
                  <a:schemeClr val="accent1">
                    <a:lumMod val="50000"/>
                  </a:schemeClr>
                </a:solidFill>
              </a:rPr>
              <a:t> </a:t>
            </a:r>
            <a:r>
              <a:rPr lang="hr-HR" sz="2000" dirty="0" err="1">
                <a:solidFill>
                  <a:schemeClr val="accent1">
                    <a:lumMod val="50000"/>
                  </a:schemeClr>
                </a:solidFill>
              </a:rPr>
              <a:t>were</a:t>
            </a:r>
            <a:r>
              <a:rPr lang="hr-HR" sz="2000" dirty="0">
                <a:solidFill>
                  <a:schemeClr val="accent1">
                    <a:lumMod val="50000"/>
                  </a:schemeClr>
                </a:solidFill>
              </a:rPr>
              <a:t> </a:t>
            </a:r>
            <a:r>
              <a:rPr lang="hr-HR" sz="2000" dirty="0" err="1">
                <a:solidFill>
                  <a:schemeClr val="accent1">
                    <a:lumMod val="50000"/>
                  </a:schemeClr>
                </a:solidFill>
              </a:rPr>
              <a:t>issued</a:t>
            </a:r>
            <a:r>
              <a:rPr lang="hr-HR" sz="2000" dirty="0">
                <a:solidFill>
                  <a:schemeClr val="accent1">
                    <a:lumMod val="50000"/>
                  </a:schemeClr>
                </a:solidFill>
              </a:rPr>
              <a:t> for </a:t>
            </a:r>
            <a:r>
              <a:rPr lang="hr-HR" sz="2000" dirty="0" err="1">
                <a:solidFill>
                  <a:schemeClr val="accent1">
                    <a:lumMod val="50000"/>
                  </a:schemeClr>
                </a:solidFill>
              </a:rPr>
              <a:t>that</a:t>
            </a:r>
            <a:r>
              <a:rPr lang="hr-HR" sz="2000" dirty="0">
                <a:solidFill>
                  <a:schemeClr val="accent1">
                    <a:lumMod val="50000"/>
                  </a:schemeClr>
                </a:solidFill>
              </a:rPr>
              <a:t> </a:t>
            </a:r>
            <a:r>
              <a:rPr lang="hr-HR" sz="2000" dirty="0" err="1">
                <a:solidFill>
                  <a:schemeClr val="accent1">
                    <a:lumMod val="50000"/>
                  </a:schemeClr>
                </a:solidFill>
              </a:rPr>
              <a:t>metering</a:t>
            </a:r>
            <a:r>
              <a:rPr lang="hr-HR" sz="2000" dirty="0">
                <a:solidFill>
                  <a:schemeClr val="accent1">
                    <a:lumMod val="50000"/>
                  </a:schemeClr>
                </a:solidFill>
              </a:rPr>
              <a:t> </a:t>
            </a:r>
            <a:r>
              <a:rPr lang="hr-HR" sz="2000" dirty="0" err="1">
                <a:solidFill>
                  <a:schemeClr val="accent1">
                    <a:lumMod val="50000"/>
                  </a:schemeClr>
                </a:solidFill>
              </a:rPr>
              <a:t>point</a:t>
            </a:r>
            <a:r>
              <a:rPr lang="hr-HR" sz="2000" dirty="0">
                <a:solidFill>
                  <a:schemeClr val="accent1">
                    <a:lumMod val="50000"/>
                  </a:schemeClr>
                </a:solidFill>
              </a:rPr>
              <a:t> (</a:t>
            </a:r>
            <a:r>
              <a:rPr lang="hr-HR" sz="2000" dirty="0" err="1">
                <a:solidFill>
                  <a:schemeClr val="accent1">
                    <a:lumMod val="50000"/>
                  </a:schemeClr>
                </a:solidFill>
              </a:rPr>
              <a:t>Example</a:t>
            </a:r>
            <a:r>
              <a:rPr lang="hr-HR" sz="2000" dirty="0">
                <a:solidFill>
                  <a:schemeClr val="accent1">
                    <a:lumMod val="50000"/>
                  </a:schemeClr>
                </a:solidFill>
              </a:rPr>
              <a:t>: Table 1) (Cl. 54 </a:t>
            </a:r>
            <a:r>
              <a:rPr lang="hr-HR" sz="2000" dirty="0" err="1">
                <a:solidFill>
                  <a:schemeClr val="accent1">
                    <a:lumMod val="50000"/>
                  </a:schemeClr>
                </a:solidFill>
              </a:rPr>
              <a:t>and</a:t>
            </a:r>
            <a:r>
              <a:rPr lang="hr-HR" sz="2000" dirty="0">
                <a:solidFill>
                  <a:schemeClr val="accent1">
                    <a:lumMod val="50000"/>
                  </a:schemeClr>
                </a:solidFill>
              </a:rPr>
              <a:t> 55 APA).</a:t>
            </a:r>
          </a:p>
        </p:txBody>
      </p:sp>
      <p:sp>
        <p:nvSpPr>
          <p:cNvPr id="14" name="Rectangle 13"/>
          <p:cNvSpPr/>
          <p:nvPr/>
        </p:nvSpPr>
        <p:spPr>
          <a:xfrm>
            <a:off x="289954" y="2164615"/>
            <a:ext cx="704850" cy="1702536"/>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7.</a:t>
            </a:r>
          </a:p>
        </p:txBody>
      </p:sp>
      <p:sp>
        <p:nvSpPr>
          <p:cNvPr id="15" name="TextBox 14"/>
          <p:cNvSpPr txBox="1"/>
          <p:nvPr/>
        </p:nvSpPr>
        <p:spPr>
          <a:xfrm>
            <a:off x="1114425" y="3990975"/>
            <a:ext cx="7543800" cy="1631216"/>
          </a:xfrm>
          <a:prstGeom prst="rect">
            <a:avLst/>
          </a:prstGeom>
          <a:noFill/>
        </p:spPr>
        <p:txBody>
          <a:bodyPr wrap="square" rtlCol="0">
            <a:spAutoFit/>
          </a:bodyPr>
          <a:lstStyle/>
          <a:p>
            <a:pPr algn="just"/>
            <a:r>
              <a:rPr lang="hr-HR" sz="2000" dirty="0" err="1">
                <a:solidFill>
                  <a:schemeClr val="accent1">
                    <a:lumMod val="50000"/>
                  </a:schemeClr>
                </a:solidFill>
              </a:rPr>
              <a:t>Verify</a:t>
            </a:r>
            <a:r>
              <a:rPr lang="hr-HR" sz="2000" dirty="0">
                <a:solidFill>
                  <a:schemeClr val="accent1">
                    <a:lumMod val="50000"/>
                  </a:schemeClr>
                </a:solidFill>
              </a:rPr>
              <a:t> </a:t>
            </a:r>
            <a:r>
              <a:rPr lang="hr-HR" sz="2000" dirty="0" err="1">
                <a:solidFill>
                  <a:schemeClr val="accent1">
                    <a:lumMod val="50000"/>
                  </a:schemeClr>
                </a:solidFill>
              </a:rPr>
              <a:t>whether</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b="1" dirty="0" err="1">
                <a:solidFill>
                  <a:schemeClr val="accent1">
                    <a:lumMod val="50000"/>
                  </a:schemeClr>
                </a:solidFill>
              </a:rPr>
              <a:t>continuous</a:t>
            </a:r>
            <a:r>
              <a:rPr lang="hr-HR" sz="2000" b="1" dirty="0">
                <a:solidFill>
                  <a:schemeClr val="accent1">
                    <a:lumMod val="50000"/>
                  </a:schemeClr>
                </a:solidFill>
              </a:rPr>
              <a:t> data transfer</a:t>
            </a:r>
            <a:r>
              <a:rPr lang="hr-HR" sz="2000" dirty="0">
                <a:solidFill>
                  <a:schemeClr val="accent1">
                    <a:lumMod val="50000"/>
                  </a:schemeClr>
                </a:solidFill>
              </a:rPr>
              <a:t> </a:t>
            </a:r>
            <a:r>
              <a:rPr lang="hr-HR" sz="2000" dirty="0" err="1">
                <a:solidFill>
                  <a:schemeClr val="accent1">
                    <a:lumMod val="50000"/>
                  </a:schemeClr>
                </a:solidFill>
              </a:rPr>
              <a:t>has</a:t>
            </a:r>
            <a:r>
              <a:rPr lang="hr-HR" sz="2000" dirty="0">
                <a:solidFill>
                  <a:schemeClr val="accent1">
                    <a:lumMod val="50000"/>
                  </a:schemeClr>
                </a:solidFill>
              </a:rPr>
              <a:t> </a:t>
            </a:r>
            <a:r>
              <a:rPr lang="hr-HR" sz="2000" dirty="0" err="1">
                <a:solidFill>
                  <a:schemeClr val="accent1">
                    <a:lumMod val="50000"/>
                  </a:schemeClr>
                </a:solidFill>
              </a:rPr>
              <a:t>been</a:t>
            </a:r>
            <a:r>
              <a:rPr lang="hr-HR" sz="2000" dirty="0">
                <a:solidFill>
                  <a:schemeClr val="accent1">
                    <a:lumMod val="50000"/>
                  </a:schemeClr>
                </a:solidFill>
              </a:rPr>
              <a:t> </a:t>
            </a:r>
            <a:r>
              <a:rPr lang="hr-HR" sz="2000" dirty="0" err="1">
                <a:solidFill>
                  <a:schemeClr val="accent1">
                    <a:lumMod val="50000"/>
                  </a:schemeClr>
                </a:solidFill>
              </a:rPr>
              <a:t>ensured</a:t>
            </a:r>
            <a:r>
              <a:rPr lang="hr-HR" sz="2000" dirty="0">
                <a:solidFill>
                  <a:schemeClr val="accent1">
                    <a:lumMod val="50000"/>
                  </a:schemeClr>
                </a:solidFill>
              </a:rPr>
              <a:t> for </a:t>
            </a:r>
            <a:r>
              <a:rPr lang="hr-HR" sz="2000" dirty="0" err="1">
                <a:solidFill>
                  <a:schemeClr val="accent1">
                    <a:lumMod val="50000"/>
                  </a:schemeClr>
                </a:solidFill>
              </a:rPr>
              <a:t>pollutants</a:t>
            </a:r>
            <a:r>
              <a:rPr lang="hr-HR" sz="2000" dirty="0">
                <a:solidFill>
                  <a:schemeClr val="accent1">
                    <a:lumMod val="50000"/>
                  </a:schemeClr>
                </a:solidFill>
              </a:rPr>
              <a:t> </a:t>
            </a:r>
            <a:r>
              <a:rPr lang="hr-HR" sz="2000" dirty="0" err="1">
                <a:solidFill>
                  <a:schemeClr val="accent1">
                    <a:lumMod val="50000"/>
                  </a:schemeClr>
                </a:solidFill>
              </a:rPr>
              <a:t>which</a:t>
            </a:r>
            <a:r>
              <a:rPr lang="hr-HR" sz="2000" dirty="0">
                <a:solidFill>
                  <a:schemeClr val="accent1">
                    <a:lumMod val="50000"/>
                  </a:schemeClr>
                </a:solidFill>
              </a:rPr>
              <a:t> </a:t>
            </a:r>
            <a:r>
              <a:rPr lang="hr-HR" sz="2000" dirty="0" err="1">
                <a:solidFill>
                  <a:schemeClr val="accent1">
                    <a:lumMod val="50000"/>
                  </a:schemeClr>
                </a:solidFill>
              </a:rPr>
              <a:t>concentration</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air</a:t>
            </a:r>
            <a:r>
              <a:rPr lang="hr-HR" sz="2000" dirty="0">
                <a:solidFill>
                  <a:schemeClr val="accent1">
                    <a:lumMod val="50000"/>
                  </a:schemeClr>
                </a:solidFill>
              </a:rPr>
              <a:t> </a:t>
            </a:r>
            <a:r>
              <a:rPr lang="hr-HR" sz="2000" dirty="0" err="1">
                <a:solidFill>
                  <a:schemeClr val="accent1">
                    <a:lumMod val="50000"/>
                  </a:schemeClr>
                </a:solidFill>
              </a:rPr>
              <a:t>is</a:t>
            </a:r>
            <a:r>
              <a:rPr lang="hr-HR" sz="2000" dirty="0">
                <a:solidFill>
                  <a:schemeClr val="accent1">
                    <a:lumMod val="50000"/>
                  </a:schemeClr>
                </a:solidFill>
              </a:rPr>
              <a:t> </a:t>
            </a:r>
            <a:r>
              <a:rPr lang="hr-HR" sz="2000" dirty="0" err="1">
                <a:solidFill>
                  <a:schemeClr val="accent1">
                    <a:lumMod val="50000"/>
                  </a:schemeClr>
                </a:solidFill>
              </a:rPr>
              <a:t>determined</a:t>
            </a:r>
            <a:r>
              <a:rPr lang="hr-HR" sz="2000" dirty="0">
                <a:solidFill>
                  <a:schemeClr val="accent1">
                    <a:lumMod val="50000"/>
                  </a:schemeClr>
                </a:solidFill>
              </a:rPr>
              <a:t> </a:t>
            </a:r>
            <a:r>
              <a:rPr lang="hr-HR" sz="2000" dirty="0" err="1">
                <a:solidFill>
                  <a:schemeClr val="accent1">
                    <a:lumMod val="50000"/>
                  </a:schemeClr>
                </a:solidFill>
              </a:rPr>
              <a:t>by</a:t>
            </a:r>
            <a:r>
              <a:rPr lang="hr-HR" sz="2000" dirty="0">
                <a:solidFill>
                  <a:schemeClr val="accent1">
                    <a:lumMod val="50000"/>
                  </a:schemeClr>
                </a:solidFill>
              </a:rPr>
              <a:t> monitoring </a:t>
            </a:r>
            <a:r>
              <a:rPr lang="hr-HR" sz="2000" dirty="0" err="1">
                <a:solidFill>
                  <a:schemeClr val="accent1">
                    <a:lumMod val="50000"/>
                  </a:schemeClr>
                </a:solidFill>
              </a:rPr>
              <a:t>instruments</a:t>
            </a:r>
            <a:r>
              <a:rPr lang="hr-HR" sz="2000" dirty="0">
                <a:solidFill>
                  <a:schemeClr val="accent1">
                    <a:lumMod val="50000"/>
                  </a:schemeClr>
                </a:solidFill>
              </a:rPr>
              <a:t> for </a:t>
            </a:r>
            <a:r>
              <a:rPr lang="hr-HR" sz="2000" dirty="0" err="1">
                <a:solidFill>
                  <a:schemeClr val="accent1">
                    <a:lumMod val="50000"/>
                  </a:schemeClr>
                </a:solidFill>
              </a:rPr>
              <a:t>automatic</a:t>
            </a:r>
            <a:r>
              <a:rPr lang="hr-HR" sz="2000" dirty="0">
                <a:solidFill>
                  <a:schemeClr val="accent1">
                    <a:lumMod val="50000"/>
                  </a:schemeClr>
                </a:solidFill>
              </a:rPr>
              <a:t> monitoring </a:t>
            </a:r>
            <a:r>
              <a:rPr lang="hr-HR" sz="2000" dirty="0" err="1">
                <a:solidFill>
                  <a:schemeClr val="accent1">
                    <a:lumMod val="50000"/>
                  </a:schemeClr>
                </a:solidFill>
              </a:rPr>
              <a:t>by</a:t>
            </a:r>
            <a:r>
              <a:rPr lang="hr-HR" sz="2000" dirty="0">
                <a:solidFill>
                  <a:schemeClr val="accent1">
                    <a:lumMod val="50000"/>
                  </a:schemeClr>
                </a:solidFill>
              </a:rPr>
              <a:t> </a:t>
            </a:r>
            <a:r>
              <a:rPr lang="hr-HR" sz="2000" dirty="0" err="1">
                <a:solidFill>
                  <a:schemeClr val="accent1">
                    <a:lumMod val="50000"/>
                  </a:schemeClr>
                </a:solidFill>
              </a:rPr>
              <a:t>computer</a:t>
            </a:r>
            <a:r>
              <a:rPr lang="hr-HR" sz="2000" dirty="0">
                <a:solidFill>
                  <a:schemeClr val="accent1">
                    <a:lumMod val="50000"/>
                  </a:schemeClr>
                </a:solidFill>
              </a:rPr>
              <a:t> network </a:t>
            </a:r>
            <a:r>
              <a:rPr lang="hr-HR" sz="2000" dirty="0" err="1">
                <a:solidFill>
                  <a:schemeClr val="accent1">
                    <a:lumMod val="50000"/>
                  </a:schemeClr>
                </a:solidFill>
              </a:rPr>
              <a:t>into</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air</a:t>
            </a:r>
            <a:r>
              <a:rPr lang="hr-HR" sz="2000" dirty="0">
                <a:solidFill>
                  <a:schemeClr val="accent1">
                    <a:lumMod val="50000"/>
                  </a:schemeClr>
                </a:solidFill>
              </a:rPr>
              <a:t> </a:t>
            </a:r>
            <a:r>
              <a:rPr lang="hr-HR" sz="2000" dirty="0" err="1">
                <a:solidFill>
                  <a:schemeClr val="accent1">
                    <a:lumMod val="50000"/>
                  </a:schemeClr>
                </a:solidFill>
              </a:rPr>
              <a:t>quality</a:t>
            </a:r>
            <a:r>
              <a:rPr lang="hr-HR" sz="2000" dirty="0">
                <a:solidFill>
                  <a:schemeClr val="accent1">
                    <a:lumMod val="50000"/>
                  </a:schemeClr>
                </a:solidFill>
              </a:rPr>
              <a:t> </a:t>
            </a:r>
            <a:r>
              <a:rPr lang="hr-HR" sz="2000" dirty="0" err="1">
                <a:solidFill>
                  <a:schemeClr val="accent1">
                    <a:lumMod val="50000"/>
                  </a:schemeClr>
                </a:solidFill>
              </a:rPr>
              <a:t>information</a:t>
            </a:r>
            <a:r>
              <a:rPr lang="hr-HR" sz="2000" dirty="0">
                <a:solidFill>
                  <a:schemeClr val="accent1">
                    <a:lumMod val="50000"/>
                  </a:schemeClr>
                </a:solidFill>
              </a:rPr>
              <a:t> system </a:t>
            </a:r>
            <a:r>
              <a:rPr lang="hr-HR" sz="2000" dirty="0" err="1">
                <a:solidFill>
                  <a:schemeClr val="accent1">
                    <a:lumMod val="50000"/>
                  </a:schemeClr>
                </a:solidFill>
              </a:rPr>
              <a:t>managed</a:t>
            </a:r>
            <a:r>
              <a:rPr lang="hr-HR" sz="2000" dirty="0">
                <a:solidFill>
                  <a:schemeClr val="accent1">
                    <a:lumMod val="50000"/>
                  </a:schemeClr>
                </a:solidFill>
              </a:rPr>
              <a:t> </a:t>
            </a:r>
            <a:r>
              <a:rPr lang="hr-HR" sz="2000" dirty="0" err="1">
                <a:solidFill>
                  <a:schemeClr val="accent1">
                    <a:lumMod val="50000"/>
                  </a:schemeClr>
                </a:solidFill>
              </a:rPr>
              <a:t>by</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Agency</a:t>
            </a:r>
            <a:r>
              <a:rPr lang="hr-HR" sz="2000" dirty="0">
                <a:solidFill>
                  <a:schemeClr val="accent1">
                    <a:lumMod val="50000"/>
                  </a:schemeClr>
                </a:solidFill>
              </a:rPr>
              <a:t>. (C</a:t>
            </a:r>
            <a:r>
              <a:rPr lang="hr-BA" sz="2000" dirty="0">
                <a:solidFill>
                  <a:schemeClr val="accent1">
                    <a:lumMod val="50000"/>
                  </a:schemeClr>
                </a:solidFill>
              </a:rPr>
              <a:t>l. 21 OAQM) </a:t>
            </a:r>
            <a:r>
              <a:rPr lang="hr-HR" sz="2000" u="sng" dirty="0">
                <a:solidFill>
                  <a:schemeClr val="accent1">
                    <a:lumMod val="50000"/>
                  </a:schemeClr>
                </a:solidFill>
                <a:hlinkClick r:id="rId4"/>
              </a:rPr>
              <a:t>http://iszz.azo.hr/iskzl/</a:t>
            </a:r>
            <a:endParaRPr lang="hr-HR" sz="2000" dirty="0">
              <a:solidFill>
                <a:schemeClr val="accent1">
                  <a:lumMod val="50000"/>
                </a:schemeClr>
              </a:solidFill>
            </a:endParaRPr>
          </a:p>
        </p:txBody>
      </p:sp>
      <p:sp>
        <p:nvSpPr>
          <p:cNvPr id="18" name="Rectangle 17"/>
          <p:cNvSpPr/>
          <p:nvPr/>
        </p:nvSpPr>
        <p:spPr>
          <a:xfrm>
            <a:off x="280429" y="3917215"/>
            <a:ext cx="704850" cy="1702536"/>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8.</a:t>
            </a: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9" name="Group 3"/>
          <p:cNvGrpSpPr>
            <a:grpSpLocks noChangeAspect="1"/>
          </p:cNvGrpSpPr>
          <p:nvPr/>
        </p:nvGrpSpPr>
        <p:grpSpPr bwMode="auto">
          <a:xfrm>
            <a:off x="442354" y="6362429"/>
            <a:ext cx="4500798" cy="411137"/>
            <a:chOff x="14858" y="6031800"/>
            <a:chExt cx="7310482" cy="703818"/>
          </a:xfrm>
        </p:grpSpPr>
        <p:pic>
          <p:nvPicPr>
            <p:cNvPr id="2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298465" y="1238249"/>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298465" y="1400502"/>
            <a:ext cx="8429624" cy="954107"/>
          </a:xfrm>
          <a:prstGeom prst="rect">
            <a:avLst/>
          </a:prstGeom>
          <a:noFill/>
        </p:spPr>
        <p:txBody>
          <a:bodyPr wrap="square" rtlCol="0">
            <a:spAutoFit/>
          </a:bodyPr>
          <a:lstStyle/>
          <a:p>
            <a:pPr algn="ctr"/>
            <a:r>
              <a:rPr lang="hr-HR" sz="2800" b="1" dirty="0">
                <a:solidFill>
                  <a:schemeClr val="tx2">
                    <a:lumMod val="75000"/>
                  </a:schemeClr>
                </a:solidFill>
              </a:rPr>
              <a:t> B.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monitoring - </a:t>
            </a:r>
            <a:r>
              <a:rPr lang="hr-HR" sz="2800" b="1" dirty="0" err="1">
                <a:solidFill>
                  <a:schemeClr val="tx2">
                    <a:lumMod val="75000"/>
                  </a:schemeClr>
                </a:solidFill>
              </a:rPr>
              <a:t>steps</a:t>
            </a:r>
            <a:endParaRPr lang="hr-HR" sz="2800" b="1" dirty="0">
              <a:solidFill>
                <a:schemeClr val="tx2">
                  <a:lumMod val="75000"/>
                </a:schemeClr>
              </a:solidFill>
            </a:endParaRPr>
          </a:p>
          <a:p>
            <a:pPr algn="ctr"/>
            <a:endParaRPr lang="hr-HR" sz="2800" b="1" dirty="0">
              <a:solidFill>
                <a:schemeClr val="tx2">
                  <a:lumMod val="75000"/>
                </a:schemeClr>
              </a:solidFill>
            </a:endParaRPr>
          </a:p>
        </p:txBody>
      </p:sp>
      <p:sp>
        <p:nvSpPr>
          <p:cNvPr id="13" name="Rectangle 12"/>
          <p:cNvSpPr/>
          <p:nvPr/>
        </p:nvSpPr>
        <p:spPr>
          <a:xfrm>
            <a:off x="1071562" y="2152648"/>
            <a:ext cx="7667625" cy="3552827"/>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dirty="0" err="1">
                <a:solidFill>
                  <a:schemeClr val="accent1">
                    <a:lumMod val="50000"/>
                  </a:schemeClr>
                </a:solidFill>
              </a:rPr>
              <a:t>Verify</a:t>
            </a:r>
            <a:r>
              <a:rPr lang="hr-HR" sz="2000" dirty="0">
                <a:solidFill>
                  <a:schemeClr val="accent1">
                    <a:lumMod val="50000"/>
                  </a:schemeClr>
                </a:solidFill>
              </a:rPr>
              <a:t> </a:t>
            </a:r>
            <a:r>
              <a:rPr lang="hr-HR" sz="2000" dirty="0" err="1">
                <a:solidFill>
                  <a:schemeClr val="accent1">
                    <a:lumMod val="50000"/>
                  </a:schemeClr>
                </a:solidFill>
              </a:rPr>
              <a:t>whether</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area</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monitored</a:t>
            </a:r>
            <a:r>
              <a:rPr lang="hr-HR" sz="2000" dirty="0">
                <a:solidFill>
                  <a:schemeClr val="accent1">
                    <a:lumMod val="50000"/>
                  </a:schemeClr>
                </a:solidFill>
              </a:rPr>
              <a:t> </a:t>
            </a:r>
            <a:r>
              <a:rPr lang="hr-HR" sz="2000" u="sng" dirty="0" err="1">
                <a:solidFill>
                  <a:schemeClr val="accent1">
                    <a:lumMod val="50000"/>
                  </a:schemeClr>
                </a:solidFill>
              </a:rPr>
              <a:t>local</a:t>
            </a:r>
            <a:r>
              <a:rPr lang="hr-HR" sz="2000" u="sng" dirty="0">
                <a:solidFill>
                  <a:schemeClr val="accent1">
                    <a:lumMod val="50000"/>
                  </a:schemeClr>
                </a:solidFill>
              </a:rPr>
              <a:t> </a:t>
            </a:r>
            <a:r>
              <a:rPr lang="hr-HR" sz="2000" u="sng" dirty="0" err="1">
                <a:solidFill>
                  <a:schemeClr val="accent1">
                    <a:lumMod val="50000"/>
                  </a:schemeClr>
                </a:solidFill>
              </a:rPr>
              <a:t>self-government</a:t>
            </a:r>
            <a:r>
              <a:rPr lang="hr-HR" sz="2000" u="sng" dirty="0">
                <a:solidFill>
                  <a:schemeClr val="accent1">
                    <a:lumMod val="50000"/>
                  </a:schemeClr>
                </a:solidFill>
              </a:rPr>
              <a:t> </a:t>
            </a:r>
            <a:r>
              <a:rPr lang="hr-HR" sz="2000" u="sng" dirty="0" err="1">
                <a:solidFill>
                  <a:schemeClr val="accent1">
                    <a:lumMod val="50000"/>
                  </a:schemeClr>
                </a:solidFill>
              </a:rPr>
              <a:t>unit</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levels</a:t>
            </a:r>
            <a:r>
              <a:rPr lang="hr-HR" sz="2000" dirty="0">
                <a:solidFill>
                  <a:schemeClr val="accent1">
                    <a:lumMod val="50000"/>
                  </a:schemeClr>
                </a:solidFill>
              </a:rPr>
              <a:t> </a:t>
            </a:r>
            <a:r>
              <a:rPr lang="hr-HR" sz="2000" dirty="0" err="1">
                <a:solidFill>
                  <a:schemeClr val="accent1">
                    <a:lumMod val="50000"/>
                  </a:schemeClr>
                </a:solidFill>
              </a:rPr>
              <a:t>exceeding</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b="1" dirty="0" err="1">
                <a:solidFill>
                  <a:schemeClr val="accent1">
                    <a:lumMod val="50000"/>
                  </a:schemeClr>
                </a:solidFill>
              </a:rPr>
              <a:t>allert</a:t>
            </a:r>
            <a:r>
              <a:rPr lang="hr-HR" sz="2000" b="1" dirty="0">
                <a:solidFill>
                  <a:schemeClr val="accent1">
                    <a:lumMod val="50000"/>
                  </a:schemeClr>
                </a:solidFill>
              </a:rPr>
              <a:t> </a:t>
            </a:r>
            <a:r>
              <a:rPr lang="hr-HR" sz="2000" b="1" dirty="0" err="1">
                <a:solidFill>
                  <a:schemeClr val="accent1">
                    <a:lumMod val="50000"/>
                  </a:schemeClr>
                </a:solidFill>
              </a:rPr>
              <a:t>threshold</a:t>
            </a:r>
            <a:r>
              <a:rPr lang="hr-HR" sz="2000" b="1" dirty="0">
                <a:solidFill>
                  <a:schemeClr val="accent1">
                    <a:lumMod val="50000"/>
                  </a:schemeClr>
                </a:solidFill>
              </a:rPr>
              <a:t> </a:t>
            </a:r>
            <a:r>
              <a:rPr lang="hr-HR" sz="2000" b="1" dirty="0" err="1">
                <a:solidFill>
                  <a:schemeClr val="accent1">
                    <a:lumMod val="50000"/>
                  </a:schemeClr>
                </a:solidFill>
              </a:rPr>
              <a:t>or</a:t>
            </a:r>
            <a:r>
              <a:rPr lang="hr-HR" sz="2000" b="1" dirty="0">
                <a:solidFill>
                  <a:schemeClr val="accent1">
                    <a:lumMod val="50000"/>
                  </a:schemeClr>
                </a:solidFill>
              </a:rPr>
              <a:t> </a:t>
            </a:r>
            <a:r>
              <a:rPr lang="hr-HR" sz="2000" b="1" dirty="0" err="1">
                <a:solidFill>
                  <a:schemeClr val="accent1">
                    <a:lumMod val="50000"/>
                  </a:schemeClr>
                </a:solidFill>
              </a:rPr>
              <a:t>warning</a:t>
            </a:r>
            <a:r>
              <a:rPr lang="hr-HR" sz="2000" b="1" dirty="0">
                <a:solidFill>
                  <a:schemeClr val="accent1">
                    <a:lumMod val="50000"/>
                  </a:schemeClr>
                </a:solidFill>
              </a:rPr>
              <a:t> </a:t>
            </a:r>
            <a:r>
              <a:rPr lang="hr-HR" sz="2000" b="1" dirty="0" err="1">
                <a:solidFill>
                  <a:schemeClr val="accent1">
                    <a:lumMod val="50000"/>
                  </a:schemeClr>
                </a:solidFill>
              </a:rPr>
              <a:t>threshold</a:t>
            </a:r>
            <a:r>
              <a:rPr lang="hr-HR" sz="2000" dirty="0">
                <a:solidFill>
                  <a:schemeClr val="accent1">
                    <a:lumMod val="50000"/>
                  </a:schemeClr>
                </a:solidFill>
              </a:rPr>
              <a:t> </a:t>
            </a:r>
            <a:r>
              <a:rPr lang="hr-HR" sz="2000" dirty="0" err="1">
                <a:solidFill>
                  <a:schemeClr val="accent1">
                    <a:lumMod val="50000"/>
                  </a:schemeClr>
                </a:solidFill>
              </a:rPr>
              <a:t>have</a:t>
            </a:r>
            <a:r>
              <a:rPr lang="hr-HR" sz="2000" dirty="0">
                <a:solidFill>
                  <a:schemeClr val="accent1">
                    <a:lumMod val="50000"/>
                  </a:schemeClr>
                </a:solidFill>
              </a:rPr>
              <a:t> </a:t>
            </a:r>
            <a:r>
              <a:rPr lang="hr-HR" sz="2000" dirty="0" err="1">
                <a:solidFill>
                  <a:schemeClr val="accent1">
                    <a:lumMod val="50000"/>
                  </a:schemeClr>
                </a:solidFill>
              </a:rPr>
              <a:t>been</a:t>
            </a:r>
            <a:r>
              <a:rPr lang="hr-HR" sz="2000" dirty="0">
                <a:solidFill>
                  <a:schemeClr val="accent1">
                    <a:lumMod val="50000"/>
                  </a:schemeClr>
                </a:solidFill>
              </a:rPr>
              <a:t> </a:t>
            </a:r>
            <a:r>
              <a:rPr lang="hr-HR" sz="2000" dirty="0" err="1">
                <a:solidFill>
                  <a:schemeClr val="accent1">
                    <a:lumMod val="50000"/>
                  </a:schemeClr>
                </a:solidFill>
              </a:rPr>
              <a:t>determined</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whether</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executive</a:t>
            </a:r>
            <a:r>
              <a:rPr lang="hr-HR" sz="2000" dirty="0">
                <a:solidFill>
                  <a:schemeClr val="accent1">
                    <a:lumMod val="50000"/>
                  </a:schemeClr>
                </a:solidFill>
              </a:rPr>
              <a:t> </a:t>
            </a:r>
            <a:r>
              <a:rPr lang="hr-HR" sz="2000" dirty="0" err="1">
                <a:solidFill>
                  <a:schemeClr val="accent1">
                    <a:lumMod val="50000"/>
                  </a:schemeClr>
                </a:solidFill>
              </a:rPr>
              <a:t>body</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City </a:t>
            </a:r>
            <a:r>
              <a:rPr lang="hr-HR" sz="2000" dirty="0" err="1">
                <a:solidFill>
                  <a:schemeClr val="accent1">
                    <a:lumMod val="50000"/>
                  </a:schemeClr>
                </a:solidFill>
              </a:rPr>
              <a:t>of</a:t>
            </a:r>
            <a:r>
              <a:rPr lang="hr-HR" sz="2000" dirty="0">
                <a:solidFill>
                  <a:schemeClr val="accent1">
                    <a:lumMod val="50000"/>
                  </a:schemeClr>
                </a:solidFill>
              </a:rPr>
              <a:t> Zagreb, </a:t>
            </a:r>
            <a:r>
              <a:rPr lang="hr-HR" sz="2000" dirty="0" err="1">
                <a:solidFill>
                  <a:schemeClr val="accent1">
                    <a:lumMod val="50000"/>
                  </a:schemeClr>
                </a:solidFill>
              </a:rPr>
              <a:t>city</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municipality</a:t>
            </a:r>
            <a:r>
              <a:rPr lang="hr-HR" sz="2000" dirty="0">
                <a:solidFill>
                  <a:schemeClr val="accent1">
                    <a:lumMod val="50000"/>
                  </a:schemeClr>
                </a:solidFill>
              </a:rPr>
              <a:t> </a:t>
            </a:r>
            <a:r>
              <a:rPr lang="hr-HR" sz="2000" dirty="0" err="1">
                <a:solidFill>
                  <a:schemeClr val="accent1">
                    <a:lumMod val="50000"/>
                  </a:schemeClr>
                </a:solidFill>
              </a:rPr>
              <a:t>ordered</a:t>
            </a:r>
            <a:r>
              <a:rPr lang="hr-HR" sz="2000" dirty="0">
                <a:solidFill>
                  <a:schemeClr val="accent1">
                    <a:lumMod val="50000"/>
                  </a:schemeClr>
                </a:solidFill>
              </a:rPr>
              <a:t> </a:t>
            </a:r>
            <a:r>
              <a:rPr lang="hr-HR" sz="2000" dirty="0" err="1">
                <a:solidFill>
                  <a:schemeClr val="accent1">
                    <a:lumMod val="50000"/>
                  </a:schemeClr>
                </a:solidFill>
              </a:rPr>
              <a:t>an</a:t>
            </a:r>
            <a:r>
              <a:rPr lang="hr-HR" sz="2000" dirty="0">
                <a:solidFill>
                  <a:schemeClr val="accent1">
                    <a:lumMod val="50000"/>
                  </a:schemeClr>
                </a:solidFill>
              </a:rPr>
              <a:t> </a:t>
            </a:r>
            <a:r>
              <a:rPr lang="hr-HR" sz="2000" dirty="0" err="1">
                <a:solidFill>
                  <a:schemeClr val="accent1">
                    <a:lumMod val="50000"/>
                  </a:schemeClr>
                </a:solidFill>
              </a:rPr>
              <a:t>implementation</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special</a:t>
            </a:r>
            <a:r>
              <a:rPr lang="hr-HR" sz="2000" dirty="0">
                <a:solidFill>
                  <a:schemeClr val="accent1">
                    <a:lumMod val="50000"/>
                  </a:schemeClr>
                </a:solidFill>
              </a:rPr>
              <a:t> </a:t>
            </a:r>
            <a:r>
              <a:rPr lang="hr-HR" sz="2000" dirty="0" err="1">
                <a:solidFill>
                  <a:schemeClr val="accent1">
                    <a:lumMod val="50000"/>
                  </a:schemeClr>
                </a:solidFill>
              </a:rPr>
              <a:t>health</a:t>
            </a:r>
            <a:r>
              <a:rPr lang="hr-HR" sz="2000" dirty="0">
                <a:solidFill>
                  <a:schemeClr val="accent1">
                    <a:lumMod val="50000"/>
                  </a:schemeClr>
                </a:solidFill>
              </a:rPr>
              <a:t> </a:t>
            </a:r>
            <a:r>
              <a:rPr lang="hr-HR" sz="2000" dirty="0" err="1">
                <a:solidFill>
                  <a:schemeClr val="accent1">
                    <a:lumMod val="50000"/>
                  </a:schemeClr>
                </a:solidFill>
              </a:rPr>
              <a:t>protection</a:t>
            </a:r>
            <a:r>
              <a:rPr lang="hr-HR" sz="2000" dirty="0">
                <a:solidFill>
                  <a:schemeClr val="accent1">
                    <a:lumMod val="50000"/>
                  </a:schemeClr>
                </a:solidFill>
              </a:rPr>
              <a:t> </a:t>
            </a:r>
            <a:r>
              <a:rPr lang="hr-HR" sz="2000" dirty="0" err="1">
                <a:solidFill>
                  <a:schemeClr val="accent1">
                    <a:lumMod val="50000"/>
                  </a:schemeClr>
                </a:solidFill>
              </a:rPr>
              <a:t>measures</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method</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their</a:t>
            </a:r>
            <a:r>
              <a:rPr lang="hr-HR" sz="2000" dirty="0">
                <a:solidFill>
                  <a:schemeClr val="accent1">
                    <a:lumMod val="50000"/>
                  </a:schemeClr>
                </a:solidFill>
              </a:rPr>
              <a:t> </a:t>
            </a:r>
            <a:r>
              <a:rPr lang="hr-HR" sz="2000" dirty="0" err="1">
                <a:solidFill>
                  <a:schemeClr val="accent1">
                    <a:lumMod val="50000"/>
                  </a:schemeClr>
                </a:solidFill>
              </a:rPr>
              <a:t>implementation</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whether</a:t>
            </a:r>
            <a:r>
              <a:rPr lang="hr-HR" sz="2000" dirty="0">
                <a:solidFill>
                  <a:schemeClr val="accent1">
                    <a:lumMod val="50000"/>
                  </a:schemeClr>
                </a:solidFill>
              </a:rPr>
              <a:t> </a:t>
            </a:r>
            <a:r>
              <a:rPr lang="hr-HR" sz="2000" dirty="0" err="1">
                <a:solidFill>
                  <a:schemeClr val="accent1">
                    <a:lumMod val="50000"/>
                  </a:schemeClr>
                </a:solidFill>
              </a:rPr>
              <a:t>it</a:t>
            </a:r>
            <a:r>
              <a:rPr lang="hr-HR" sz="2000" dirty="0">
                <a:solidFill>
                  <a:schemeClr val="accent1">
                    <a:lumMod val="50000"/>
                  </a:schemeClr>
                </a:solidFill>
              </a:rPr>
              <a:t> </a:t>
            </a:r>
            <a:r>
              <a:rPr lang="hr-HR" sz="2000" dirty="0" err="1">
                <a:solidFill>
                  <a:schemeClr val="accent1">
                    <a:lumMod val="50000"/>
                  </a:schemeClr>
                </a:solidFill>
              </a:rPr>
              <a:t>informed</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public</a:t>
            </a:r>
            <a:r>
              <a:rPr lang="hr-HR" sz="2000" dirty="0">
                <a:solidFill>
                  <a:schemeClr val="accent1">
                    <a:lumMod val="50000"/>
                  </a:schemeClr>
                </a:solidFill>
              </a:rPr>
              <a:t> </a:t>
            </a:r>
            <a:r>
              <a:rPr lang="hr-HR" sz="2000" dirty="0" err="1">
                <a:solidFill>
                  <a:schemeClr val="accent1">
                    <a:lumMod val="50000"/>
                  </a:schemeClr>
                </a:solidFill>
              </a:rPr>
              <a:t>via</a:t>
            </a:r>
            <a:r>
              <a:rPr lang="hr-HR" sz="2000" dirty="0">
                <a:solidFill>
                  <a:schemeClr val="accent1">
                    <a:lumMod val="50000"/>
                  </a:schemeClr>
                </a:solidFill>
              </a:rPr>
              <a:t> </a:t>
            </a:r>
            <a:r>
              <a:rPr lang="hr-HR" sz="2000" dirty="0" err="1">
                <a:solidFill>
                  <a:schemeClr val="accent1">
                    <a:lumMod val="50000"/>
                  </a:schemeClr>
                </a:solidFill>
              </a:rPr>
              <a:t>media</a:t>
            </a:r>
            <a:r>
              <a:rPr lang="hr-HR" sz="2000" dirty="0">
                <a:solidFill>
                  <a:schemeClr val="accent1">
                    <a:lumMod val="50000"/>
                  </a:schemeClr>
                </a:solidFill>
              </a:rPr>
              <a:t> </a:t>
            </a:r>
            <a:r>
              <a:rPr lang="hr-HR" sz="2000" dirty="0" err="1">
                <a:solidFill>
                  <a:schemeClr val="accent1">
                    <a:lumMod val="50000"/>
                  </a:schemeClr>
                </a:solidFill>
              </a:rPr>
              <a:t>covering</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area</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that</a:t>
            </a:r>
            <a:r>
              <a:rPr lang="hr-HR" sz="2000" dirty="0">
                <a:solidFill>
                  <a:schemeClr val="accent1">
                    <a:lumMod val="50000"/>
                  </a:schemeClr>
                </a:solidFill>
              </a:rPr>
              <a:t> </a:t>
            </a:r>
            <a:r>
              <a:rPr lang="hr-HR" sz="2000" dirty="0" err="1">
                <a:solidFill>
                  <a:schemeClr val="accent1">
                    <a:lumMod val="50000"/>
                  </a:schemeClr>
                </a:solidFill>
              </a:rPr>
              <a:t>local</a:t>
            </a:r>
            <a:r>
              <a:rPr lang="hr-HR" sz="2000" dirty="0">
                <a:solidFill>
                  <a:schemeClr val="accent1">
                    <a:lumMod val="50000"/>
                  </a:schemeClr>
                </a:solidFill>
              </a:rPr>
              <a:t> </a:t>
            </a:r>
            <a:r>
              <a:rPr lang="hr-HR" sz="2000" dirty="0" err="1">
                <a:solidFill>
                  <a:schemeClr val="accent1">
                    <a:lumMod val="50000"/>
                  </a:schemeClr>
                </a:solidFill>
              </a:rPr>
              <a:t>self-government</a:t>
            </a:r>
            <a:r>
              <a:rPr lang="hr-HR" sz="2000" dirty="0">
                <a:solidFill>
                  <a:schemeClr val="accent1">
                    <a:lumMod val="50000"/>
                  </a:schemeClr>
                </a:solidFill>
              </a:rPr>
              <a:t> </a:t>
            </a:r>
            <a:r>
              <a:rPr lang="hr-HR" sz="2000" dirty="0" err="1">
                <a:solidFill>
                  <a:schemeClr val="accent1">
                    <a:lumMod val="50000"/>
                  </a:schemeClr>
                </a:solidFill>
              </a:rPr>
              <a:t>unit</a:t>
            </a:r>
            <a:r>
              <a:rPr lang="hr-HR" sz="2000" dirty="0">
                <a:solidFill>
                  <a:schemeClr val="accent1">
                    <a:lumMod val="50000"/>
                  </a:schemeClr>
                </a:solidFill>
              </a:rPr>
              <a:t>.</a:t>
            </a:r>
          </a:p>
          <a:p>
            <a:pPr algn="just"/>
            <a:r>
              <a:rPr lang="hr-HR" sz="2000" dirty="0" err="1">
                <a:solidFill>
                  <a:schemeClr val="accent1">
                    <a:lumMod val="50000"/>
                  </a:schemeClr>
                </a:solidFill>
              </a:rPr>
              <a:t>Verify</a:t>
            </a:r>
            <a:r>
              <a:rPr lang="hr-HR" sz="2000" dirty="0">
                <a:solidFill>
                  <a:schemeClr val="accent1">
                    <a:lumMod val="50000"/>
                  </a:schemeClr>
                </a:solidFill>
              </a:rPr>
              <a:t> </a:t>
            </a:r>
            <a:r>
              <a:rPr lang="hr-HR" sz="2000" dirty="0" err="1">
                <a:solidFill>
                  <a:schemeClr val="accent1">
                    <a:lumMod val="50000"/>
                  </a:schemeClr>
                </a:solidFill>
              </a:rPr>
              <a:t>whether</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area</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monitored</a:t>
            </a:r>
            <a:r>
              <a:rPr lang="hr-HR" sz="2000" dirty="0">
                <a:solidFill>
                  <a:schemeClr val="accent1">
                    <a:lumMod val="50000"/>
                  </a:schemeClr>
                </a:solidFill>
              </a:rPr>
              <a:t> </a:t>
            </a:r>
            <a:r>
              <a:rPr lang="hr-HR" sz="2000" dirty="0" err="1">
                <a:solidFill>
                  <a:schemeClr val="accent1">
                    <a:lumMod val="50000"/>
                  </a:schemeClr>
                </a:solidFill>
              </a:rPr>
              <a:t>local</a:t>
            </a:r>
            <a:r>
              <a:rPr lang="hr-HR" sz="2000" dirty="0">
                <a:solidFill>
                  <a:schemeClr val="accent1">
                    <a:lumMod val="50000"/>
                  </a:schemeClr>
                </a:solidFill>
              </a:rPr>
              <a:t> </a:t>
            </a:r>
            <a:r>
              <a:rPr lang="hr-HR" sz="2000" dirty="0" err="1">
                <a:solidFill>
                  <a:schemeClr val="accent1">
                    <a:lumMod val="50000"/>
                  </a:schemeClr>
                </a:solidFill>
              </a:rPr>
              <a:t>self-government</a:t>
            </a:r>
            <a:r>
              <a:rPr lang="hr-HR" sz="2000" dirty="0">
                <a:solidFill>
                  <a:schemeClr val="accent1">
                    <a:lumMod val="50000"/>
                  </a:schemeClr>
                </a:solidFill>
              </a:rPr>
              <a:t> </a:t>
            </a:r>
            <a:r>
              <a:rPr lang="hr-HR" sz="2000" dirty="0" err="1">
                <a:solidFill>
                  <a:schemeClr val="accent1">
                    <a:lumMod val="50000"/>
                  </a:schemeClr>
                </a:solidFill>
              </a:rPr>
              <a:t>unit</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b="1" dirty="0" err="1">
                <a:solidFill>
                  <a:schemeClr val="accent1">
                    <a:lumMod val="50000"/>
                  </a:schemeClr>
                </a:solidFill>
              </a:rPr>
              <a:t>critical</a:t>
            </a:r>
            <a:r>
              <a:rPr lang="hr-HR" sz="2000" b="1" dirty="0">
                <a:solidFill>
                  <a:schemeClr val="accent1">
                    <a:lumMod val="50000"/>
                  </a:schemeClr>
                </a:solidFill>
              </a:rPr>
              <a:t> </a:t>
            </a:r>
            <a:r>
              <a:rPr lang="hr-HR" sz="2000" b="1" dirty="0" err="1">
                <a:solidFill>
                  <a:schemeClr val="accent1">
                    <a:lumMod val="50000"/>
                  </a:schemeClr>
                </a:solidFill>
              </a:rPr>
              <a:t>levels</a:t>
            </a:r>
            <a:r>
              <a:rPr lang="hr-HR" sz="2000" dirty="0">
                <a:solidFill>
                  <a:schemeClr val="accent1">
                    <a:lumMod val="50000"/>
                  </a:schemeClr>
                </a:solidFill>
              </a:rPr>
              <a:t> </a:t>
            </a:r>
            <a:r>
              <a:rPr lang="hr-HR" sz="2000" dirty="0" err="1">
                <a:solidFill>
                  <a:schemeClr val="accent1">
                    <a:lumMod val="50000"/>
                  </a:schemeClr>
                </a:solidFill>
              </a:rPr>
              <a:t>have</a:t>
            </a:r>
            <a:r>
              <a:rPr lang="hr-HR" sz="2000" dirty="0">
                <a:solidFill>
                  <a:schemeClr val="accent1">
                    <a:lumMod val="50000"/>
                  </a:schemeClr>
                </a:solidFill>
              </a:rPr>
              <a:t> </a:t>
            </a:r>
            <a:r>
              <a:rPr lang="hr-HR" sz="2000" dirty="0" err="1">
                <a:solidFill>
                  <a:schemeClr val="accent1">
                    <a:lumMod val="50000"/>
                  </a:schemeClr>
                </a:solidFill>
              </a:rPr>
              <a:t>been</a:t>
            </a:r>
            <a:r>
              <a:rPr lang="hr-HR" sz="2000" dirty="0">
                <a:solidFill>
                  <a:schemeClr val="accent1">
                    <a:lumMod val="50000"/>
                  </a:schemeClr>
                </a:solidFill>
              </a:rPr>
              <a:t> </a:t>
            </a:r>
            <a:r>
              <a:rPr lang="hr-HR" sz="2000" dirty="0" err="1">
                <a:solidFill>
                  <a:schemeClr val="accent1">
                    <a:lumMod val="50000"/>
                  </a:schemeClr>
                </a:solidFill>
              </a:rPr>
              <a:t>exceeded</a:t>
            </a:r>
            <a:r>
              <a:rPr lang="hr-HR" sz="2000" dirty="0">
                <a:solidFill>
                  <a:schemeClr val="accent1">
                    <a:lumMod val="50000"/>
                  </a:schemeClr>
                </a:solidFill>
              </a:rPr>
              <a:t>, </a:t>
            </a:r>
            <a:r>
              <a:rPr lang="hr-HR" sz="2000" dirty="0" err="1">
                <a:solidFill>
                  <a:schemeClr val="accent1">
                    <a:lumMod val="50000"/>
                  </a:schemeClr>
                </a:solidFill>
              </a:rPr>
              <a:t>prescribed</a:t>
            </a:r>
            <a:r>
              <a:rPr lang="hr-HR" sz="2000" dirty="0">
                <a:solidFill>
                  <a:schemeClr val="accent1">
                    <a:lumMod val="50000"/>
                  </a:schemeClr>
                </a:solidFill>
              </a:rPr>
              <a:t> for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vegetation</a:t>
            </a:r>
            <a:r>
              <a:rPr lang="hr-HR" sz="2000" dirty="0">
                <a:solidFill>
                  <a:schemeClr val="accent1">
                    <a:lumMod val="50000"/>
                  </a:schemeClr>
                </a:solidFill>
              </a:rPr>
              <a:t> </a:t>
            </a:r>
            <a:r>
              <a:rPr lang="hr-HR" sz="2000" dirty="0" err="1">
                <a:solidFill>
                  <a:schemeClr val="accent1">
                    <a:lumMod val="50000"/>
                  </a:schemeClr>
                </a:solidFill>
              </a:rPr>
              <a:t>protection</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whether</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representing</a:t>
            </a:r>
            <a:r>
              <a:rPr lang="hr-HR" sz="2000" dirty="0">
                <a:solidFill>
                  <a:schemeClr val="accent1">
                    <a:lumMod val="50000"/>
                  </a:schemeClr>
                </a:solidFill>
              </a:rPr>
              <a:t> </a:t>
            </a:r>
            <a:r>
              <a:rPr lang="hr-HR" sz="2000" dirty="0" err="1">
                <a:solidFill>
                  <a:schemeClr val="accent1">
                    <a:lumMod val="50000"/>
                  </a:schemeClr>
                </a:solidFill>
              </a:rPr>
              <a:t>body</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local</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regional</a:t>
            </a:r>
            <a:r>
              <a:rPr lang="hr-HR" sz="2000" dirty="0">
                <a:solidFill>
                  <a:schemeClr val="accent1">
                    <a:lumMod val="50000"/>
                  </a:schemeClr>
                </a:solidFill>
              </a:rPr>
              <a:t> </a:t>
            </a:r>
            <a:r>
              <a:rPr lang="hr-HR" sz="2000" dirty="0" err="1">
                <a:solidFill>
                  <a:schemeClr val="accent1">
                    <a:lumMod val="50000"/>
                  </a:schemeClr>
                </a:solidFill>
              </a:rPr>
              <a:t>self-government</a:t>
            </a:r>
            <a:r>
              <a:rPr lang="hr-HR" sz="2000" dirty="0">
                <a:solidFill>
                  <a:schemeClr val="accent1">
                    <a:lumMod val="50000"/>
                  </a:schemeClr>
                </a:solidFill>
              </a:rPr>
              <a:t> </a:t>
            </a:r>
            <a:r>
              <a:rPr lang="hr-HR" sz="2000" dirty="0" err="1">
                <a:solidFill>
                  <a:schemeClr val="accent1">
                    <a:lumMod val="50000"/>
                  </a:schemeClr>
                </a:solidFill>
              </a:rPr>
              <a:t>unit</a:t>
            </a:r>
            <a:r>
              <a:rPr lang="hr-HR" sz="2000" dirty="0">
                <a:solidFill>
                  <a:schemeClr val="accent1">
                    <a:lumMod val="50000"/>
                  </a:schemeClr>
                </a:solidFill>
              </a:rPr>
              <a:t> </a:t>
            </a:r>
            <a:r>
              <a:rPr lang="hr-HR" sz="2000" dirty="0" err="1">
                <a:solidFill>
                  <a:schemeClr val="accent1">
                    <a:lumMod val="50000"/>
                  </a:schemeClr>
                </a:solidFill>
              </a:rPr>
              <a:t>ordered</a:t>
            </a:r>
            <a:r>
              <a:rPr lang="hr-HR" sz="2000" dirty="0">
                <a:solidFill>
                  <a:schemeClr val="accent1">
                    <a:lumMod val="50000"/>
                  </a:schemeClr>
                </a:solidFill>
              </a:rPr>
              <a:t> </a:t>
            </a:r>
            <a:r>
              <a:rPr lang="hr-HR" sz="2000" dirty="0" err="1">
                <a:solidFill>
                  <a:schemeClr val="accent1">
                    <a:lumMod val="50000"/>
                  </a:schemeClr>
                </a:solidFill>
              </a:rPr>
              <a:t>an</a:t>
            </a:r>
            <a:r>
              <a:rPr lang="hr-HR" sz="2000" dirty="0">
                <a:solidFill>
                  <a:schemeClr val="accent1">
                    <a:lumMod val="50000"/>
                  </a:schemeClr>
                </a:solidFill>
              </a:rPr>
              <a:t> </a:t>
            </a:r>
            <a:r>
              <a:rPr lang="hr-HR" sz="2000" dirty="0" err="1">
                <a:solidFill>
                  <a:schemeClr val="accent1">
                    <a:lumMod val="50000"/>
                  </a:schemeClr>
                </a:solidFill>
              </a:rPr>
              <a:t>implementation</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special</a:t>
            </a:r>
            <a:r>
              <a:rPr lang="hr-HR" sz="2000" dirty="0">
                <a:solidFill>
                  <a:schemeClr val="accent1">
                    <a:lumMod val="50000"/>
                  </a:schemeClr>
                </a:solidFill>
              </a:rPr>
              <a:t> </a:t>
            </a:r>
            <a:r>
              <a:rPr lang="hr-HR" sz="2000" dirty="0" err="1">
                <a:solidFill>
                  <a:schemeClr val="accent1">
                    <a:lumMod val="50000"/>
                  </a:schemeClr>
                </a:solidFill>
              </a:rPr>
              <a:t>measures</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methof</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their</a:t>
            </a:r>
            <a:r>
              <a:rPr lang="hr-HR" sz="2000" dirty="0">
                <a:solidFill>
                  <a:schemeClr val="accent1">
                    <a:lumMod val="50000"/>
                  </a:schemeClr>
                </a:solidFill>
              </a:rPr>
              <a:t> </a:t>
            </a:r>
            <a:r>
              <a:rPr lang="hr-HR" sz="2000" dirty="0" err="1">
                <a:solidFill>
                  <a:schemeClr val="accent1">
                    <a:lumMod val="50000"/>
                  </a:schemeClr>
                </a:solidFill>
              </a:rPr>
              <a:t>implementation</a:t>
            </a:r>
            <a:r>
              <a:rPr lang="hr-HR" sz="2000" dirty="0">
                <a:solidFill>
                  <a:schemeClr val="accent1">
                    <a:lumMod val="50000"/>
                  </a:schemeClr>
                </a:solidFill>
              </a:rPr>
              <a:t>. (Cl. </a:t>
            </a:r>
            <a:r>
              <a:rPr lang="hr-HR" sz="2000">
                <a:solidFill>
                  <a:schemeClr val="accent1">
                    <a:lumMod val="50000"/>
                  </a:schemeClr>
                </a:solidFill>
              </a:rPr>
              <a:t>26 APA)</a:t>
            </a:r>
            <a:endParaRPr lang="hr-HR" sz="2000" dirty="0">
              <a:solidFill>
                <a:schemeClr val="accent1">
                  <a:lumMod val="50000"/>
                </a:schemeClr>
              </a:solidFill>
            </a:endParaRPr>
          </a:p>
        </p:txBody>
      </p:sp>
      <p:sp>
        <p:nvSpPr>
          <p:cNvPr id="14" name="Rectangle 13"/>
          <p:cNvSpPr/>
          <p:nvPr/>
        </p:nvSpPr>
        <p:spPr>
          <a:xfrm>
            <a:off x="289954" y="2164614"/>
            <a:ext cx="704850" cy="3559911"/>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9.</a:t>
            </a: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6" name="Group 3"/>
          <p:cNvGrpSpPr>
            <a:grpSpLocks noChangeAspect="1"/>
          </p:cNvGrpSpPr>
          <p:nvPr/>
        </p:nvGrpSpPr>
        <p:grpSpPr bwMode="auto">
          <a:xfrm>
            <a:off x="442354" y="6362429"/>
            <a:ext cx="4500798" cy="411137"/>
            <a:chOff x="14858" y="6031800"/>
            <a:chExt cx="7310482" cy="703818"/>
          </a:xfrm>
        </p:grpSpPr>
        <p:pic>
          <p:nvPicPr>
            <p:cNvPr id="1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298465" y="1238249"/>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298465" y="1400502"/>
            <a:ext cx="8429624" cy="523220"/>
          </a:xfrm>
          <a:prstGeom prst="rect">
            <a:avLst/>
          </a:prstGeom>
          <a:noFill/>
        </p:spPr>
        <p:txBody>
          <a:bodyPr wrap="square" rtlCol="0">
            <a:spAutoFit/>
          </a:bodyPr>
          <a:lstStyle/>
          <a:p>
            <a:pPr algn="ctr"/>
            <a:r>
              <a:rPr lang="hr-HR" sz="2800" b="1" dirty="0">
                <a:solidFill>
                  <a:schemeClr val="tx2">
                    <a:lumMod val="75000"/>
                  </a:schemeClr>
                </a:solidFill>
              </a:rPr>
              <a:t> B.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monitoring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071562" y="2152648"/>
            <a:ext cx="7667625" cy="3552827"/>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BA" sz="2000" dirty="0" err="1">
                <a:solidFill>
                  <a:schemeClr val="accent1">
                    <a:lumMod val="50000"/>
                  </a:schemeClr>
                </a:solidFill>
              </a:rPr>
              <a:t>Verify</a:t>
            </a:r>
            <a:r>
              <a:rPr lang="hr-BA" sz="2000" dirty="0">
                <a:solidFill>
                  <a:schemeClr val="accent1">
                    <a:lumMod val="50000"/>
                  </a:schemeClr>
                </a:solidFill>
              </a:rPr>
              <a:t> </a:t>
            </a:r>
            <a:r>
              <a:rPr lang="hr-BA" sz="2000" dirty="0" err="1">
                <a:solidFill>
                  <a:schemeClr val="accent1">
                    <a:lumMod val="50000"/>
                  </a:schemeClr>
                </a:solidFill>
              </a:rPr>
              <a:t>whether</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b="1" dirty="0" err="1">
                <a:solidFill>
                  <a:schemeClr val="accent1">
                    <a:lumMod val="50000"/>
                  </a:schemeClr>
                </a:solidFill>
              </a:rPr>
              <a:t>action</a:t>
            </a:r>
            <a:r>
              <a:rPr lang="hr-BA" sz="2000" b="1" dirty="0">
                <a:solidFill>
                  <a:schemeClr val="accent1">
                    <a:lumMod val="50000"/>
                  </a:schemeClr>
                </a:solidFill>
              </a:rPr>
              <a:t> plan</a:t>
            </a:r>
            <a:r>
              <a:rPr lang="hr-BA" sz="2000" dirty="0">
                <a:solidFill>
                  <a:schemeClr val="accent1">
                    <a:lumMod val="50000"/>
                  </a:schemeClr>
                </a:solidFill>
              </a:rPr>
              <a:t> </a:t>
            </a:r>
            <a:r>
              <a:rPr lang="hr-BA" sz="2000" dirty="0" err="1">
                <a:solidFill>
                  <a:schemeClr val="accent1">
                    <a:lumMod val="50000"/>
                  </a:schemeClr>
                </a:solidFill>
              </a:rPr>
              <a:t>has</a:t>
            </a:r>
            <a:r>
              <a:rPr lang="hr-BA" sz="2000" dirty="0">
                <a:solidFill>
                  <a:schemeClr val="accent1">
                    <a:lumMod val="50000"/>
                  </a:schemeClr>
                </a:solidFill>
              </a:rPr>
              <a:t> </a:t>
            </a:r>
            <a:r>
              <a:rPr lang="hr-BA" sz="2000" dirty="0" err="1">
                <a:solidFill>
                  <a:schemeClr val="accent1">
                    <a:lumMod val="50000"/>
                  </a:schemeClr>
                </a:solidFill>
              </a:rPr>
              <a:t>been</a:t>
            </a:r>
            <a:r>
              <a:rPr lang="hr-BA" sz="2000" dirty="0">
                <a:solidFill>
                  <a:schemeClr val="accent1">
                    <a:lumMod val="50000"/>
                  </a:schemeClr>
                </a:solidFill>
              </a:rPr>
              <a:t> </a:t>
            </a:r>
            <a:r>
              <a:rPr lang="hr-BA" sz="2000" dirty="0" err="1">
                <a:solidFill>
                  <a:schemeClr val="accent1">
                    <a:lumMod val="50000"/>
                  </a:schemeClr>
                </a:solidFill>
              </a:rPr>
              <a:t>adopted</a:t>
            </a:r>
            <a:r>
              <a:rPr lang="hr-BA" sz="2000" dirty="0">
                <a:solidFill>
                  <a:schemeClr val="accent1">
                    <a:lumMod val="50000"/>
                  </a:schemeClr>
                </a:solidFill>
              </a:rPr>
              <a:t> for </a:t>
            </a:r>
            <a:r>
              <a:rPr lang="hr-BA" sz="2000" dirty="0" err="1">
                <a:solidFill>
                  <a:schemeClr val="accent1">
                    <a:lumMod val="50000"/>
                  </a:schemeClr>
                </a:solidFill>
              </a:rPr>
              <a:t>air</a:t>
            </a:r>
            <a:r>
              <a:rPr lang="hr-BA" sz="2000" dirty="0">
                <a:solidFill>
                  <a:schemeClr val="accent1">
                    <a:lumMod val="50000"/>
                  </a:schemeClr>
                </a:solidFill>
              </a:rPr>
              <a:t> </a:t>
            </a:r>
            <a:r>
              <a:rPr lang="hr-BA" sz="2000" dirty="0" err="1">
                <a:solidFill>
                  <a:schemeClr val="accent1">
                    <a:lumMod val="50000"/>
                  </a:schemeClr>
                </a:solidFill>
              </a:rPr>
              <a:t>quality</a:t>
            </a:r>
            <a:r>
              <a:rPr lang="hr-BA" sz="2000" dirty="0">
                <a:solidFill>
                  <a:schemeClr val="accent1">
                    <a:lumMod val="50000"/>
                  </a:schemeClr>
                </a:solidFill>
              </a:rPr>
              <a:t> </a:t>
            </a:r>
            <a:r>
              <a:rPr lang="hr-BA" sz="2000" dirty="0" err="1">
                <a:solidFill>
                  <a:schemeClr val="accent1">
                    <a:lumMod val="50000"/>
                  </a:schemeClr>
                </a:solidFill>
              </a:rPr>
              <a:t>improvement</a:t>
            </a:r>
            <a:r>
              <a:rPr lang="hr-BA" sz="2000" dirty="0">
                <a:solidFill>
                  <a:schemeClr val="accent1">
                    <a:lumMod val="50000"/>
                  </a:schemeClr>
                </a:solidFill>
              </a:rPr>
              <a:t> (</a:t>
            </a:r>
            <a:r>
              <a:rPr lang="hr-BA" sz="2000" dirty="0" err="1">
                <a:solidFill>
                  <a:schemeClr val="accent1">
                    <a:lumMod val="50000"/>
                  </a:schemeClr>
                </a:solidFill>
              </a:rPr>
              <a:t>from</a:t>
            </a:r>
            <a:r>
              <a:rPr lang="hr-BA" sz="2000" dirty="0">
                <a:solidFill>
                  <a:schemeClr val="accent1">
                    <a:lumMod val="50000"/>
                  </a:schemeClr>
                </a:solidFill>
              </a:rPr>
              <a:t> A3), </a:t>
            </a:r>
            <a:r>
              <a:rPr lang="hr-BA" sz="2000" dirty="0" err="1">
                <a:solidFill>
                  <a:schemeClr val="accent1">
                    <a:lumMod val="50000"/>
                  </a:schemeClr>
                </a:solidFill>
              </a:rPr>
              <a:t>if</a:t>
            </a:r>
            <a:r>
              <a:rPr lang="hr-BA" sz="2000" dirty="0">
                <a:solidFill>
                  <a:schemeClr val="accent1">
                    <a:lumMod val="50000"/>
                  </a:schemeClr>
                </a:solidFill>
              </a:rPr>
              <a:t> </a:t>
            </a:r>
            <a:r>
              <a:rPr lang="hr-BA" sz="2000" dirty="0" err="1">
                <a:solidFill>
                  <a:schemeClr val="accent1">
                    <a:lumMod val="50000"/>
                  </a:schemeClr>
                </a:solidFill>
              </a:rPr>
              <a:t>pollutant</a:t>
            </a:r>
            <a:r>
              <a:rPr lang="hr-BA" sz="2000" dirty="0">
                <a:solidFill>
                  <a:schemeClr val="accent1">
                    <a:lumMod val="50000"/>
                  </a:schemeClr>
                </a:solidFill>
              </a:rPr>
              <a:t> </a:t>
            </a:r>
            <a:r>
              <a:rPr lang="hr-BA" sz="2000" dirty="0" err="1">
                <a:solidFill>
                  <a:schemeClr val="accent1">
                    <a:lumMod val="50000"/>
                  </a:schemeClr>
                </a:solidFill>
              </a:rPr>
              <a:t>levels</a:t>
            </a:r>
            <a:r>
              <a:rPr lang="hr-BA" sz="2000" dirty="0">
                <a:solidFill>
                  <a:schemeClr val="accent1">
                    <a:lumMod val="50000"/>
                  </a:schemeClr>
                </a:solidFill>
              </a:rPr>
              <a:t> </a:t>
            </a:r>
            <a:r>
              <a:rPr lang="hr-BA" sz="2000" dirty="0" err="1">
                <a:solidFill>
                  <a:schemeClr val="accent1">
                    <a:lumMod val="50000"/>
                  </a:schemeClr>
                </a:solidFill>
              </a:rPr>
              <a:t>in</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air</a:t>
            </a:r>
            <a:r>
              <a:rPr lang="hr-BA" sz="2000" dirty="0">
                <a:solidFill>
                  <a:schemeClr val="accent1">
                    <a:lumMod val="50000"/>
                  </a:schemeClr>
                </a:solidFill>
              </a:rPr>
              <a:t> </a:t>
            </a:r>
            <a:r>
              <a:rPr lang="hr-BA" sz="2000" dirty="0" err="1">
                <a:solidFill>
                  <a:schemeClr val="accent1">
                    <a:lumMod val="50000"/>
                  </a:schemeClr>
                </a:solidFill>
              </a:rPr>
              <a:t>exceed</a:t>
            </a:r>
            <a:r>
              <a:rPr lang="hr-BA" sz="2000" dirty="0">
                <a:solidFill>
                  <a:schemeClr val="accent1">
                    <a:lumMod val="50000"/>
                  </a:schemeClr>
                </a:solidFill>
              </a:rPr>
              <a:t> </a:t>
            </a:r>
            <a:r>
              <a:rPr lang="hr-BA" sz="2000" dirty="0" err="1">
                <a:solidFill>
                  <a:schemeClr val="accent1">
                    <a:lumMod val="50000"/>
                  </a:schemeClr>
                </a:solidFill>
              </a:rPr>
              <a:t>any</a:t>
            </a:r>
            <a:r>
              <a:rPr lang="hr-BA" sz="2000" dirty="0">
                <a:solidFill>
                  <a:schemeClr val="accent1">
                    <a:lumMod val="50000"/>
                  </a:schemeClr>
                </a:solidFill>
              </a:rPr>
              <a:t> limit </a:t>
            </a:r>
            <a:r>
              <a:rPr lang="hr-BA" sz="2000" dirty="0" err="1">
                <a:solidFill>
                  <a:schemeClr val="accent1">
                    <a:lumMod val="50000"/>
                  </a:schemeClr>
                </a:solidFill>
              </a:rPr>
              <a:t>value</a:t>
            </a:r>
            <a:r>
              <a:rPr lang="hr-BA" sz="2000" dirty="0">
                <a:solidFill>
                  <a:schemeClr val="accent1">
                    <a:lumMod val="50000"/>
                  </a:schemeClr>
                </a:solidFill>
              </a:rPr>
              <a:t> </a:t>
            </a:r>
            <a:r>
              <a:rPr lang="hr-BA" sz="2000" dirty="0" err="1">
                <a:solidFill>
                  <a:schemeClr val="accent1">
                    <a:lumMod val="50000"/>
                  </a:schemeClr>
                </a:solidFill>
              </a:rPr>
              <a:t>or</a:t>
            </a:r>
            <a:r>
              <a:rPr lang="hr-BA" sz="2000" dirty="0">
                <a:solidFill>
                  <a:schemeClr val="accent1">
                    <a:lumMod val="50000"/>
                  </a:schemeClr>
                </a:solidFill>
              </a:rPr>
              <a:t> </a:t>
            </a:r>
            <a:r>
              <a:rPr lang="hr-BA" sz="2000" dirty="0" err="1">
                <a:solidFill>
                  <a:schemeClr val="accent1">
                    <a:lumMod val="50000"/>
                  </a:schemeClr>
                </a:solidFill>
              </a:rPr>
              <a:t>target</a:t>
            </a:r>
            <a:r>
              <a:rPr lang="hr-BA" sz="2000" dirty="0">
                <a:solidFill>
                  <a:schemeClr val="accent1">
                    <a:lumMod val="50000"/>
                  </a:schemeClr>
                </a:solidFill>
              </a:rPr>
              <a:t> </a:t>
            </a:r>
            <a:r>
              <a:rPr lang="hr-BA" sz="2000" dirty="0" err="1">
                <a:solidFill>
                  <a:schemeClr val="accent1">
                    <a:lumMod val="50000"/>
                  </a:schemeClr>
                </a:solidFill>
              </a:rPr>
              <a:t>value</a:t>
            </a:r>
            <a:r>
              <a:rPr lang="hr-BA" sz="2000" dirty="0">
                <a:solidFill>
                  <a:schemeClr val="accent1">
                    <a:lumMod val="50000"/>
                  </a:schemeClr>
                </a:solidFill>
              </a:rPr>
              <a:t>, </a:t>
            </a:r>
            <a:r>
              <a:rPr lang="hr-BA" sz="2000" dirty="0" err="1">
                <a:solidFill>
                  <a:schemeClr val="accent1">
                    <a:lumMod val="50000"/>
                  </a:schemeClr>
                </a:solidFill>
              </a:rPr>
              <a:t>in</a:t>
            </a:r>
            <a:r>
              <a:rPr lang="hr-BA" sz="2000" dirty="0">
                <a:solidFill>
                  <a:schemeClr val="accent1">
                    <a:lumMod val="50000"/>
                  </a:schemeClr>
                </a:solidFill>
              </a:rPr>
              <a:t> </a:t>
            </a:r>
            <a:r>
              <a:rPr lang="hr-BA" sz="2000" dirty="0" err="1">
                <a:solidFill>
                  <a:schemeClr val="accent1">
                    <a:lumMod val="50000"/>
                  </a:schemeClr>
                </a:solidFill>
              </a:rPr>
              <a:t>order</a:t>
            </a:r>
            <a:r>
              <a:rPr lang="hr-BA" sz="2000" dirty="0">
                <a:solidFill>
                  <a:schemeClr val="accent1">
                    <a:lumMod val="50000"/>
                  </a:schemeClr>
                </a:solidFill>
              </a:rPr>
              <a:t> to </a:t>
            </a:r>
            <a:r>
              <a:rPr lang="hr-BA" sz="2000" dirty="0" err="1">
                <a:solidFill>
                  <a:schemeClr val="accent1">
                    <a:lumMod val="50000"/>
                  </a:schemeClr>
                </a:solidFill>
              </a:rPr>
              <a:t>reach</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limit </a:t>
            </a:r>
            <a:r>
              <a:rPr lang="hr-BA" sz="2000" dirty="0" err="1">
                <a:solidFill>
                  <a:schemeClr val="accent1">
                    <a:lumMod val="50000"/>
                  </a:schemeClr>
                </a:solidFill>
              </a:rPr>
              <a:t>or</a:t>
            </a:r>
            <a:r>
              <a:rPr lang="hr-BA" sz="2000" dirty="0">
                <a:solidFill>
                  <a:schemeClr val="accent1">
                    <a:lumMod val="50000"/>
                  </a:schemeClr>
                </a:solidFill>
              </a:rPr>
              <a:t> </a:t>
            </a:r>
            <a:r>
              <a:rPr lang="hr-BA" sz="2000" dirty="0" err="1">
                <a:solidFill>
                  <a:schemeClr val="accent1">
                    <a:lumMod val="50000"/>
                  </a:schemeClr>
                </a:solidFill>
              </a:rPr>
              <a:t>target</a:t>
            </a:r>
            <a:r>
              <a:rPr lang="hr-BA" sz="2000" dirty="0">
                <a:solidFill>
                  <a:schemeClr val="accent1">
                    <a:lumMod val="50000"/>
                  </a:schemeClr>
                </a:solidFill>
              </a:rPr>
              <a:t> </a:t>
            </a:r>
            <a:r>
              <a:rPr lang="hr-BA" sz="2000" dirty="0" err="1">
                <a:solidFill>
                  <a:schemeClr val="accent1">
                    <a:lumMod val="50000"/>
                  </a:schemeClr>
                </a:solidFill>
              </a:rPr>
              <a:t>values</a:t>
            </a:r>
            <a:r>
              <a:rPr lang="hr-BA" sz="2000" dirty="0">
                <a:solidFill>
                  <a:schemeClr val="accent1">
                    <a:lumMod val="50000"/>
                  </a:schemeClr>
                </a:solidFill>
              </a:rPr>
              <a:t> as </a:t>
            </a:r>
            <a:r>
              <a:rPr lang="hr-BA" sz="2000" dirty="0" err="1">
                <a:solidFill>
                  <a:schemeClr val="accent1">
                    <a:lumMod val="50000"/>
                  </a:schemeClr>
                </a:solidFill>
              </a:rPr>
              <a:t>quickly</a:t>
            </a:r>
            <a:r>
              <a:rPr lang="hr-BA" sz="2000" dirty="0">
                <a:solidFill>
                  <a:schemeClr val="accent1">
                    <a:lumMod val="50000"/>
                  </a:schemeClr>
                </a:solidFill>
              </a:rPr>
              <a:t> as </a:t>
            </a:r>
            <a:r>
              <a:rPr lang="hr-BA" sz="2000" dirty="0" err="1">
                <a:solidFill>
                  <a:schemeClr val="accent1">
                    <a:lumMod val="50000"/>
                  </a:schemeClr>
                </a:solidFill>
              </a:rPr>
              <a:t>possible</a:t>
            </a:r>
            <a:r>
              <a:rPr lang="hr-BA" sz="2000" dirty="0">
                <a:solidFill>
                  <a:schemeClr val="accent1">
                    <a:lumMod val="50000"/>
                  </a:schemeClr>
                </a:solidFill>
              </a:rPr>
              <a:t>.</a:t>
            </a:r>
            <a:endParaRPr lang="hr-HR" sz="2000" dirty="0">
              <a:solidFill>
                <a:schemeClr val="accent1">
                  <a:lumMod val="50000"/>
                </a:schemeClr>
              </a:solidFill>
            </a:endParaRPr>
          </a:p>
          <a:p>
            <a:pPr algn="just"/>
            <a:r>
              <a:rPr lang="hr-BA" sz="2000" dirty="0" err="1">
                <a:solidFill>
                  <a:schemeClr val="accent1">
                    <a:lumMod val="50000"/>
                  </a:schemeClr>
                </a:solidFill>
              </a:rPr>
              <a:t>Verify</a:t>
            </a:r>
            <a:r>
              <a:rPr lang="hr-BA" sz="2000" dirty="0">
                <a:solidFill>
                  <a:schemeClr val="accent1">
                    <a:lumMod val="50000"/>
                  </a:schemeClr>
                </a:solidFill>
              </a:rPr>
              <a:t> </a:t>
            </a:r>
            <a:r>
              <a:rPr lang="hr-BA" sz="2000" dirty="0" err="1">
                <a:solidFill>
                  <a:schemeClr val="accent1">
                    <a:lumMod val="50000"/>
                  </a:schemeClr>
                </a:solidFill>
              </a:rPr>
              <a:t>whether</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b="1" dirty="0">
                <a:solidFill>
                  <a:schemeClr val="accent1">
                    <a:lumMod val="50000"/>
                  </a:schemeClr>
                </a:solidFill>
              </a:rPr>
              <a:t>short-</a:t>
            </a:r>
            <a:r>
              <a:rPr lang="hr-BA" sz="2000" b="1" dirty="0" err="1">
                <a:solidFill>
                  <a:schemeClr val="accent1">
                    <a:lumMod val="50000"/>
                  </a:schemeClr>
                </a:solidFill>
              </a:rPr>
              <a:t>term</a:t>
            </a:r>
            <a:r>
              <a:rPr lang="hr-BA" sz="2000" b="1" dirty="0">
                <a:solidFill>
                  <a:schemeClr val="accent1">
                    <a:lumMod val="50000"/>
                  </a:schemeClr>
                </a:solidFill>
              </a:rPr>
              <a:t> </a:t>
            </a:r>
            <a:r>
              <a:rPr lang="hr-BA" sz="2000" b="1" dirty="0" err="1">
                <a:solidFill>
                  <a:schemeClr val="accent1">
                    <a:lumMod val="50000"/>
                  </a:schemeClr>
                </a:solidFill>
              </a:rPr>
              <a:t>action</a:t>
            </a:r>
            <a:r>
              <a:rPr lang="hr-BA" sz="2000" b="1" dirty="0">
                <a:solidFill>
                  <a:schemeClr val="accent1">
                    <a:lumMod val="50000"/>
                  </a:schemeClr>
                </a:solidFill>
              </a:rPr>
              <a:t> plan</a:t>
            </a:r>
            <a:r>
              <a:rPr lang="hr-BA" sz="2000" dirty="0">
                <a:solidFill>
                  <a:schemeClr val="accent1">
                    <a:lumMod val="50000"/>
                  </a:schemeClr>
                </a:solidFill>
              </a:rPr>
              <a:t> </a:t>
            </a:r>
            <a:r>
              <a:rPr lang="hr-BA" sz="2000" dirty="0" err="1">
                <a:solidFill>
                  <a:schemeClr val="accent1">
                    <a:lumMod val="50000"/>
                  </a:schemeClr>
                </a:solidFill>
              </a:rPr>
              <a:t>has</a:t>
            </a:r>
            <a:r>
              <a:rPr lang="hr-BA" sz="2000" dirty="0">
                <a:solidFill>
                  <a:schemeClr val="accent1">
                    <a:lumMod val="50000"/>
                  </a:schemeClr>
                </a:solidFill>
              </a:rPr>
              <a:t> </a:t>
            </a:r>
            <a:r>
              <a:rPr lang="hr-BA" sz="2000" dirty="0" err="1">
                <a:solidFill>
                  <a:schemeClr val="accent1">
                    <a:lumMod val="50000"/>
                  </a:schemeClr>
                </a:solidFill>
              </a:rPr>
              <a:t>been</a:t>
            </a:r>
            <a:r>
              <a:rPr lang="hr-BA" sz="2000" dirty="0">
                <a:solidFill>
                  <a:schemeClr val="accent1">
                    <a:lumMod val="50000"/>
                  </a:schemeClr>
                </a:solidFill>
              </a:rPr>
              <a:t> </a:t>
            </a:r>
            <a:r>
              <a:rPr lang="hr-BA" sz="2000" dirty="0" err="1">
                <a:solidFill>
                  <a:schemeClr val="accent1">
                    <a:lumMod val="50000"/>
                  </a:schemeClr>
                </a:solidFill>
              </a:rPr>
              <a:t>adopted</a:t>
            </a:r>
            <a:r>
              <a:rPr lang="hr-BA" sz="2000" dirty="0">
                <a:solidFill>
                  <a:schemeClr val="accent1">
                    <a:lumMod val="50000"/>
                  </a:schemeClr>
                </a:solidFill>
              </a:rPr>
              <a:t> (</a:t>
            </a:r>
            <a:r>
              <a:rPr lang="hr-BA" sz="2000" dirty="0" err="1">
                <a:solidFill>
                  <a:schemeClr val="accent1">
                    <a:lumMod val="50000"/>
                  </a:schemeClr>
                </a:solidFill>
              </a:rPr>
              <a:t>from</a:t>
            </a:r>
            <a:r>
              <a:rPr lang="hr-BA" sz="2000" dirty="0">
                <a:solidFill>
                  <a:schemeClr val="accent1">
                    <a:lumMod val="50000"/>
                  </a:schemeClr>
                </a:solidFill>
              </a:rPr>
              <a:t> A3), </a:t>
            </a:r>
            <a:r>
              <a:rPr lang="hr-BA" sz="2000" dirty="0" err="1">
                <a:solidFill>
                  <a:schemeClr val="accent1">
                    <a:lumMod val="50000"/>
                  </a:schemeClr>
                </a:solidFill>
              </a:rPr>
              <a:t>if</a:t>
            </a:r>
            <a:r>
              <a:rPr lang="hr-BA" sz="2000" dirty="0">
                <a:solidFill>
                  <a:schemeClr val="accent1">
                    <a:lumMod val="50000"/>
                  </a:schemeClr>
                </a:solidFill>
              </a:rPr>
              <a:t> </a:t>
            </a:r>
            <a:r>
              <a:rPr lang="hr-BA" sz="2000" dirty="0" err="1">
                <a:solidFill>
                  <a:schemeClr val="accent1">
                    <a:lumMod val="50000"/>
                  </a:schemeClr>
                </a:solidFill>
              </a:rPr>
              <a:t>there</a:t>
            </a:r>
            <a:r>
              <a:rPr lang="hr-BA" sz="2000" dirty="0">
                <a:solidFill>
                  <a:schemeClr val="accent1">
                    <a:lumMod val="50000"/>
                  </a:schemeClr>
                </a:solidFill>
              </a:rPr>
              <a:t> </a:t>
            </a:r>
            <a:r>
              <a:rPr lang="hr-BA" sz="2000" dirty="0" err="1">
                <a:solidFill>
                  <a:schemeClr val="accent1">
                    <a:lumMod val="50000"/>
                  </a:schemeClr>
                </a:solidFill>
              </a:rPr>
              <a:t>is</a:t>
            </a:r>
            <a:r>
              <a:rPr lang="hr-BA" sz="2000" dirty="0">
                <a:solidFill>
                  <a:schemeClr val="accent1">
                    <a:lumMod val="50000"/>
                  </a:schemeClr>
                </a:solidFill>
              </a:rPr>
              <a:t> a </a:t>
            </a:r>
            <a:r>
              <a:rPr lang="hr-BA" sz="2000" dirty="0" err="1">
                <a:solidFill>
                  <a:schemeClr val="accent1">
                    <a:lumMod val="50000"/>
                  </a:schemeClr>
                </a:solidFill>
              </a:rPr>
              <a:t>risk</a:t>
            </a:r>
            <a:r>
              <a:rPr lang="hr-BA" sz="2000" dirty="0">
                <a:solidFill>
                  <a:schemeClr val="accent1">
                    <a:lumMod val="50000"/>
                  </a:schemeClr>
                </a:solidFill>
              </a:rPr>
              <a:t> </a:t>
            </a:r>
            <a:r>
              <a:rPr lang="hr-BA" sz="2000" dirty="0" err="1">
                <a:solidFill>
                  <a:schemeClr val="accent1">
                    <a:lumMod val="50000"/>
                  </a:schemeClr>
                </a:solidFill>
              </a:rPr>
              <a:t>that</a:t>
            </a:r>
            <a:r>
              <a:rPr lang="hr-BA" sz="2000" dirty="0">
                <a:solidFill>
                  <a:schemeClr val="accent1">
                    <a:lumMod val="50000"/>
                  </a:schemeClr>
                </a:solidFill>
              </a:rPr>
              <a:t> </a:t>
            </a:r>
            <a:r>
              <a:rPr lang="hr-BA" sz="2000" dirty="0" err="1">
                <a:solidFill>
                  <a:schemeClr val="accent1">
                    <a:lumMod val="50000"/>
                  </a:schemeClr>
                </a:solidFill>
              </a:rPr>
              <a:t>pollutant</a:t>
            </a:r>
            <a:r>
              <a:rPr lang="hr-BA" sz="2000" dirty="0">
                <a:solidFill>
                  <a:schemeClr val="accent1">
                    <a:lumMod val="50000"/>
                  </a:schemeClr>
                </a:solidFill>
              </a:rPr>
              <a:t> </a:t>
            </a:r>
            <a:r>
              <a:rPr lang="hr-BA" sz="2000" dirty="0" err="1">
                <a:solidFill>
                  <a:schemeClr val="accent1">
                    <a:lumMod val="50000"/>
                  </a:schemeClr>
                </a:solidFill>
              </a:rPr>
              <a:t>levels</a:t>
            </a:r>
            <a:r>
              <a:rPr lang="hr-BA" sz="2000" dirty="0">
                <a:solidFill>
                  <a:schemeClr val="accent1">
                    <a:lumMod val="50000"/>
                  </a:schemeClr>
                </a:solidFill>
              </a:rPr>
              <a:t> </a:t>
            </a:r>
            <a:r>
              <a:rPr lang="hr-BA" sz="2000" dirty="0" err="1">
                <a:solidFill>
                  <a:schemeClr val="accent1">
                    <a:lumMod val="50000"/>
                  </a:schemeClr>
                </a:solidFill>
              </a:rPr>
              <a:t>will</a:t>
            </a:r>
            <a:r>
              <a:rPr lang="hr-BA" sz="2000" dirty="0">
                <a:solidFill>
                  <a:schemeClr val="accent1">
                    <a:lumMod val="50000"/>
                  </a:schemeClr>
                </a:solidFill>
              </a:rPr>
              <a:t> </a:t>
            </a:r>
            <a:r>
              <a:rPr lang="hr-BA" sz="2000" dirty="0" err="1">
                <a:solidFill>
                  <a:schemeClr val="accent1">
                    <a:lumMod val="50000"/>
                  </a:schemeClr>
                </a:solidFill>
              </a:rPr>
              <a:t>exceed</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allert</a:t>
            </a:r>
            <a:r>
              <a:rPr lang="hr-BA" sz="2000" dirty="0">
                <a:solidFill>
                  <a:schemeClr val="accent1">
                    <a:lumMod val="50000"/>
                  </a:schemeClr>
                </a:solidFill>
              </a:rPr>
              <a:t> </a:t>
            </a:r>
            <a:r>
              <a:rPr lang="hr-BA" sz="2000" dirty="0" err="1">
                <a:solidFill>
                  <a:schemeClr val="accent1">
                    <a:lumMod val="50000"/>
                  </a:schemeClr>
                </a:solidFill>
              </a:rPr>
              <a:t>threshold</a:t>
            </a:r>
            <a:r>
              <a:rPr lang="hr-BA" sz="2000" dirty="0">
                <a:solidFill>
                  <a:schemeClr val="accent1">
                    <a:lumMod val="50000"/>
                  </a:schemeClr>
                </a:solidFill>
              </a:rPr>
              <a:t> for </a:t>
            </a:r>
            <a:r>
              <a:rPr lang="hr-BA" sz="2000" dirty="0" err="1">
                <a:solidFill>
                  <a:schemeClr val="accent1">
                    <a:lumMod val="50000"/>
                  </a:schemeClr>
                </a:solidFill>
              </a:rPr>
              <a:t>ground-level</a:t>
            </a:r>
            <a:r>
              <a:rPr lang="hr-BA" sz="2000" dirty="0">
                <a:solidFill>
                  <a:schemeClr val="accent1">
                    <a:lumMod val="50000"/>
                  </a:schemeClr>
                </a:solidFill>
              </a:rPr>
              <a:t> ozone, </a:t>
            </a:r>
            <a:r>
              <a:rPr lang="hr-BA" sz="2000" dirty="0" err="1">
                <a:solidFill>
                  <a:schemeClr val="accent1">
                    <a:lumMod val="50000"/>
                  </a:schemeClr>
                </a:solidFill>
              </a:rPr>
              <a:t>sulphur</a:t>
            </a:r>
            <a:r>
              <a:rPr lang="hr-BA" sz="2000" dirty="0">
                <a:solidFill>
                  <a:schemeClr val="accent1">
                    <a:lumMod val="50000"/>
                  </a:schemeClr>
                </a:solidFill>
              </a:rPr>
              <a:t> </a:t>
            </a:r>
            <a:r>
              <a:rPr lang="hr-BA" sz="2000" dirty="0" err="1">
                <a:solidFill>
                  <a:schemeClr val="accent1">
                    <a:lumMod val="50000"/>
                  </a:schemeClr>
                </a:solidFill>
              </a:rPr>
              <a:t>dioxide</a:t>
            </a:r>
            <a:r>
              <a:rPr lang="hr-BA" sz="2000" dirty="0">
                <a:solidFill>
                  <a:schemeClr val="accent1">
                    <a:lumMod val="50000"/>
                  </a:schemeClr>
                </a:solidFill>
              </a:rPr>
              <a:t> </a:t>
            </a:r>
            <a:r>
              <a:rPr lang="hr-BA" sz="2000" dirty="0" err="1">
                <a:solidFill>
                  <a:schemeClr val="accent1">
                    <a:lumMod val="50000"/>
                  </a:schemeClr>
                </a:solidFill>
              </a:rPr>
              <a:t>and</a:t>
            </a:r>
            <a:r>
              <a:rPr lang="hr-BA" sz="2000" dirty="0">
                <a:solidFill>
                  <a:schemeClr val="accent1">
                    <a:lumMod val="50000"/>
                  </a:schemeClr>
                </a:solidFill>
              </a:rPr>
              <a:t> </a:t>
            </a:r>
            <a:r>
              <a:rPr lang="hr-BA" sz="2000" dirty="0" err="1">
                <a:solidFill>
                  <a:schemeClr val="accent1">
                    <a:lumMod val="50000"/>
                  </a:schemeClr>
                </a:solidFill>
              </a:rPr>
              <a:t>nitrogen</a:t>
            </a:r>
            <a:r>
              <a:rPr lang="hr-BA" sz="2000" dirty="0">
                <a:solidFill>
                  <a:schemeClr val="accent1">
                    <a:lumMod val="50000"/>
                  </a:schemeClr>
                </a:solidFill>
              </a:rPr>
              <a:t> </a:t>
            </a:r>
            <a:r>
              <a:rPr lang="hr-BA" sz="2000" dirty="0" err="1">
                <a:solidFill>
                  <a:schemeClr val="accent1">
                    <a:lumMod val="50000"/>
                  </a:schemeClr>
                </a:solidFill>
              </a:rPr>
              <a:t>dioxide</a:t>
            </a:r>
            <a:r>
              <a:rPr lang="hr-BA" sz="2000" dirty="0">
                <a:solidFill>
                  <a:schemeClr val="accent1">
                    <a:lumMod val="50000"/>
                  </a:schemeClr>
                </a:solidFill>
              </a:rPr>
              <a:t>, </a:t>
            </a:r>
            <a:r>
              <a:rPr lang="hr-BA" sz="2000" dirty="0" err="1">
                <a:solidFill>
                  <a:schemeClr val="accent1">
                    <a:lumMod val="50000"/>
                  </a:schemeClr>
                </a:solidFill>
              </a:rPr>
              <a:t>which</a:t>
            </a:r>
            <a:r>
              <a:rPr lang="hr-BA" sz="2000" dirty="0">
                <a:solidFill>
                  <a:schemeClr val="accent1">
                    <a:lumMod val="50000"/>
                  </a:schemeClr>
                </a:solidFill>
              </a:rPr>
              <a:t> </a:t>
            </a:r>
            <a:r>
              <a:rPr lang="hr-BA" sz="2000" dirty="0" err="1">
                <a:solidFill>
                  <a:schemeClr val="accent1">
                    <a:lumMod val="50000"/>
                  </a:schemeClr>
                </a:solidFill>
              </a:rPr>
              <a:t>contains</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measures</a:t>
            </a:r>
            <a:r>
              <a:rPr lang="hr-BA" sz="2000" dirty="0">
                <a:solidFill>
                  <a:schemeClr val="accent1">
                    <a:lumMod val="50000"/>
                  </a:schemeClr>
                </a:solidFill>
              </a:rPr>
              <a:t> </a:t>
            </a:r>
            <a:r>
              <a:rPr lang="hr-BA" sz="2000" dirty="0" err="1">
                <a:solidFill>
                  <a:schemeClr val="accent1">
                    <a:lumMod val="50000"/>
                  </a:schemeClr>
                </a:solidFill>
              </a:rPr>
              <a:t>that</a:t>
            </a:r>
            <a:r>
              <a:rPr lang="hr-BA" sz="2000" dirty="0">
                <a:solidFill>
                  <a:schemeClr val="accent1">
                    <a:lumMod val="50000"/>
                  </a:schemeClr>
                </a:solidFill>
              </a:rPr>
              <a:t> </a:t>
            </a:r>
            <a:r>
              <a:rPr lang="hr-BA" sz="2000" dirty="0" err="1">
                <a:solidFill>
                  <a:schemeClr val="accent1">
                    <a:lumMod val="50000"/>
                  </a:schemeClr>
                </a:solidFill>
              </a:rPr>
              <a:t>should</a:t>
            </a:r>
            <a:r>
              <a:rPr lang="hr-BA" sz="2000" dirty="0">
                <a:solidFill>
                  <a:schemeClr val="accent1">
                    <a:lumMod val="50000"/>
                  </a:schemeClr>
                </a:solidFill>
              </a:rPr>
              <a:t> </a:t>
            </a:r>
            <a:r>
              <a:rPr lang="hr-BA" sz="2000" dirty="0" err="1">
                <a:solidFill>
                  <a:schemeClr val="accent1">
                    <a:lumMod val="50000"/>
                  </a:schemeClr>
                </a:solidFill>
              </a:rPr>
              <a:t>be</a:t>
            </a:r>
            <a:r>
              <a:rPr lang="hr-BA" sz="2000" dirty="0">
                <a:solidFill>
                  <a:schemeClr val="accent1">
                    <a:lumMod val="50000"/>
                  </a:schemeClr>
                </a:solidFill>
              </a:rPr>
              <a:t> </a:t>
            </a:r>
            <a:r>
              <a:rPr lang="hr-BA" sz="2000" dirty="0" err="1">
                <a:solidFill>
                  <a:schemeClr val="accent1">
                    <a:lumMod val="50000"/>
                  </a:schemeClr>
                </a:solidFill>
              </a:rPr>
              <a:t>taken</a:t>
            </a:r>
            <a:r>
              <a:rPr lang="hr-BA" sz="2000" dirty="0">
                <a:solidFill>
                  <a:schemeClr val="accent1">
                    <a:lumMod val="50000"/>
                  </a:schemeClr>
                </a:solidFill>
              </a:rPr>
              <a:t> </a:t>
            </a:r>
            <a:r>
              <a:rPr lang="hr-BA" sz="2000" dirty="0" err="1">
                <a:solidFill>
                  <a:schemeClr val="accent1">
                    <a:lumMod val="50000"/>
                  </a:schemeClr>
                </a:solidFill>
              </a:rPr>
              <a:t>in</a:t>
            </a:r>
            <a:r>
              <a:rPr lang="hr-BA" sz="2000" dirty="0">
                <a:solidFill>
                  <a:schemeClr val="accent1">
                    <a:lumMod val="50000"/>
                  </a:schemeClr>
                </a:solidFill>
              </a:rPr>
              <a:t> short time period </a:t>
            </a:r>
            <a:r>
              <a:rPr lang="hr-BA" sz="2000" dirty="0" err="1">
                <a:solidFill>
                  <a:schemeClr val="accent1">
                    <a:lumMod val="50000"/>
                  </a:schemeClr>
                </a:solidFill>
              </a:rPr>
              <a:t>in</a:t>
            </a:r>
            <a:r>
              <a:rPr lang="hr-BA" sz="2000" dirty="0">
                <a:solidFill>
                  <a:schemeClr val="accent1">
                    <a:lumMod val="50000"/>
                  </a:schemeClr>
                </a:solidFill>
              </a:rPr>
              <a:t> </a:t>
            </a:r>
            <a:r>
              <a:rPr lang="hr-BA" sz="2000" dirty="0" err="1">
                <a:solidFill>
                  <a:schemeClr val="accent1">
                    <a:lumMod val="50000"/>
                  </a:schemeClr>
                </a:solidFill>
              </a:rPr>
              <a:t>order</a:t>
            </a:r>
            <a:r>
              <a:rPr lang="hr-BA" sz="2000" dirty="0">
                <a:solidFill>
                  <a:schemeClr val="accent1">
                    <a:lumMod val="50000"/>
                  </a:schemeClr>
                </a:solidFill>
              </a:rPr>
              <a:t> to </a:t>
            </a:r>
            <a:r>
              <a:rPr lang="hr-BA" sz="2000" dirty="0" err="1">
                <a:solidFill>
                  <a:schemeClr val="accent1">
                    <a:lumMod val="50000"/>
                  </a:schemeClr>
                </a:solidFill>
              </a:rPr>
              <a:t>reduce</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risk</a:t>
            </a:r>
            <a:r>
              <a:rPr lang="hr-BA" sz="2000" dirty="0">
                <a:solidFill>
                  <a:schemeClr val="accent1">
                    <a:lumMod val="50000"/>
                  </a:schemeClr>
                </a:solidFill>
              </a:rPr>
              <a:t> </a:t>
            </a:r>
            <a:r>
              <a:rPr lang="hr-BA" sz="2000" dirty="0" err="1">
                <a:solidFill>
                  <a:schemeClr val="accent1">
                    <a:lumMod val="50000"/>
                  </a:schemeClr>
                </a:solidFill>
              </a:rPr>
              <a:t>or</a:t>
            </a:r>
            <a:r>
              <a:rPr lang="hr-BA" sz="2000" dirty="0">
                <a:solidFill>
                  <a:schemeClr val="accent1">
                    <a:lumMod val="50000"/>
                  </a:schemeClr>
                </a:solidFill>
              </a:rPr>
              <a:t> </a:t>
            </a:r>
            <a:r>
              <a:rPr lang="hr-BA" sz="2000" dirty="0" err="1">
                <a:solidFill>
                  <a:schemeClr val="accent1">
                    <a:lumMod val="50000"/>
                  </a:schemeClr>
                </a:solidFill>
              </a:rPr>
              <a:t>duration</a:t>
            </a:r>
            <a:r>
              <a:rPr lang="hr-BA" sz="2000" dirty="0">
                <a:solidFill>
                  <a:schemeClr val="accent1">
                    <a:lumMod val="50000"/>
                  </a:schemeClr>
                </a:solidFill>
              </a:rPr>
              <a:t> </a:t>
            </a:r>
            <a:r>
              <a:rPr lang="hr-BA" sz="2000" dirty="0" err="1">
                <a:solidFill>
                  <a:schemeClr val="accent1">
                    <a:lumMod val="50000"/>
                  </a:schemeClr>
                </a:solidFill>
              </a:rPr>
              <a:t>of</a:t>
            </a:r>
            <a:r>
              <a:rPr lang="hr-BA" sz="2000" dirty="0">
                <a:solidFill>
                  <a:schemeClr val="accent1">
                    <a:lumMod val="50000"/>
                  </a:schemeClr>
                </a:solidFill>
              </a:rPr>
              <a:t> </a:t>
            </a:r>
            <a:r>
              <a:rPr lang="hr-BA" sz="2000" dirty="0" err="1">
                <a:solidFill>
                  <a:schemeClr val="accent1">
                    <a:lumMod val="50000"/>
                  </a:schemeClr>
                </a:solidFill>
              </a:rPr>
              <a:t>such</a:t>
            </a:r>
            <a:r>
              <a:rPr lang="hr-BA" sz="2000" dirty="0">
                <a:solidFill>
                  <a:schemeClr val="accent1">
                    <a:lumMod val="50000"/>
                  </a:schemeClr>
                </a:solidFill>
              </a:rPr>
              <a:t> </a:t>
            </a:r>
            <a:r>
              <a:rPr lang="hr-BA" sz="2000" dirty="0" err="1">
                <a:solidFill>
                  <a:schemeClr val="accent1">
                    <a:lumMod val="50000"/>
                  </a:schemeClr>
                </a:solidFill>
              </a:rPr>
              <a:t>exceeding</a:t>
            </a:r>
            <a:r>
              <a:rPr lang="hr-BA" sz="2000" dirty="0">
                <a:solidFill>
                  <a:schemeClr val="accent1">
                    <a:lumMod val="50000"/>
                  </a:schemeClr>
                </a:solidFill>
              </a:rPr>
              <a:t>. </a:t>
            </a:r>
            <a:endParaRPr lang="hr-HR" sz="2000" dirty="0">
              <a:solidFill>
                <a:schemeClr val="accent1">
                  <a:lumMod val="50000"/>
                </a:schemeClr>
              </a:solidFill>
            </a:endParaRPr>
          </a:p>
          <a:p>
            <a:pPr algn="just"/>
            <a:r>
              <a:rPr lang="hr-HR" sz="2000" dirty="0" err="1">
                <a:solidFill>
                  <a:schemeClr val="accent1">
                    <a:lumMod val="50000"/>
                  </a:schemeClr>
                </a:solidFill>
              </a:rPr>
              <a:t>Verify</a:t>
            </a:r>
            <a:r>
              <a:rPr lang="hr-HR" sz="2000" dirty="0">
                <a:solidFill>
                  <a:schemeClr val="accent1">
                    <a:lumMod val="50000"/>
                  </a:schemeClr>
                </a:solidFill>
              </a:rPr>
              <a:t> </a:t>
            </a:r>
            <a:r>
              <a:rPr lang="hr-HR" sz="2000" dirty="0" err="1">
                <a:solidFill>
                  <a:schemeClr val="accent1">
                    <a:lumMod val="50000"/>
                  </a:schemeClr>
                </a:solidFill>
              </a:rPr>
              <a:t>whether</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b="1" dirty="0" err="1">
                <a:solidFill>
                  <a:schemeClr val="accent1">
                    <a:lumMod val="50000"/>
                  </a:schemeClr>
                </a:solidFill>
              </a:rPr>
              <a:t>measures</a:t>
            </a:r>
            <a:r>
              <a:rPr lang="hr-HR" sz="2000" dirty="0">
                <a:solidFill>
                  <a:schemeClr val="accent1">
                    <a:lumMod val="50000"/>
                  </a:schemeClr>
                </a:solidFill>
              </a:rPr>
              <a:t> </a:t>
            </a:r>
            <a:r>
              <a:rPr lang="hr-HR" sz="2000" dirty="0" err="1">
                <a:solidFill>
                  <a:schemeClr val="accent1">
                    <a:lumMod val="50000"/>
                  </a:schemeClr>
                </a:solidFill>
              </a:rPr>
              <a:t>from</a:t>
            </a:r>
            <a:r>
              <a:rPr lang="hr-HR" sz="2000" dirty="0">
                <a:solidFill>
                  <a:schemeClr val="accent1">
                    <a:lumMod val="50000"/>
                  </a:schemeClr>
                </a:solidFill>
              </a:rPr>
              <a:t> </a:t>
            </a:r>
            <a:r>
              <a:rPr lang="hr-HR" sz="2000" dirty="0" err="1">
                <a:solidFill>
                  <a:schemeClr val="accent1">
                    <a:lumMod val="50000"/>
                  </a:schemeClr>
                </a:solidFill>
              </a:rPr>
              <a:t>action</a:t>
            </a:r>
            <a:r>
              <a:rPr lang="hr-HR" sz="2000" dirty="0">
                <a:solidFill>
                  <a:schemeClr val="accent1">
                    <a:lumMod val="50000"/>
                  </a:schemeClr>
                </a:solidFill>
              </a:rPr>
              <a:t> </a:t>
            </a:r>
            <a:r>
              <a:rPr lang="hr-HR" sz="2000" dirty="0" err="1">
                <a:solidFill>
                  <a:schemeClr val="accent1">
                    <a:lumMod val="50000"/>
                  </a:schemeClr>
                </a:solidFill>
              </a:rPr>
              <a:t>plans</a:t>
            </a:r>
            <a:r>
              <a:rPr lang="hr-HR" sz="2000" dirty="0">
                <a:solidFill>
                  <a:schemeClr val="accent1">
                    <a:lumMod val="50000"/>
                  </a:schemeClr>
                </a:solidFill>
              </a:rPr>
              <a:t> for </a:t>
            </a:r>
            <a:r>
              <a:rPr lang="hr-HR" sz="2000" dirty="0" err="1">
                <a:solidFill>
                  <a:schemeClr val="accent1">
                    <a:lumMod val="50000"/>
                  </a:schemeClr>
                </a:solidFill>
              </a:rPr>
              <a:t>air</a:t>
            </a:r>
            <a:r>
              <a:rPr lang="hr-HR" sz="2000" dirty="0">
                <a:solidFill>
                  <a:schemeClr val="accent1">
                    <a:lumMod val="50000"/>
                  </a:schemeClr>
                </a:solidFill>
              </a:rPr>
              <a:t> </a:t>
            </a:r>
            <a:r>
              <a:rPr lang="hr-HR" sz="2000" dirty="0" err="1">
                <a:solidFill>
                  <a:schemeClr val="accent1">
                    <a:lumMod val="50000"/>
                  </a:schemeClr>
                </a:solidFill>
              </a:rPr>
              <a:t>quality</a:t>
            </a:r>
            <a:r>
              <a:rPr lang="hr-HR" sz="2000" dirty="0">
                <a:solidFill>
                  <a:schemeClr val="accent1">
                    <a:lumMod val="50000"/>
                  </a:schemeClr>
                </a:solidFill>
              </a:rPr>
              <a:t> </a:t>
            </a:r>
            <a:r>
              <a:rPr lang="hr-HR" sz="2000" dirty="0" err="1">
                <a:solidFill>
                  <a:schemeClr val="accent1">
                    <a:lumMod val="50000"/>
                  </a:schemeClr>
                </a:solidFill>
              </a:rPr>
              <a:t>improvement</a:t>
            </a:r>
            <a:r>
              <a:rPr lang="hr-HR" sz="2000" dirty="0">
                <a:solidFill>
                  <a:schemeClr val="accent1">
                    <a:lumMod val="50000"/>
                  </a:schemeClr>
                </a:solidFill>
              </a:rPr>
              <a:t> are </a:t>
            </a:r>
            <a:r>
              <a:rPr lang="hr-HR" sz="2000" dirty="0" err="1">
                <a:solidFill>
                  <a:schemeClr val="accent1">
                    <a:lumMod val="50000"/>
                  </a:schemeClr>
                </a:solidFill>
              </a:rPr>
              <a:t>implemented</a:t>
            </a:r>
            <a:r>
              <a:rPr lang="hr-HR" sz="2000" dirty="0">
                <a:solidFill>
                  <a:schemeClr val="accent1">
                    <a:lumMod val="50000"/>
                  </a:schemeClr>
                </a:solidFill>
              </a:rPr>
              <a:t>, as </a:t>
            </a:r>
            <a:r>
              <a:rPr lang="hr-HR" sz="2000" dirty="0" err="1">
                <a:solidFill>
                  <a:schemeClr val="accent1">
                    <a:lumMod val="50000"/>
                  </a:schemeClr>
                </a:solidFill>
              </a:rPr>
              <a:t>well</a:t>
            </a:r>
            <a:r>
              <a:rPr lang="hr-HR" sz="2000" dirty="0">
                <a:solidFill>
                  <a:schemeClr val="accent1">
                    <a:lumMod val="50000"/>
                  </a:schemeClr>
                </a:solidFill>
              </a:rPr>
              <a:t> as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measures</a:t>
            </a:r>
            <a:r>
              <a:rPr lang="hr-HR" sz="2000" dirty="0">
                <a:solidFill>
                  <a:schemeClr val="accent1">
                    <a:lumMod val="50000"/>
                  </a:schemeClr>
                </a:solidFill>
              </a:rPr>
              <a:t> </a:t>
            </a:r>
            <a:r>
              <a:rPr lang="hr-HR" sz="2000" dirty="0" err="1">
                <a:solidFill>
                  <a:schemeClr val="accent1">
                    <a:lumMod val="50000"/>
                  </a:schemeClr>
                </a:solidFill>
              </a:rPr>
              <a:t>from</a:t>
            </a:r>
            <a:r>
              <a:rPr lang="hr-HR" sz="2000" dirty="0">
                <a:solidFill>
                  <a:schemeClr val="accent1">
                    <a:lumMod val="50000"/>
                  </a:schemeClr>
                </a:solidFill>
              </a:rPr>
              <a:t> short-</a:t>
            </a:r>
            <a:r>
              <a:rPr lang="hr-HR" sz="2000" dirty="0" err="1">
                <a:solidFill>
                  <a:schemeClr val="accent1">
                    <a:lumMod val="50000"/>
                  </a:schemeClr>
                </a:solidFill>
              </a:rPr>
              <a:t>term</a:t>
            </a:r>
            <a:r>
              <a:rPr lang="hr-HR" sz="2000" dirty="0">
                <a:solidFill>
                  <a:schemeClr val="accent1">
                    <a:lumMod val="50000"/>
                  </a:schemeClr>
                </a:solidFill>
              </a:rPr>
              <a:t> </a:t>
            </a:r>
            <a:r>
              <a:rPr lang="hr-HR" sz="2000" dirty="0" err="1">
                <a:solidFill>
                  <a:schemeClr val="accent1">
                    <a:lumMod val="50000"/>
                  </a:schemeClr>
                </a:solidFill>
              </a:rPr>
              <a:t>action</a:t>
            </a:r>
            <a:r>
              <a:rPr lang="hr-HR" sz="2000" dirty="0">
                <a:solidFill>
                  <a:schemeClr val="accent1">
                    <a:lumMod val="50000"/>
                  </a:schemeClr>
                </a:solidFill>
              </a:rPr>
              <a:t> </a:t>
            </a:r>
            <a:r>
              <a:rPr lang="hr-HR" sz="2000" dirty="0" err="1">
                <a:solidFill>
                  <a:schemeClr val="accent1">
                    <a:lumMod val="50000"/>
                  </a:schemeClr>
                </a:solidFill>
              </a:rPr>
              <a:t>plans</a:t>
            </a:r>
            <a:r>
              <a:rPr lang="hr-HR" sz="2000" dirty="0">
                <a:solidFill>
                  <a:schemeClr val="accent1">
                    <a:lumMod val="50000"/>
                  </a:schemeClr>
                </a:solidFill>
              </a:rPr>
              <a:t>. (Cl. 37 APA)</a:t>
            </a:r>
          </a:p>
        </p:txBody>
      </p:sp>
      <p:sp>
        <p:nvSpPr>
          <p:cNvPr id="14" name="Rectangle 13"/>
          <p:cNvSpPr/>
          <p:nvPr/>
        </p:nvSpPr>
        <p:spPr>
          <a:xfrm>
            <a:off x="289954" y="2164614"/>
            <a:ext cx="704850" cy="3559911"/>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10.</a:t>
            </a: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6" name="Group 3"/>
          <p:cNvGrpSpPr>
            <a:grpSpLocks noChangeAspect="1"/>
          </p:cNvGrpSpPr>
          <p:nvPr/>
        </p:nvGrpSpPr>
        <p:grpSpPr bwMode="auto">
          <a:xfrm>
            <a:off x="442354" y="6362429"/>
            <a:ext cx="4500798" cy="411137"/>
            <a:chOff x="14858" y="6031800"/>
            <a:chExt cx="7310482" cy="703818"/>
          </a:xfrm>
        </p:grpSpPr>
        <p:pic>
          <p:nvPicPr>
            <p:cNvPr id="1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298465" y="1238249"/>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298465" y="1400502"/>
            <a:ext cx="8429624" cy="523220"/>
          </a:xfrm>
          <a:prstGeom prst="rect">
            <a:avLst/>
          </a:prstGeom>
          <a:noFill/>
        </p:spPr>
        <p:txBody>
          <a:bodyPr wrap="square" rtlCol="0">
            <a:spAutoFit/>
          </a:bodyPr>
          <a:lstStyle/>
          <a:p>
            <a:pPr algn="ctr"/>
            <a:r>
              <a:rPr lang="hr-HR" sz="2800" b="1" dirty="0">
                <a:solidFill>
                  <a:schemeClr val="tx2">
                    <a:lumMod val="75000"/>
                  </a:schemeClr>
                </a:solidFill>
              </a:rPr>
              <a:t> B.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monitoring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071562" y="2152648"/>
            <a:ext cx="7667625" cy="1466851"/>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BA" sz="2000" dirty="0" err="1">
                <a:solidFill>
                  <a:schemeClr val="accent1">
                    <a:lumMod val="50000"/>
                  </a:schemeClr>
                </a:solidFill>
              </a:rPr>
              <a:t>Verify</a:t>
            </a:r>
            <a:r>
              <a:rPr lang="hr-BA" sz="2000" dirty="0">
                <a:solidFill>
                  <a:schemeClr val="accent1">
                    <a:lumMod val="50000"/>
                  </a:schemeClr>
                </a:solidFill>
              </a:rPr>
              <a:t> </a:t>
            </a:r>
            <a:r>
              <a:rPr lang="hr-BA" sz="2000" dirty="0" err="1">
                <a:solidFill>
                  <a:schemeClr val="accent1">
                    <a:lumMod val="50000"/>
                  </a:schemeClr>
                </a:solidFill>
              </a:rPr>
              <a:t>whether</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b="1" dirty="0" err="1">
                <a:solidFill>
                  <a:schemeClr val="accent1">
                    <a:lumMod val="50000"/>
                  </a:schemeClr>
                </a:solidFill>
              </a:rPr>
              <a:t>Action</a:t>
            </a:r>
            <a:r>
              <a:rPr lang="hr-BA" sz="2000" b="1" dirty="0">
                <a:solidFill>
                  <a:schemeClr val="accent1">
                    <a:lumMod val="50000"/>
                  </a:schemeClr>
                </a:solidFill>
              </a:rPr>
              <a:t> Plan</a:t>
            </a:r>
            <a:r>
              <a:rPr lang="hr-BA" sz="2000" dirty="0">
                <a:solidFill>
                  <a:schemeClr val="accent1">
                    <a:lumMod val="50000"/>
                  </a:schemeClr>
                </a:solidFill>
              </a:rPr>
              <a:t> for </a:t>
            </a:r>
            <a:r>
              <a:rPr lang="hr-BA" sz="2000" dirty="0" err="1">
                <a:solidFill>
                  <a:schemeClr val="accent1">
                    <a:lumMod val="50000"/>
                  </a:schemeClr>
                </a:solidFill>
              </a:rPr>
              <a:t>air</a:t>
            </a:r>
            <a:r>
              <a:rPr lang="hr-BA" sz="2000" dirty="0">
                <a:solidFill>
                  <a:schemeClr val="accent1">
                    <a:lumMod val="50000"/>
                  </a:schemeClr>
                </a:solidFill>
              </a:rPr>
              <a:t> </a:t>
            </a:r>
            <a:r>
              <a:rPr lang="hr-BA" sz="2000" dirty="0" err="1">
                <a:solidFill>
                  <a:schemeClr val="accent1">
                    <a:lumMod val="50000"/>
                  </a:schemeClr>
                </a:solidFill>
              </a:rPr>
              <a:t>quality</a:t>
            </a:r>
            <a:r>
              <a:rPr lang="hr-BA" sz="2000" dirty="0">
                <a:solidFill>
                  <a:schemeClr val="accent1">
                    <a:lumMod val="50000"/>
                  </a:schemeClr>
                </a:solidFill>
              </a:rPr>
              <a:t> </a:t>
            </a:r>
            <a:r>
              <a:rPr lang="hr-BA" sz="2000" dirty="0" err="1">
                <a:solidFill>
                  <a:schemeClr val="accent1">
                    <a:lumMod val="50000"/>
                  </a:schemeClr>
                </a:solidFill>
              </a:rPr>
              <a:t>improvement</a:t>
            </a:r>
            <a:r>
              <a:rPr lang="hr-BA" sz="2000" dirty="0">
                <a:solidFill>
                  <a:schemeClr val="accent1">
                    <a:lumMod val="50000"/>
                  </a:schemeClr>
                </a:solidFill>
              </a:rPr>
              <a:t> </a:t>
            </a:r>
            <a:r>
              <a:rPr lang="hr-BA" sz="2000" dirty="0" err="1">
                <a:solidFill>
                  <a:schemeClr val="accent1">
                    <a:lumMod val="50000"/>
                  </a:schemeClr>
                </a:solidFill>
              </a:rPr>
              <a:t>from</a:t>
            </a:r>
            <a:r>
              <a:rPr lang="hr-BA" sz="2000" dirty="0">
                <a:solidFill>
                  <a:schemeClr val="accent1">
                    <a:lumMod val="50000"/>
                  </a:schemeClr>
                </a:solidFill>
              </a:rPr>
              <a:t> A3 </a:t>
            </a:r>
            <a:r>
              <a:rPr lang="hr-BA" sz="2000" dirty="0" err="1">
                <a:solidFill>
                  <a:schemeClr val="accent1">
                    <a:lumMod val="50000"/>
                  </a:schemeClr>
                </a:solidFill>
              </a:rPr>
              <a:t>contains</a:t>
            </a:r>
            <a:r>
              <a:rPr lang="hr-BA" sz="2000" dirty="0">
                <a:solidFill>
                  <a:schemeClr val="accent1">
                    <a:lumMod val="50000"/>
                  </a:schemeClr>
                </a:solidFill>
              </a:rPr>
              <a:t> </a:t>
            </a:r>
            <a:r>
              <a:rPr lang="hr-BA" sz="2000" dirty="0" err="1">
                <a:solidFill>
                  <a:schemeClr val="accent1">
                    <a:lumMod val="50000"/>
                  </a:schemeClr>
                </a:solidFill>
              </a:rPr>
              <a:t>mandatory</a:t>
            </a:r>
            <a:r>
              <a:rPr lang="hr-BA" sz="2000" dirty="0">
                <a:solidFill>
                  <a:schemeClr val="accent1">
                    <a:lumMod val="50000"/>
                  </a:schemeClr>
                </a:solidFill>
              </a:rPr>
              <a:t> </a:t>
            </a:r>
            <a:r>
              <a:rPr lang="hr-BA" sz="2000" dirty="0" err="1">
                <a:solidFill>
                  <a:schemeClr val="accent1">
                    <a:lumMod val="50000"/>
                  </a:schemeClr>
                </a:solidFill>
              </a:rPr>
              <a:t>elements</a:t>
            </a:r>
            <a:r>
              <a:rPr lang="hr-BA" sz="2000" dirty="0">
                <a:solidFill>
                  <a:schemeClr val="accent1">
                    <a:lumMod val="50000"/>
                  </a:schemeClr>
                </a:solidFill>
              </a:rPr>
              <a:t> </a:t>
            </a:r>
            <a:r>
              <a:rPr lang="hr-BA" sz="2000" dirty="0" err="1">
                <a:solidFill>
                  <a:schemeClr val="accent1">
                    <a:lumMod val="50000"/>
                  </a:schemeClr>
                </a:solidFill>
              </a:rPr>
              <a:t>prescribed</a:t>
            </a:r>
            <a:r>
              <a:rPr lang="hr-BA" sz="2000" dirty="0">
                <a:solidFill>
                  <a:schemeClr val="accent1">
                    <a:lumMod val="50000"/>
                  </a:schemeClr>
                </a:solidFill>
              </a:rPr>
              <a:t> </a:t>
            </a:r>
            <a:r>
              <a:rPr lang="hr-BA" sz="2000" dirty="0" err="1">
                <a:solidFill>
                  <a:schemeClr val="accent1">
                    <a:lumMod val="50000"/>
                  </a:schemeClr>
                </a:solidFill>
              </a:rPr>
              <a:t>in</a:t>
            </a:r>
            <a:r>
              <a:rPr lang="hr-BA" sz="2000" dirty="0">
                <a:solidFill>
                  <a:schemeClr val="accent1">
                    <a:lumMod val="50000"/>
                  </a:schemeClr>
                </a:solidFill>
              </a:rPr>
              <a:t> </a:t>
            </a:r>
            <a:r>
              <a:rPr lang="hr-BA" sz="2000" dirty="0" err="1">
                <a:solidFill>
                  <a:schemeClr val="accent1">
                    <a:lumMod val="50000"/>
                  </a:schemeClr>
                </a:solidFill>
              </a:rPr>
              <a:t>Part</a:t>
            </a:r>
            <a:r>
              <a:rPr lang="hr-BA" sz="2000" dirty="0">
                <a:solidFill>
                  <a:schemeClr val="accent1">
                    <a:lumMod val="50000"/>
                  </a:schemeClr>
                </a:solidFill>
              </a:rPr>
              <a:t> I </a:t>
            </a:r>
            <a:r>
              <a:rPr lang="hr-BA" sz="2000" dirty="0" err="1">
                <a:solidFill>
                  <a:schemeClr val="accent1">
                    <a:lumMod val="50000"/>
                  </a:schemeClr>
                </a:solidFill>
              </a:rPr>
              <a:t>of</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Appendix</a:t>
            </a:r>
            <a:r>
              <a:rPr lang="hr-BA" sz="2000" dirty="0">
                <a:solidFill>
                  <a:schemeClr val="accent1">
                    <a:lumMod val="50000"/>
                  </a:schemeClr>
                </a:solidFill>
              </a:rPr>
              <a:t> </a:t>
            </a:r>
            <a:r>
              <a:rPr lang="hr-BA" sz="2000" dirty="0" err="1">
                <a:solidFill>
                  <a:schemeClr val="accent1">
                    <a:lumMod val="50000"/>
                  </a:schemeClr>
                </a:solidFill>
              </a:rPr>
              <a:t>of</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en-US" sz="2000" dirty="0">
                <a:solidFill>
                  <a:schemeClr val="accent1">
                    <a:lumMod val="50000"/>
                  </a:schemeClr>
                </a:solidFill>
              </a:rPr>
              <a:t>Regulation on Mutual Exchange of Information and Reporting on air quality and obligations for implementation of Commission Decision 2011/850/EU</a:t>
            </a:r>
            <a:endParaRPr lang="hr-HR" sz="2000" dirty="0">
              <a:solidFill>
                <a:schemeClr val="accent1">
                  <a:lumMod val="50000"/>
                </a:schemeClr>
              </a:solidFill>
            </a:endParaRPr>
          </a:p>
        </p:txBody>
      </p:sp>
      <p:sp>
        <p:nvSpPr>
          <p:cNvPr id="14" name="Rectangle 13"/>
          <p:cNvSpPr/>
          <p:nvPr/>
        </p:nvSpPr>
        <p:spPr>
          <a:xfrm>
            <a:off x="289954" y="2164614"/>
            <a:ext cx="704850" cy="1464411"/>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11.</a:t>
            </a:r>
          </a:p>
        </p:txBody>
      </p:sp>
      <p:sp>
        <p:nvSpPr>
          <p:cNvPr id="15" name="Rectangle 14"/>
          <p:cNvSpPr/>
          <p:nvPr/>
        </p:nvSpPr>
        <p:spPr>
          <a:xfrm>
            <a:off x="1081087" y="3676648"/>
            <a:ext cx="7667625" cy="2543177"/>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r-HR" sz="2000" dirty="0">
              <a:solidFill>
                <a:schemeClr val="accent1">
                  <a:lumMod val="50000"/>
                </a:schemeClr>
              </a:solidFill>
            </a:endParaRPr>
          </a:p>
        </p:txBody>
      </p:sp>
      <p:sp>
        <p:nvSpPr>
          <p:cNvPr id="16" name="Rectangle 15"/>
          <p:cNvSpPr/>
          <p:nvPr/>
        </p:nvSpPr>
        <p:spPr>
          <a:xfrm>
            <a:off x="289954" y="3688614"/>
            <a:ext cx="704850" cy="2521686"/>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12.</a:t>
            </a:r>
          </a:p>
        </p:txBody>
      </p:sp>
      <p:sp>
        <p:nvSpPr>
          <p:cNvPr id="17" name="TextBox 16"/>
          <p:cNvSpPr txBox="1"/>
          <p:nvPr/>
        </p:nvSpPr>
        <p:spPr>
          <a:xfrm>
            <a:off x="1143000" y="3667125"/>
            <a:ext cx="7515225" cy="2862322"/>
          </a:xfrm>
          <a:prstGeom prst="rect">
            <a:avLst/>
          </a:prstGeom>
          <a:noFill/>
        </p:spPr>
        <p:txBody>
          <a:bodyPr wrap="square" rtlCol="0">
            <a:spAutoFit/>
          </a:bodyPr>
          <a:lstStyle/>
          <a:p>
            <a:r>
              <a:rPr lang="hr-BA" sz="2000" dirty="0" err="1">
                <a:solidFill>
                  <a:schemeClr val="accent1">
                    <a:lumMod val="50000"/>
                  </a:schemeClr>
                </a:solidFill>
              </a:rPr>
              <a:t>Verify</a:t>
            </a:r>
            <a:r>
              <a:rPr lang="hr-BA" sz="2000" dirty="0">
                <a:solidFill>
                  <a:schemeClr val="accent1">
                    <a:lumMod val="50000"/>
                  </a:schemeClr>
                </a:solidFill>
              </a:rPr>
              <a:t> </a:t>
            </a:r>
            <a:r>
              <a:rPr lang="hr-BA" sz="2000" dirty="0" err="1">
                <a:solidFill>
                  <a:schemeClr val="accent1">
                    <a:lumMod val="50000"/>
                  </a:schemeClr>
                </a:solidFill>
              </a:rPr>
              <a:t>whether</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Representing</a:t>
            </a:r>
            <a:r>
              <a:rPr lang="hr-BA" sz="2000" dirty="0">
                <a:solidFill>
                  <a:schemeClr val="accent1">
                    <a:lumMod val="50000"/>
                  </a:schemeClr>
                </a:solidFill>
              </a:rPr>
              <a:t> </a:t>
            </a:r>
            <a:r>
              <a:rPr lang="hr-BA" sz="2000" dirty="0" err="1">
                <a:solidFill>
                  <a:schemeClr val="accent1">
                    <a:lumMod val="50000"/>
                  </a:schemeClr>
                </a:solidFill>
              </a:rPr>
              <a:t>body</a:t>
            </a:r>
            <a:r>
              <a:rPr lang="hr-BA" sz="2000" dirty="0">
                <a:solidFill>
                  <a:schemeClr val="accent1">
                    <a:lumMod val="50000"/>
                  </a:schemeClr>
                </a:solidFill>
              </a:rPr>
              <a:t> </a:t>
            </a:r>
            <a:r>
              <a:rPr lang="hr-BA" sz="2000" dirty="0" err="1">
                <a:solidFill>
                  <a:schemeClr val="accent1">
                    <a:lumMod val="50000"/>
                  </a:schemeClr>
                </a:solidFill>
              </a:rPr>
              <a:t>of</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local</a:t>
            </a:r>
            <a:r>
              <a:rPr lang="hr-BA" sz="2000" dirty="0">
                <a:solidFill>
                  <a:schemeClr val="accent1">
                    <a:lumMod val="50000"/>
                  </a:schemeClr>
                </a:solidFill>
              </a:rPr>
              <a:t> </a:t>
            </a:r>
            <a:r>
              <a:rPr lang="hr-BA" sz="2000" dirty="0" err="1">
                <a:solidFill>
                  <a:schemeClr val="accent1">
                    <a:lumMod val="50000"/>
                  </a:schemeClr>
                </a:solidFill>
              </a:rPr>
              <a:t>self-government</a:t>
            </a:r>
            <a:r>
              <a:rPr lang="hr-BA" sz="2000" dirty="0">
                <a:solidFill>
                  <a:schemeClr val="accent1">
                    <a:lumMod val="50000"/>
                  </a:schemeClr>
                </a:solidFill>
              </a:rPr>
              <a:t> </a:t>
            </a:r>
            <a:r>
              <a:rPr lang="hr-BA" sz="2000" dirty="0" err="1">
                <a:solidFill>
                  <a:schemeClr val="accent1">
                    <a:lumMod val="50000"/>
                  </a:schemeClr>
                </a:solidFill>
              </a:rPr>
              <a:t>unit</a:t>
            </a:r>
            <a:r>
              <a:rPr lang="hr-BA" sz="2000" dirty="0">
                <a:solidFill>
                  <a:schemeClr val="accent1">
                    <a:lumMod val="50000"/>
                  </a:schemeClr>
                </a:solidFill>
              </a:rPr>
              <a:t> </a:t>
            </a:r>
            <a:r>
              <a:rPr lang="hr-BA" sz="2000" dirty="0" err="1">
                <a:solidFill>
                  <a:schemeClr val="accent1">
                    <a:lumMod val="50000"/>
                  </a:schemeClr>
                </a:solidFill>
              </a:rPr>
              <a:t>submitted</a:t>
            </a:r>
            <a:r>
              <a:rPr lang="hr-BA" sz="2000" dirty="0">
                <a:solidFill>
                  <a:schemeClr val="accent1">
                    <a:lumMod val="50000"/>
                  </a:schemeClr>
                </a:solidFill>
              </a:rPr>
              <a:t> to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Agency</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b="1" dirty="0" err="1">
                <a:solidFill>
                  <a:schemeClr val="accent1">
                    <a:lumMod val="50000"/>
                  </a:schemeClr>
                </a:solidFill>
              </a:rPr>
              <a:t>information</a:t>
            </a:r>
            <a:r>
              <a:rPr lang="hr-BA" sz="2000" b="1" dirty="0">
                <a:solidFill>
                  <a:schemeClr val="accent1">
                    <a:lumMod val="50000"/>
                  </a:schemeClr>
                </a:solidFill>
              </a:rPr>
              <a:t> on </a:t>
            </a:r>
            <a:r>
              <a:rPr lang="hr-BA" sz="2000" b="1" dirty="0" err="1">
                <a:solidFill>
                  <a:schemeClr val="accent1">
                    <a:lumMod val="50000"/>
                  </a:schemeClr>
                </a:solidFill>
              </a:rPr>
              <a:t>action</a:t>
            </a:r>
            <a:r>
              <a:rPr lang="hr-BA" sz="2000" b="1" dirty="0">
                <a:solidFill>
                  <a:schemeClr val="accent1">
                    <a:lumMod val="50000"/>
                  </a:schemeClr>
                </a:solidFill>
              </a:rPr>
              <a:t> plan</a:t>
            </a:r>
            <a:r>
              <a:rPr lang="hr-BA" sz="2000" dirty="0">
                <a:solidFill>
                  <a:schemeClr val="accent1">
                    <a:lumMod val="50000"/>
                  </a:schemeClr>
                </a:solidFill>
              </a:rPr>
              <a:t> for </a:t>
            </a:r>
            <a:r>
              <a:rPr lang="hr-BA" sz="2000" dirty="0" err="1">
                <a:solidFill>
                  <a:schemeClr val="accent1">
                    <a:lumMod val="50000"/>
                  </a:schemeClr>
                </a:solidFill>
              </a:rPr>
              <a:t>exceeding</a:t>
            </a:r>
            <a:r>
              <a:rPr lang="hr-BA" sz="2000" dirty="0">
                <a:solidFill>
                  <a:schemeClr val="accent1">
                    <a:lumMod val="50000"/>
                  </a:schemeClr>
                </a:solidFill>
              </a:rPr>
              <a:t> </a:t>
            </a:r>
            <a:r>
              <a:rPr lang="hr-BA" sz="2000" dirty="0" err="1">
                <a:solidFill>
                  <a:schemeClr val="accent1">
                    <a:lumMod val="50000"/>
                  </a:schemeClr>
                </a:solidFill>
              </a:rPr>
              <a:t>of</a:t>
            </a:r>
            <a:r>
              <a:rPr lang="hr-BA" sz="2000" dirty="0">
                <a:solidFill>
                  <a:schemeClr val="accent1">
                    <a:lumMod val="50000"/>
                  </a:schemeClr>
                </a:solidFill>
              </a:rPr>
              <a:t> limit </a:t>
            </a:r>
            <a:r>
              <a:rPr lang="hr-BA" sz="2000" dirty="0" err="1">
                <a:solidFill>
                  <a:schemeClr val="accent1">
                    <a:lumMod val="50000"/>
                  </a:schemeClr>
                </a:solidFill>
              </a:rPr>
              <a:t>and</a:t>
            </a:r>
            <a:r>
              <a:rPr lang="hr-BA" sz="2000" dirty="0">
                <a:solidFill>
                  <a:schemeClr val="accent1">
                    <a:lumMod val="50000"/>
                  </a:schemeClr>
                </a:solidFill>
              </a:rPr>
              <a:t> </a:t>
            </a:r>
            <a:r>
              <a:rPr lang="hr-BA" sz="2000" dirty="0" err="1">
                <a:solidFill>
                  <a:schemeClr val="accent1">
                    <a:lumMod val="50000"/>
                  </a:schemeClr>
                </a:solidFill>
              </a:rPr>
              <a:t>target</a:t>
            </a:r>
            <a:r>
              <a:rPr lang="hr-BA" sz="2000" dirty="0">
                <a:solidFill>
                  <a:schemeClr val="accent1">
                    <a:lumMod val="50000"/>
                  </a:schemeClr>
                </a:solidFill>
              </a:rPr>
              <a:t> </a:t>
            </a:r>
            <a:r>
              <a:rPr lang="hr-BA" sz="2000" dirty="0" err="1">
                <a:solidFill>
                  <a:schemeClr val="accent1">
                    <a:lumMod val="50000"/>
                  </a:schemeClr>
                </a:solidFill>
              </a:rPr>
              <a:t>values</a:t>
            </a:r>
            <a:r>
              <a:rPr lang="hr-BA" sz="2000" dirty="0">
                <a:solidFill>
                  <a:schemeClr val="accent1">
                    <a:lumMod val="50000"/>
                  </a:schemeClr>
                </a:solidFill>
              </a:rPr>
              <a:t> (</a:t>
            </a:r>
            <a:r>
              <a:rPr lang="hr-BA" sz="2000" dirty="0" err="1">
                <a:solidFill>
                  <a:schemeClr val="accent1">
                    <a:lumMod val="50000"/>
                  </a:schemeClr>
                </a:solidFill>
              </a:rPr>
              <a:t>from</a:t>
            </a:r>
            <a:r>
              <a:rPr lang="hr-BA" sz="2000" dirty="0">
                <a:solidFill>
                  <a:schemeClr val="accent1">
                    <a:lumMod val="50000"/>
                  </a:schemeClr>
                </a:solidFill>
              </a:rPr>
              <a:t> </a:t>
            </a:r>
            <a:r>
              <a:rPr lang="hr-BA" sz="2000" dirty="0" err="1">
                <a:solidFill>
                  <a:schemeClr val="accent1">
                    <a:lumMod val="50000"/>
                  </a:schemeClr>
                </a:solidFill>
              </a:rPr>
              <a:t>metering</a:t>
            </a:r>
            <a:r>
              <a:rPr lang="hr-BA" sz="2000" dirty="0">
                <a:solidFill>
                  <a:schemeClr val="accent1">
                    <a:lumMod val="50000"/>
                  </a:schemeClr>
                </a:solidFill>
              </a:rPr>
              <a:t> </a:t>
            </a:r>
            <a:r>
              <a:rPr lang="hr-BA" sz="2000" dirty="0" err="1">
                <a:solidFill>
                  <a:schemeClr val="accent1">
                    <a:lumMod val="50000"/>
                  </a:schemeClr>
                </a:solidFill>
              </a:rPr>
              <a:t>points</a:t>
            </a:r>
            <a:r>
              <a:rPr lang="hr-BA" sz="2000" dirty="0">
                <a:solidFill>
                  <a:schemeClr val="accent1">
                    <a:lumMod val="50000"/>
                  </a:schemeClr>
                </a:solidFill>
              </a:rPr>
              <a:t> </a:t>
            </a:r>
            <a:r>
              <a:rPr lang="hr-BA" sz="2000" dirty="0" err="1">
                <a:solidFill>
                  <a:schemeClr val="accent1">
                    <a:lumMod val="50000"/>
                  </a:schemeClr>
                </a:solidFill>
              </a:rPr>
              <a:t>defined</a:t>
            </a:r>
            <a:r>
              <a:rPr lang="hr-BA" sz="2000" dirty="0">
                <a:solidFill>
                  <a:schemeClr val="accent1">
                    <a:lumMod val="50000"/>
                  </a:schemeClr>
                </a:solidFill>
              </a:rPr>
              <a:t> </a:t>
            </a:r>
            <a:r>
              <a:rPr lang="hr-BA" sz="2000" dirty="0" err="1">
                <a:solidFill>
                  <a:schemeClr val="accent1">
                    <a:lumMod val="50000"/>
                  </a:schemeClr>
                </a:solidFill>
              </a:rPr>
              <a:t>by</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regulation</a:t>
            </a:r>
            <a:r>
              <a:rPr lang="hr-BA" sz="2000" dirty="0">
                <a:solidFill>
                  <a:schemeClr val="accent1">
                    <a:lumMod val="50000"/>
                  </a:schemeClr>
                </a:solidFill>
              </a:rPr>
              <a:t> </a:t>
            </a:r>
            <a:r>
              <a:rPr lang="hr-BA" sz="2000" dirty="0" err="1">
                <a:solidFill>
                  <a:schemeClr val="accent1">
                    <a:lumMod val="50000"/>
                  </a:schemeClr>
                </a:solidFill>
              </a:rPr>
              <a:t>which</a:t>
            </a:r>
            <a:r>
              <a:rPr lang="hr-BA" sz="2000" dirty="0">
                <a:solidFill>
                  <a:schemeClr val="accent1">
                    <a:lumMod val="50000"/>
                  </a:schemeClr>
                </a:solidFill>
              </a:rPr>
              <a:t> </a:t>
            </a:r>
            <a:r>
              <a:rPr lang="hr-BA" sz="2000" dirty="0" err="1">
                <a:solidFill>
                  <a:schemeClr val="accent1">
                    <a:lumMod val="50000"/>
                  </a:schemeClr>
                </a:solidFill>
              </a:rPr>
              <a:t>regulates</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list </a:t>
            </a:r>
            <a:r>
              <a:rPr lang="hr-BA" sz="2000" dirty="0" err="1">
                <a:solidFill>
                  <a:schemeClr val="accent1">
                    <a:lumMod val="50000"/>
                  </a:schemeClr>
                </a:solidFill>
              </a:rPr>
              <a:t>of</a:t>
            </a:r>
            <a:r>
              <a:rPr lang="hr-BA" sz="2000" dirty="0">
                <a:solidFill>
                  <a:schemeClr val="accent1">
                    <a:lumMod val="50000"/>
                  </a:schemeClr>
                </a:solidFill>
              </a:rPr>
              <a:t> </a:t>
            </a:r>
            <a:r>
              <a:rPr lang="hr-BA" sz="2000" dirty="0" err="1">
                <a:solidFill>
                  <a:schemeClr val="accent1">
                    <a:lumMod val="50000"/>
                  </a:schemeClr>
                </a:solidFill>
              </a:rPr>
              <a:t>metering</a:t>
            </a:r>
            <a:r>
              <a:rPr lang="hr-BA" sz="2000" dirty="0">
                <a:solidFill>
                  <a:schemeClr val="accent1">
                    <a:lumMod val="50000"/>
                  </a:schemeClr>
                </a:solidFill>
              </a:rPr>
              <a:t> </a:t>
            </a:r>
            <a:r>
              <a:rPr lang="hr-BA" sz="2000" dirty="0" err="1">
                <a:solidFill>
                  <a:schemeClr val="accent1">
                    <a:lumMod val="50000"/>
                  </a:schemeClr>
                </a:solidFill>
              </a:rPr>
              <a:t>points</a:t>
            </a:r>
            <a:r>
              <a:rPr lang="hr-BA" sz="2000" dirty="0">
                <a:solidFill>
                  <a:schemeClr val="accent1">
                    <a:lumMod val="50000"/>
                  </a:schemeClr>
                </a:solidFill>
              </a:rPr>
              <a:t> for monitoring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pollutants</a:t>
            </a:r>
            <a:r>
              <a:rPr lang="hr-BA" sz="2000" dirty="0">
                <a:solidFill>
                  <a:schemeClr val="accent1">
                    <a:lumMod val="50000"/>
                  </a:schemeClr>
                </a:solidFill>
              </a:rPr>
              <a:t> </a:t>
            </a:r>
            <a:r>
              <a:rPr lang="hr-BA" sz="2000" dirty="0" err="1">
                <a:solidFill>
                  <a:schemeClr val="accent1">
                    <a:lumMod val="50000"/>
                  </a:schemeClr>
                </a:solidFill>
              </a:rPr>
              <a:t>in</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air</a:t>
            </a:r>
            <a:r>
              <a:rPr lang="hr-BA" sz="2000" dirty="0">
                <a:solidFill>
                  <a:schemeClr val="accent1">
                    <a:lumMod val="50000"/>
                  </a:schemeClr>
                </a:solidFill>
              </a:rPr>
              <a:t>) </a:t>
            </a:r>
            <a:r>
              <a:rPr lang="hr-BA" sz="2000" dirty="0" err="1">
                <a:solidFill>
                  <a:schemeClr val="accent1">
                    <a:lumMod val="50000"/>
                  </a:schemeClr>
                </a:solidFill>
              </a:rPr>
              <a:t>into</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air</a:t>
            </a:r>
            <a:r>
              <a:rPr lang="hr-BA" sz="2000" dirty="0">
                <a:solidFill>
                  <a:schemeClr val="accent1">
                    <a:lumMod val="50000"/>
                  </a:schemeClr>
                </a:solidFill>
              </a:rPr>
              <a:t> </a:t>
            </a:r>
            <a:r>
              <a:rPr lang="hr-BA" sz="2000" dirty="0" err="1">
                <a:solidFill>
                  <a:schemeClr val="accent1">
                    <a:lumMod val="50000"/>
                  </a:schemeClr>
                </a:solidFill>
              </a:rPr>
              <a:t>protection</a:t>
            </a:r>
            <a:r>
              <a:rPr lang="hr-BA" sz="2000" dirty="0">
                <a:solidFill>
                  <a:schemeClr val="accent1">
                    <a:lumMod val="50000"/>
                  </a:schemeClr>
                </a:solidFill>
              </a:rPr>
              <a:t> </a:t>
            </a:r>
            <a:r>
              <a:rPr lang="hr-BA" sz="2000" dirty="0" err="1">
                <a:solidFill>
                  <a:schemeClr val="accent1">
                    <a:lumMod val="50000"/>
                  </a:schemeClr>
                </a:solidFill>
              </a:rPr>
              <a:t>information</a:t>
            </a:r>
            <a:r>
              <a:rPr lang="hr-BA" sz="2000" dirty="0">
                <a:solidFill>
                  <a:schemeClr val="accent1">
                    <a:lumMod val="50000"/>
                  </a:schemeClr>
                </a:solidFill>
              </a:rPr>
              <a:t> system </a:t>
            </a:r>
            <a:r>
              <a:rPr lang="hr-BA" sz="2000" dirty="0" err="1">
                <a:solidFill>
                  <a:schemeClr val="accent1">
                    <a:lumMod val="50000"/>
                  </a:schemeClr>
                </a:solidFill>
              </a:rPr>
              <a:t>in</a:t>
            </a:r>
            <a:r>
              <a:rPr lang="hr-BA" sz="2000" dirty="0">
                <a:solidFill>
                  <a:schemeClr val="accent1">
                    <a:lumMod val="50000"/>
                  </a:schemeClr>
                </a:solidFill>
              </a:rPr>
              <a:t> </a:t>
            </a:r>
            <a:r>
              <a:rPr lang="hr-BA" sz="2000" dirty="0" err="1">
                <a:solidFill>
                  <a:schemeClr val="accent1">
                    <a:lumMod val="50000"/>
                  </a:schemeClr>
                </a:solidFill>
              </a:rPr>
              <a:t>electronic</a:t>
            </a:r>
            <a:r>
              <a:rPr lang="hr-BA" sz="2000" dirty="0">
                <a:solidFill>
                  <a:schemeClr val="accent1">
                    <a:lumMod val="50000"/>
                  </a:schemeClr>
                </a:solidFill>
              </a:rPr>
              <a:t> </a:t>
            </a:r>
            <a:r>
              <a:rPr lang="hr-BA" sz="2000" dirty="0" err="1">
                <a:solidFill>
                  <a:schemeClr val="accent1">
                    <a:lumMod val="50000"/>
                  </a:schemeClr>
                </a:solidFill>
              </a:rPr>
              <a:t>version</a:t>
            </a:r>
            <a:r>
              <a:rPr lang="hr-BA" sz="2000" dirty="0">
                <a:solidFill>
                  <a:schemeClr val="accent1">
                    <a:lumMod val="50000"/>
                  </a:schemeClr>
                </a:solidFill>
              </a:rPr>
              <a:t> </a:t>
            </a:r>
            <a:r>
              <a:rPr lang="hr-BA" sz="2000" dirty="0" err="1">
                <a:solidFill>
                  <a:schemeClr val="accent1">
                    <a:lumMod val="50000"/>
                  </a:schemeClr>
                </a:solidFill>
              </a:rPr>
              <a:t>using</a:t>
            </a:r>
            <a:r>
              <a:rPr lang="hr-BA" sz="2000" dirty="0">
                <a:solidFill>
                  <a:schemeClr val="accent1">
                    <a:lumMod val="50000"/>
                  </a:schemeClr>
                </a:solidFill>
              </a:rPr>
              <a:t> </a:t>
            </a:r>
            <a:r>
              <a:rPr lang="hr-BA" sz="2000" dirty="0" err="1">
                <a:solidFill>
                  <a:schemeClr val="accent1">
                    <a:lumMod val="50000"/>
                  </a:schemeClr>
                </a:solidFill>
              </a:rPr>
              <a:t>forms</a:t>
            </a:r>
            <a:r>
              <a:rPr lang="hr-BA" sz="2000" dirty="0">
                <a:solidFill>
                  <a:schemeClr val="accent1">
                    <a:lumMod val="50000"/>
                  </a:schemeClr>
                </a:solidFill>
              </a:rPr>
              <a:t> </a:t>
            </a:r>
            <a:r>
              <a:rPr lang="hr-BA" sz="2000" dirty="0" err="1">
                <a:solidFill>
                  <a:schemeClr val="accent1">
                    <a:lumMod val="50000"/>
                  </a:schemeClr>
                </a:solidFill>
              </a:rPr>
              <a:t>and</a:t>
            </a:r>
            <a:r>
              <a:rPr lang="hr-BA" sz="2000" dirty="0">
                <a:solidFill>
                  <a:schemeClr val="accent1">
                    <a:lumMod val="50000"/>
                  </a:schemeClr>
                </a:solidFill>
              </a:rPr>
              <a:t> </a:t>
            </a:r>
            <a:r>
              <a:rPr lang="hr-BA" sz="2000" dirty="0" err="1">
                <a:solidFill>
                  <a:schemeClr val="accent1">
                    <a:lumMod val="50000"/>
                  </a:schemeClr>
                </a:solidFill>
              </a:rPr>
              <a:t>protocols</a:t>
            </a:r>
            <a:r>
              <a:rPr lang="hr-BA" sz="2000" dirty="0">
                <a:solidFill>
                  <a:schemeClr val="accent1">
                    <a:lumMod val="50000"/>
                  </a:schemeClr>
                </a:solidFill>
              </a:rPr>
              <a:t> </a:t>
            </a:r>
            <a:r>
              <a:rPr lang="hr-BA" sz="2000" dirty="0" err="1">
                <a:solidFill>
                  <a:schemeClr val="accent1">
                    <a:lumMod val="50000"/>
                  </a:schemeClr>
                </a:solidFill>
              </a:rPr>
              <a:t>from</a:t>
            </a:r>
            <a:r>
              <a:rPr lang="hr-BA" sz="2000" dirty="0">
                <a:solidFill>
                  <a:schemeClr val="accent1">
                    <a:lumMod val="50000"/>
                  </a:schemeClr>
                </a:solidFill>
              </a:rPr>
              <a:t> </a:t>
            </a:r>
            <a:r>
              <a:rPr lang="hr-BA" sz="2000" dirty="0" err="1">
                <a:solidFill>
                  <a:schemeClr val="accent1">
                    <a:lumMod val="50000"/>
                  </a:schemeClr>
                </a:solidFill>
              </a:rPr>
              <a:t>Commission</a:t>
            </a:r>
            <a:r>
              <a:rPr lang="hr-BA" sz="2000" dirty="0">
                <a:solidFill>
                  <a:schemeClr val="accent1">
                    <a:lumMod val="50000"/>
                  </a:schemeClr>
                </a:solidFill>
              </a:rPr>
              <a:t> </a:t>
            </a:r>
            <a:r>
              <a:rPr lang="hr-BA" sz="2000" dirty="0" err="1">
                <a:solidFill>
                  <a:schemeClr val="accent1">
                    <a:lumMod val="50000"/>
                  </a:schemeClr>
                </a:solidFill>
              </a:rPr>
              <a:t>Decision</a:t>
            </a:r>
            <a:r>
              <a:rPr lang="hr-BA" sz="2000" dirty="0">
                <a:solidFill>
                  <a:schemeClr val="accent1">
                    <a:lumMod val="50000"/>
                  </a:schemeClr>
                </a:solidFill>
              </a:rPr>
              <a:t> 2011/850/EU, </a:t>
            </a:r>
            <a:r>
              <a:rPr lang="hr-BA" sz="2000" dirty="0" err="1">
                <a:solidFill>
                  <a:schemeClr val="accent1">
                    <a:lumMod val="50000"/>
                  </a:schemeClr>
                </a:solidFill>
              </a:rPr>
              <a:t>published</a:t>
            </a:r>
            <a:r>
              <a:rPr lang="hr-BA" sz="2000" dirty="0">
                <a:solidFill>
                  <a:schemeClr val="accent1">
                    <a:lumMod val="50000"/>
                  </a:schemeClr>
                </a:solidFill>
              </a:rPr>
              <a:t> </a:t>
            </a:r>
            <a:r>
              <a:rPr lang="hr-BA" sz="2000" dirty="0" err="1">
                <a:solidFill>
                  <a:schemeClr val="accent1">
                    <a:lumMod val="50000"/>
                  </a:schemeClr>
                </a:solidFill>
              </a:rPr>
              <a:t>by</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Agency</a:t>
            </a:r>
            <a:r>
              <a:rPr lang="hr-BA" sz="2000" dirty="0">
                <a:solidFill>
                  <a:schemeClr val="accent1">
                    <a:lumMod val="50000"/>
                  </a:schemeClr>
                </a:solidFill>
              </a:rPr>
              <a:t> on </a:t>
            </a:r>
            <a:r>
              <a:rPr lang="hr-BA" sz="2000" dirty="0" err="1">
                <a:solidFill>
                  <a:schemeClr val="accent1">
                    <a:lumMod val="50000"/>
                  </a:schemeClr>
                </a:solidFill>
              </a:rPr>
              <a:t>its</a:t>
            </a:r>
            <a:r>
              <a:rPr lang="hr-BA" sz="2000" dirty="0">
                <a:solidFill>
                  <a:schemeClr val="accent1">
                    <a:lumMod val="50000"/>
                  </a:schemeClr>
                </a:solidFill>
              </a:rPr>
              <a:t> web </a:t>
            </a:r>
            <a:r>
              <a:rPr lang="hr-BA" sz="2000" dirty="0" err="1">
                <a:solidFill>
                  <a:schemeClr val="accent1">
                    <a:lumMod val="50000"/>
                  </a:schemeClr>
                </a:solidFill>
              </a:rPr>
              <a:t>pages</a:t>
            </a:r>
            <a:r>
              <a:rPr lang="hr-BA" sz="2000" dirty="0">
                <a:solidFill>
                  <a:schemeClr val="accent1">
                    <a:lumMod val="50000"/>
                  </a:schemeClr>
                </a:solidFill>
              </a:rPr>
              <a:t>, </a:t>
            </a:r>
            <a:r>
              <a:rPr lang="hr-BA" sz="2000" dirty="0" err="1">
                <a:solidFill>
                  <a:schemeClr val="accent1">
                    <a:lumMod val="50000"/>
                  </a:schemeClr>
                </a:solidFill>
              </a:rPr>
              <a:t>immediately</a:t>
            </a:r>
            <a:r>
              <a:rPr lang="hr-BA" sz="2000" dirty="0">
                <a:solidFill>
                  <a:schemeClr val="accent1">
                    <a:lumMod val="50000"/>
                  </a:schemeClr>
                </a:solidFill>
              </a:rPr>
              <a:t> </a:t>
            </a:r>
            <a:r>
              <a:rPr lang="hr-BA" sz="2000" dirty="0" err="1">
                <a:solidFill>
                  <a:schemeClr val="accent1">
                    <a:lumMod val="50000"/>
                  </a:schemeClr>
                </a:solidFill>
              </a:rPr>
              <a:t>upon</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adoption</a:t>
            </a:r>
            <a:r>
              <a:rPr lang="hr-BA" sz="2000" dirty="0">
                <a:solidFill>
                  <a:schemeClr val="accent1">
                    <a:lumMod val="50000"/>
                  </a:schemeClr>
                </a:solidFill>
              </a:rPr>
              <a:t> </a:t>
            </a:r>
            <a:r>
              <a:rPr lang="hr-BA" sz="2000" dirty="0" err="1">
                <a:solidFill>
                  <a:schemeClr val="accent1">
                    <a:lumMod val="50000"/>
                  </a:schemeClr>
                </a:solidFill>
              </a:rPr>
              <a:t>of</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Action</a:t>
            </a:r>
            <a:r>
              <a:rPr lang="hr-BA" sz="2000" dirty="0">
                <a:solidFill>
                  <a:schemeClr val="accent1">
                    <a:lumMod val="50000"/>
                  </a:schemeClr>
                </a:solidFill>
              </a:rPr>
              <a:t> plan. </a:t>
            </a:r>
            <a:endParaRPr lang="hr-HR" sz="2000" dirty="0">
              <a:solidFill>
                <a:schemeClr val="accent1">
                  <a:lumMod val="50000"/>
                </a:schemeClr>
              </a:solidFill>
            </a:endParaRPr>
          </a:p>
          <a:p>
            <a:endParaRPr lang="hr-HR" sz="2000" dirty="0">
              <a:solidFill>
                <a:schemeClr val="accent1">
                  <a:lumMod val="50000"/>
                </a:schemeClr>
              </a:solidFill>
            </a:endParaRPr>
          </a:p>
        </p:txBody>
      </p:sp>
      <p:sp>
        <p:nvSpPr>
          <p:cNvPr id="18" name="Down Arrow 17"/>
          <p:cNvSpPr/>
          <p:nvPr/>
        </p:nvSpPr>
        <p:spPr>
          <a:xfrm>
            <a:off x="93720" y="6219825"/>
            <a:ext cx="1095375" cy="390525"/>
          </a:xfrm>
          <a:prstGeom prst="downArrow">
            <a:avLst>
              <a:gd name="adj1" fmla="val 64286"/>
              <a:gd name="adj2" fmla="val 50000"/>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9"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20" name="Group 3"/>
          <p:cNvGrpSpPr>
            <a:grpSpLocks noChangeAspect="1"/>
          </p:cNvGrpSpPr>
          <p:nvPr/>
        </p:nvGrpSpPr>
        <p:grpSpPr bwMode="auto">
          <a:xfrm>
            <a:off x="442354" y="6362429"/>
            <a:ext cx="4500798" cy="411137"/>
            <a:chOff x="14858" y="6031800"/>
            <a:chExt cx="7310482" cy="703818"/>
          </a:xfrm>
        </p:grpSpPr>
        <p:pic>
          <p:nvPicPr>
            <p:cNvPr id="2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298465" y="1238249"/>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298465" y="1400502"/>
            <a:ext cx="8429624" cy="523220"/>
          </a:xfrm>
          <a:prstGeom prst="rect">
            <a:avLst/>
          </a:prstGeom>
          <a:noFill/>
        </p:spPr>
        <p:txBody>
          <a:bodyPr wrap="square" rtlCol="0">
            <a:spAutoFit/>
          </a:bodyPr>
          <a:lstStyle/>
          <a:p>
            <a:pPr algn="ctr"/>
            <a:r>
              <a:rPr lang="hr-HR" sz="2800" b="1" dirty="0">
                <a:solidFill>
                  <a:schemeClr val="tx2">
                    <a:lumMod val="75000"/>
                  </a:schemeClr>
                </a:solidFill>
              </a:rPr>
              <a:t> B.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monitoring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071562" y="2152648"/>
            <a:ext cx="7667625" cy="2036580"/>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dirty="0">
              <a:solidFill>
                <a:schemeClr val="accent1">
                  <a:lumMod val="50000"/>
                </a:schemeClr>
              </a:solidFill>
            </a:endParaRPr>
          </a:p>
        </p:txBody>
      </p:sp>
      <p:sp>
        <p:nvSpPr>
          <p:cNvPr id="14" name="Rectangle 13"/>
          <p:cNvSpPr/>
          <p:nvPr/>
        </p:nvSpPr>
        <p:spPr>
          <a:xfrm>
            <a:off x="289954" y="2164614"/>
            <a:ext cx="704850" cy="2024614"/>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12.</a:t>
            </a:r>
          </a:p>
        </p:txBody>
      </p:sp>
      <p:sp>
        <p:nvSpPr>
          <p:cNvPr id="19" name="TextBox 18"/>
          <p:cNvSpPr txBox="1"/>
          <p:nvPr/>
        </p:nvSpPr>
        <p:spPr>
          <a:xfrm>
            <a:off x="1137684" y="2179673"/>
            <a:ext cx="7506585" cy="1938992"/>
          </a:xfrm>
          <a:prstGeom prst="rect">
            <a:avLst/>
          </a:prstGeom>
          <a:noFill/>
        </p:spPr>
        <p:txBody>
          <a:bodyPr wrap="square" rtlCol="0">
            <a:spAutoFit/>
          </a:bodyPr>
          <a:lstStyle/>
          <a:p>
            <a:pPr algn="just"/>
            <a:r>
              <a:rPr lang="hr-BA" sz="2000" dirty="0" err="1">
                <a:solidFill>
                  <a:schemeClr val="accent1">
                    <a:lumMod val="50000"/>
                  </a:schemeClr>
                </a:solidFill>
              </a:rPr>
              <a:t>Information</a:t>
            </a:r>
            <a:r>
              <a:rPr lang="hr-BA" sz="2000" dirty="0">
                <a:solidFill>
                  <a:schemeClr val="accent1">
                    <a:lumMod val="50000"/>
                  </a:schemeClr>
                </a:solidFill>
              </a:rPr>
              <a:t> on </a:t>
            </a:r>
            <a:r>
              <a:rPr lang="hr-BA" sz="2000" dirty="0" err="1">
                <a:solidFill>
                  <a:schemeClr val="accent1">
                    <a:lumMod val="50000"/>
                  </a:schemeClr>
                </a:solidFill>
              </a:rPr>
              <a:t>action</a:t>
            </a:r>
            <a:r>
              <a:rPr lang="hr-BA" sz="2000" dirty="0">
                <a:solidFill>
                  <a:schemeClr val="accent1">
                    <a:lumMod val="50000"/>
                  </a:schemeClr>
                </a:solidFill>
              </a:rPr>
              <a:t> </a:t>
            </a:r>
            <a:r>
              <a:rPr lang="hr-BA" sz="2000" dirty="0" err="1">
                <a:solidFill>
                  <a:schemeClr val="accent1">
                    <a:lumMod val="50000"/>
                  </a:schemeClr>
                </a:solidFill>
              </a:rPr>
              <a:t>plans</a:t>
            </a:r>
            <a:r>
              <a:rPr lang="hr-BA" sz="2000" dirty="0">
                <a:solidFill>
                  <a:schemeClr val="accent1">
                    <a:lumMod val="50000"/>
                  </a:schemeClr>
                </a:solidFill>
              </a:rPr>
              <a:t> </a:t>
            </a:r>
            <a:r>
              <a:rPr lang="hr-BA" sz="2000" dirty="0" err="1">
                <a:solidFill>
                  <a:schemeClr val="accent1">
                    <a:lumMod val="50000"/>
                  </a:schemeClr>
                </a:solidFill>
              </a:rPr>
              <a:t>from</a:t>
            </a:r>
            <a:r>
              <a:rPr lang="hr-BA" sz="2000" dirty="0">
                <a:solidFill>
                  <a:schemeClr val="accent1">
                    <a:lumMod val="50000"/>
                  </a:schemeClr>
                </a:solidFill>
              </a:rPr>
              <a:t> Cl. 13 </a:t>
            </a:r>
            <a:r>
              <a:rPr lang="hr-BA" sz="2000" dirty="0" err="1">
                <a:solidFill>
                  <a:schemeClr val="accent1">
                    <a:lumMod val="50000"/>
                  </a:schemeClr>
                </a:solidFill>
              </a:rPr>
              <a:t>and</a:t>
            </a:r>
            <a:r>
              <a:rPr lang="hr-BA" sz="2000" dirty="0">
                <a:solidFill>
                  <a:schemeClr val="accent1">
                    <a:lumMod val="50000"/>
                  </a:schemeClr>
                </a:solidFill>
              </a:rPr>
              <a:t> </a:t>
            </a:r>
            <a:r>
              <a:rPr lang="hr-BA" sz="2000" dirty="0" err="1">
                <a:solidFill>
                  <a:schemeClr val="accent1">
                    <a:lumMod val="50000"/>
                  </a:schemeClr>
                </a:solidFill>
              </a:rPr>
              <a:t>Appendix</a:t>
            </a:r>
            <a:r>
              <a:rPr lang="hr-BA" sz="2000" dirty="0">
                <a:solidFill>
                  <a:schemeClr val="accent1">
                    <a:lumMod val="50000"/>
                  </a:schemeClr>
                </a:solidFill>
              </a:rPr>
              <a:t> (</a:t>
            </a:r>
            <a:r>
              <a:rPr lang="hr-BA" sz="2000" dirty="0" err="1">
                <a:solidFill>
                  <a:schemeClr val="accent1">
                    <a:lumMod val="50000"/>
                  </a:schemeClr>
                </a:solidFill>
              </a:rPr>
              <a:t>information</a:t>
            </a:r>
            <a:r>
              <a:rPr lang="hr-BA" sz="2000" dirty="0">
                <a:solidFill>
                  <a:schemeClr val="accent1">
                    <a:lumMod val="50000"/>
                  </a:schemeClr>
                </a:solidFill>
              </a:rPr>
              <a:t> H-K) </a:t>
            </a:r>
            <a:r>
              <a:rPr lang="hr-BA" sz="2000" dirty="0" err="1">
                <a:solidFill>
                  <a:schemeClr val="accent1">
                    <a:lumMod val="50000"/>
                  </a:schemeClr>
                </a:solidFill>
              </a:rPr>
              <a:t>of</a:t>
            </a:r>
            <a:r>
              <a:rPr lang="hr-BA" sz="2000" dirty="0">
                <a:solidFill>
                  <a:schemeClr val="accent1">
                    <a:lumMod val="50000"/>
                  </a:schemeClr>
                </a:solidFill>
              </a:rPr>
              <a:t> </a:t>
            </a:r>
            <a:r>
              <a:rPr lang="hr-BA" sz="2000" dirty="0" err="1">
                <a:solidFill>
                  <a:schemeClr val="accent1">
                    <a:lumMod val="50000"/>
                  </a:schemeClr>
                </a:solidFill>
              </a:rPr>
              <a:t>the</a:t>
            </a:r>
            <a:r>
              <a:rPr lang="hr-BA" sz="2000" dirty="0">
                <a:solidFill>
                  <a:schemeClr val="accent1">
                    <a:lumMod val="50000"/>
                  </a:schemeClr>
                </a:solidFill>
              </a:rPr>
              <a:t> </a:t>
            </a:r>
            <a:r>
              <a:rPr lang="hr-BA" sz="2000" dirty="0" err="1">
                <a:solidFill>
                  <a:schemeClr val="accent1">
                    <a:lumMod val="50000"/>
                  </a:schemeClr>
                </a:solidFill>
              </a:rPr>
              <a:t>Commission</a:t>
            </a:r>
            <a:r>
              <a:rPr lang="hr-BA" sz="2000" dirty="0">
                <a:solidFill>
                  <a:schemeClr val="accent1">
                    <a:lumMod val="50000"/>
                  </a:schemeClr>
                </a:solidFill>
              </a:rPr>
              <a:t> </a:t>
            </a:r>
            <a:r>
              <a:rPr lang="hr-BA" sz="2000" dirty="0" err="1">
                <a:solidFill>
                  <a:schemeClr val="accent1">
                    <a:lumMod val="50000"/>
                  </a:schemeClr>
                </a:solidFill>
              </a:rPr>
              <a:t>Decision</a:t>
            </a:r>
            <a:r>
              <a:rPr lang="hr-BA" sz="2000" dirty="0">
                <a:solidFill>
                  <a:schemeClr val="accent1">
                    <a:lumMod val="50000"/>
                  </a:schemeClr>
                </a:solidFill>
              </a:rPr>
              <a:t> 2011/850/EU:</a:t>
            </a:r>
            <a:endParaRPr lang="hr-HR" sz="2000" dirty="0">
              <a:solidFill>
                <a:schemeClr val="accent1">
                  <a:lumMod val="50000"/>
                </a:schemeClr>
              </a:solidFill>
            </a:endParaRPr>
          </a:p>
          <a:p>
            <a:pPr algn="just"/>
            <a:r>
              <a:rPr lang="hr-BA" sz="2000" dirty="0">
                <a:solidFill>
                  <a:schemeClr val="accent1">
                    <a:lumMod val="50000"/>
                  </a:schemeClr>
                </a:solidFill>
              </a:rPr>
              <a:t>– </a:t>
            </a:r>
            <a:r>
              <a:rPr lang="hr-BA" sz="2000" dirty="0" err="1">
                <a:solidFill>
                  <a:schemeClr val="accent1">
                    <a:lumMod val="50000"/>
                  </a:schemeClr>
                </a:solidFill>
              </a:rPr>
              <a:t>information</a:t>
            </a:r>
            <a:r>
              <a:rPr lang="hr-BA" sz="2000" dirty="0">
                <a:solidFill>
                  <a:schemeClr val="accent1">
                    <a:lumMod val="50000"/>
                  </a:schemeClr>
                </a:solidFill>
              </a:rPr>
              <a:t> on </a:t>
            </a:r>
            <a:r>
              <a:rPr lang="hr-BA" sz="2000" dirty="0" err="1">
                <a:solidFill>
                  <a:schemeClr val="accent1">
                    <a:lumMod val="50000"/>
                  </a:schemeClr>
                </a:solidFill>
              </a:rPr>
              <a:t>air</a:t>
            </a:r>
            <a:r>
              <a:rPr lang="hr-BA" sz="2000" dirty="0">
                <a:solidFill>
                  <a:schemeClr val="accent1">
                    <a:lumMod val="50000"/>
                  </a:schemeClr>
                </a:solidFill>
              </a:rPr>
              <a:t> </a:t>
            </a:r>
            <a:r>
              <a:rPr lang="hr-BA" sz="2000" dirty="0" err="1">
                <a:solidFill>
                  <a:schemeClr val="accent1">
                    <a:lumMod val="50000"/>
                  </a:schemeClr>
                </a:solidFill>
              </a:rPr>
              <a:t>quality</a:t>
            </a:r>
            <a:r>
              <a:rPr lang="hr-BA" sz="2000" dirty="0">
                <a:solidFill>
                  <a:schemeClr val="accent1">
                    <a:lumMod val="50000"/>
                  </a:schemeClr>
                </a:solidFill>
              </a:rPr>
              <a:t> </a:t>
            </a:r>
            <a:r>
              <a:rPr lang="hr-BA" sz="2000" dirty="0" err="1">
                <a:solidFill>
                  <a:schemeClr val="accent1">
                    <a:lumMod val="50000"/>
                  </a:schemeClr>
                </a:solidFill>
              </a:rPr>
              <a:t>improvement</a:t>
            </a:r>
            <a:r>
              <a:rPr lang="hr-BA" sz="2000" dirty="0">
                <a:solidFill>
                  <a:schemeClr val="accent1">
                    <a:lumMod val="50000"/>
                  </a:schemeClr>
                </a:solidFill>
              </a:rPr>
              <a:t> </a:t>
            </a:r>
            <a:r>
              <a:rPr lang="hr-BA" sz="2000" dirty="0" err="1">
                <a:solidFill>
                  <a:schemeClr val="accent1">
                    <a:lumMod val="50000"/>
                  </a:schemeClr>
                </a:solidFill>
              </a:rPr>
              <a:t>plans</a:t>
            </a:r>
            <a:r>
              <a:rPr lang="hr-BA" sz="2000" dirty="0">
                <a:solidFill>
                  <a:schemeClr val="accent1">
                    <a:lumMod val="50000"/>
                  </a:schemeClr>
                </a:solidFill>
              </a:rPr>
              <a:t> (H),</a:t>
            </a:r>
            <a:endParaRPr lang="hr-HR" sz="2000" dirty="0">
              <a:solidFill>
                <a:schemeClr val="accent1">
                  <a:lumMod val="50000"/>
                </a:schemeClr>
              </a:solidFill>
            </a:endParaRPr>
          </a:p>
          <a:p>
            <a:pPr algn="just"/>
            <a:r>
              <a:rPr lang="hr-BA" sz="2000" dirty="0">
                <a:solidFill>
                  <a:schemeClr val="accent1">
                    <a:lumMod val="50000"/>
                  </a:schemeClr>
                </a:solidFill>
              </a:rPr>
              <a:t>– </a:t>
            </a:r>
            <a:r>
              <a:rPr lang="hr-BA" sz="2000" dirty="0" err="1">
                <a:solidFill>
                  <a:schemeClr val="accent1">
                    <a:lumMod val="50000"/>
                  </a:schemeClr>
                </a:solidFill>
              </a:rPr>
              <a:t>information</a:t>
            </a:r>
            <a:r>
              <a:rPr lang="hr-BA" sz="2000" dirty="0">
                <a:solidFill>
                  <a:schemeClr val="accent1">
                    <a:lumMod val="50000"/>
                  </a:schemeClr>
                </a:solidFill>
              </a:rPr>
              <a:t> on </a:t>
            </a:r>
            <a:r>
              <a:rPr lang="hr-BA" sz="2000" dirty="0" err="1">
                <a:solidFill>
                  <a:schemeClr val="accent1">
                    <a:lumMod val="50000"/>
                  </a:schemeClr>
                </a:solidFill>
              </a:rPr>
              <a:t>sources</a:t>
            </a:r>
            <a:r>
              <a:rPr lang="hr-BA" sz="2000" dirty="0">
                <a:solidFill>
                  <a:schemeClr val="accent1">
                    <a:lumMod val="50000"/>
                  </a:schemeClr>
                </a:solidFill>
              </a:rPr>
              <a:t> </a:t>
            </a:r>
            <a:r>
              <a:rPr lang="hr-BA" sz="2000" dirty="0" err="1">
                <a:solidFill>
                  <a:schemeClr val="accent1">
                    <a:lumMod val="50000"/>
                  </a:schemeClr>
                </a:solidFill>
              </a:rPr>
              <a:t>distribution</a:t>
            </a:r>
            <a:r>
              <a:rPr lang="hr-BA" sz="2000" dirty="0">
                <a:solidFill>
                  <a:schemeClr val="accent1">
                    <a:lumMod val="50000"/>
                  </a:schemeClr>
                </a:solidFill>
              </a:rPr>
              <a:t> (I),</a:t>
            </a:r>
            <a:endParaRPr lang="hr-HR" sz="2000" dirty="0">
              <a:solidFill>
                <a:schemeClr val="accent1">
                  <a:lumMod val="50000"/>
                </a:schemeClr>
              </a:solidFill>
            </a:endParaRPr>
          </a:p>
          <a:p>
            <a:pPr algn="just"/>
            <a:r>
              <a:rPr lang="hr-BA" sz="2000" dirty="0">
                <a:solidFill>
                  <a:schemeClr val="accent1">
                    <a:lumMod val="50000"/>
                  </a:schemeClr>
                </a:solidFill>
              </a:rPr>
              <a:t>– </a:t>
            </a:r>
            <a:r>
              <a:rPr lang="hr-BA" sz="2000" dirty="0" err="1">
                <a:solidFill>
                  <a:schemeClr val="accent1">
                    <a:lumMod val="50000"/>
                  </a:schemeClr>
                </a:solidFill>
              </a:rPr>
              <a:t>information</a:t>
            </a:r>
            <a:r>
              <a:rPr lang="hr-BA" sz="2000" dirty="0">
                <a:solidFill>
                  <a:schemeClr val="accent1">
                    <a:lumMod val="50000"/>
                  </a:schemeClr>
                </a:solidFill>
              </a:rPr>
              <a:t> on </a:t>
            </a:r>
            <a:r>
              <a:rPr lang="hr-BA" sz="2000" dirty="0" err="1">
                <a:solidFill>
                  <a:schemeClr val="accent1">
                    <a:lumMod val="50000"/>
                  </a:schemeClr>
                </a:solidFill>
              </a:rPr>
              <a:t>scenario</a:t>
            </a:r>
            <a:r>
              <a:rPr lang="hr-BA" sz="2000" dirty="0">
                <a:solidFill>
                  <a:schemeClr val="accent1">
                    <a:lumMod val="50000"/>
                  </a:schemeClr>
                </a:solidFill>
              </a:rPr>
              <a:t> for </a:t>
            </a:r>
            <a:r>
              <a:rPr lang="hr-BA" sz="2000" dirty="0" err="1">
                <a:solidFill>
                  <a:schemeClr val="accent1">
                    <a:lumMod val="50000"/>
                  </a:schemeClr>
                </a:solidFill>
              </a:rPr>
              <a:t>achievement</a:t>
            </a:r>
            <a:r>
              <a:rPr lang="hr-BA" sz="2000" dirty="0">
                <a:solidFill>
                  <a:schemeClr val="accent1">
                    <a:lumMod val="50000"/>
                  </a:schemeClr>
                </a:solidFill>
              </a:rPr>
              <a:t> </a:t>
            </a:r>
            <a:r>
              <a:rPr lang="hr-BA" sz="2000" dirty="0" err="1">
                <a:solidFill>
                  <a:schemeClr val="accent1">
                    <a:lumMod val="50000"/>
                  </a:schemeClr>
                </a:solidFill>
              </a:rPr>
              <a:t>year</a:t>
            </a:r>
            <a:r>
              <a:rPr lang="hr-BA" sz="2000" dirty="0">
                <a:solidFill>
                  <a:schemeClr val="accent1">
                    <a:lumMod val="50000"/>
                  </a:schemeClr>
                </a:solidFill>
              </a:rPr>
              <a:t> (J),</a:t>
            </a:r>
            <a:endParaRPr lang="hr-HR" sz="2000" dirty="0">
              <a:solidFill>
                <a:schemeClr val="accent1">
                  <a:lumMod val="50000"/>
                </a:schemeClr>
              </a:solidFill>
            </a:endParaRPr>
          </a:p>
          <a:p>
            <a:pPr algn="just"/>
            <a:r>
              <a:rPr lang="hr-BA" sz="2000" dirty="0">
                <a:solidFill>
                  <a:schemeClr val="accent1">
                    <a:lumMod val="50000"/>
                  </a:schemeClr>
                </a:solidFill>
              </a:rPr>
              <a:t>– </a:t>
            </a:r>
            <a:r>
              <a:rPr lang="hr-BA" sz="2000" dirty="0" err="1">
                <a:solidFill>
                  <a:schemeClr val="accent1">
                    <a:lumMod val="50000"/>
                  </a:schemeClr>
                </a:solidFill>
              </a:rPr>
              <a:t>information</a:t>
            </a:r>
            <a:r>
              <a:rPr lang="hr-BA" sz="2000" dirty="0">
                <a:solidFill>
                  <a:schemeClr val="accent1">
                    <a:lumMod val="50000"/>
                  </a:schemeClr>
                </a:solidFill>
              </a:rPr>
              <a:t> on </a:t>
            </a:r>
            <a:r>
              <a:rPr lang="hr-BA" sz="2000" dirty="0" err="1">
                <a:solidFill>
                  <a:schemeClr val="accent1">
                    <a:lumMod val="50000"/>
                  </a:schemeClr>
                </a:solidFill>
              </a:rPr>
              <a:t>air</a:t>
            </a:r>
            <a:r>
              <a:rPr lang="hr-BA" sz="2000" dirty="0">
                <a:solidFill>
                  <a:schemeClr val="accent1">
                    <a:lumMod val="50000"/>
                  </a:schemeClr>
                </a:solidFill>
              </a:rPr>
              <a:t> </a:t>
            </a:r>
            <a:r>
              <a:rPr lang="hr-BA" sz="2000" dirty="0" err="1">
                <a:solidFill>
                  <a:schemeClr val="accent1">
                    <a:lumMod val="50000"/>
                  </a:schemeClr>
                </a:solidFill>
              </a:rPr>
              <a:t>quality</a:t>
            </a:r>
            <a:r>
              <a:rPr lang="hr-BA" sz="2000" dirty="0">
                <a:solidFill>
                  <a:schemeClr val="accent1">
                    <a:lumMod val="50000"/>
                  </a:schemeClr>
                </a:solidFill>
              </a:rPr>
              <a:t> </a:t>
            </a:r>
            <a:r>
              <a:rPr lang="hr-BA" sz="2000" dirty="0" err="1">
                <a:solidFill>
                  <a:schemeClr val="accent1">
                    <a:lumMod val="50000"/>
                  </a:schemeClr>
                </a:solidFill>
              </a:rPr>
              <a:t>improvement</a:t>
            </a:r>
            <a:r>
              <a:rPr lang="hr-BA" sz="2000" dirty="0">
                <a:solidFill>
                  <a:schemeClr val="accent1">
                    <a:lumMod val="50000"/>
                  </a:schemeClr>
                </a:solidFill>
              </a:rPr>
              <a:t> </a:t>
            </a:r>
            <a:r>
              <a:rPr lang="hr-BA" sz="2000" dirty="0" err="1">
                <a:solidFill>
                  <a:schemeClr val="accent1">
                    <a:lumMod val="50000"/>
                  </a:schemeClr>
                </a:solidFill>
              </a:rPr>
              <a:t>measures</a:t>
            </a:r>
            <a:r>
              <a:rPr lang="hr-BA" sz="2000" dirty="0">
                <a:solidFill>
                  <a:schemeClr val="accent1">
                    <a:lumMod val="50000"/>
                  </a:schemeClr>
                </a:solidFill>
              </a:rPr>
              <a:t> (K).</a:t>
            </a:r>
            <a:endParaRPr lang="hr-HR" sz="2000" dirty="0">
              <a:solidFill>
                <a:schemeClr val="accent1">
                  <a:lumMod val="50000"/>
                </a:schemeClr>
              </a:solidFill>
            </a:endParaRPr>
          </a:p>
        </p:txBody>
      </p:sp>
      <p:sp>
        <p:nvSpPr>
          <p:cNvPr id="20" name="Rectangle 19"/>
          <p:cNvSpPr/>
          <p:nvPr/>
        </p:nvSpPr>
        <p:spPr>
          <a:xfrm>
            <a:off x="1074449" y="4227754"/>
            <a:ext cx="7667625" cy="1522673"/>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dirty="0">
              <a:solidFill>
                <a:schemeClr val="accent1">
                  <a:lumMod val="50000"/>
                </a:schemeClr>
              </a:solidFill>
            </a:endParaRPr>
          </a:p>
        </p:txBody>
      </p:sp>
      <p:sp>
        <p:nvSpPr>
          <p:cNvPr id="21" name="Rectangle 20"/>
          <p:cNvSpPr/>
          <p:nvPr/>
        </p:nvSpPr>
        <p:spPr>
          <a:xfrm>
            <a:off x="304131" y="4252139"/>
            <a:ext cx="704850" cy="1510708"/>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13.</a:t>
            </a:r>
          </a:p>
        </p:txBody>
      </p:sp>
      <p:sp>
        <p:nvSpPr>
          <p:cNvPr id="22" name="TextBox 21"/>
          <p:cNvSpPr txBox="1"/>
          <p:nvPr/>
        </p:nvSpPr>
        <p:spPr>
          <a:xfrm>
            <a:off x="1169582" y="4380614"/>
            <a:ext cx="7442791" cy="1631216"/>
          </a:xfrm>
          <a:prstGeom prst="rect">
            <a:avLst/>
          </a:prstGeom>
          <a:noFill/>
        </p:spPr>
        <p:txBody>
          <a:bodyPr wrap="square" rtlCol="0">
            <a:spAutoFit/>
          </a:bodyPr>
          <a:lstStyle/>
          <a:p>
            <a:r>
              <a:rPr lang="hr-HR" sz="2000" dirty="0" err="1">
                <a:solidFill>
                  <a:schemeClr val="accent1">
                    <a:lumMod val="50000"/>
                  </a:schemeClr>
                </a:solidFill>
              </a:rPr>
              <a:t>Verify</a:t>
            </a:r>
            <a:r>
              <a:rPr lang="hr-HR" sz="2000" dirty="0">
                <a:solidFill>
                  <a:schemeClr val="accent1">
                    <a:lumMod val="50000"/>
                  </a:schemeClr>
                </a:solidFill>
              </a:rPr>
              <a:t> </a:t>
            </a:r>
            <a:r>
              <a:rPr lang="hr-HR" sz="2000" dirty="0" err="1">
                <a:solidFill>
                  <a:schemeClr val="accent1">
                    <a:lumMod val="50000"/>
                  </a:schemeClr>
                </a:solidFill>
              </a:rPr>
              <a:t>whether</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monitored</a:t>
            </a:r>
            <a:r>
              <a:rPr lang="hr-HR" sz="2000" dirty="0">
                <a:solidFill>
                  <a:schemeClr val="accent1">
                    <a:lumMod val="50000"/>
                  </a:schemeClr>
                </a:solidFill>
              </a:rPr>
              <a:t> </a:t>
            </a:r>
            <a:r>
              <a:rPr lang="hr-HR" sz="2000" dirty="0" err="1">
                <a:solidFill>
                  <a:schemeClr val="accent1">
                    <a:lumMod val="50000"/>
                  </a:schemeClr>
                </a:solidFill>
              </a:rPr>
              <a:t>local</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a:t>
            </a:r>
            <a:r>
              <a:rPr lang="hr-HR" sz="2000" dirty="0" err="1">
                <a:solidFill>
                  <a:schemeClr val="accent1">
                    <a:lumMod val="50000"/>
                  </a:schemeClr>
                </a:solidFill>
              </a:rPr>
              <a:t>or</a:t>
            </a:r>
            <a:r>
              <a:rPr lang="hr-HR" sz="2000" dirty="0">
                <a:solidFill>
                  <a:schemeClr val="accent1">
                    <a:lumMod val="50000"/>
                  </a:schemeClr>
                </a:solidFill>
              </a:rPr>
              <a:t> </a:t>
            </a:r>
            <a:r>
              <a:rPr lang="hr-HR" sz="2000" dirty="0" err="1">
                <a:solidFill>
                  <a:schemeClr val="accent1">
                    <a:lumMod val="50000"/>
                  </a:schemeClr>
                </a:solidFill>
              </a:rPr>
              <a:t>regional</a:t>
            </a:r>
            <a:r>
              <a:rPr lang="hr-HR" sz="2000" dirty="0">
                <a:solidFill>
                  <a:schemeClr val="accent1">
                    <a:lumMod val="50000"/>
                  </a:schemeClr>
                </a:solidFill>
              </a:rPr>
              <a:t> </a:t>
            </a:r>
            <a:r>
              <a:rPr lang="hr-HR" sz="2000" dirty="0" err="1">
                <a:solidFill>
                  <a:schemeClr val="accent1">
                    <a:lumMod val="50000"/>
                  </a:schemeClr>
                </a:solidFill>
              </a:rPr>
              <a:t>self-government</a:t>
            </a:r>
            <a:r>
              <a:rPr lang="hr-HR" sz="2000" dirty="0">
                <a:solidFill>
                  <a:schemeClr val="accent1">
                    <a:lumMod val="50000"/>
                  </a:schemeClr>
                </a:solidFill>
              </a:rPr>
              <a:t> </a:t>
            </a:r>
            <a:r>
              <a:rPr lang="hr-HR" sz="2000" dirty="0" err="1">
                <a:solidFill>
                  <a:schemeClr val="accent1">
                    <a:lumMod val="50000"/>
                  </a:schemeClr>
                </a:solidFill>
              </a:rPr>
              <a:t>unit</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City </a:t>
            </a:r>
            <a:r>
              <a:rPr lang="hr-HR" sz="2000" dirty="0" err="1">
                <a:solidFill>
                  <a:schemeClr val="accent1">
                    <a:lumMod val="50000"/>
                  </a:schemeClr>
                </a:solidFill>
              </a:rPr>
              <a:t>of</a:t>
            </a:r>
            <a:r>
              <a:rPr lang="hr-HR" sz="2000" dirty="0">
                <a:solidFill>
                  <a:schemeClr val="accent1">
                    <a:lumMod val="50000"/>
                  </a:schemeClr>
                </a:solidFill>
              </a:rPr>
              <a:t> Zagreb </a:t>
            </a:r>
            <a:r>
              <a:rPr lang="hr-HR" sz="2000" b="1" dirty="0" err="1">
                <a:solidFill>
                  <a:schemeClr val="accent1">
                    <a:lumMod val="50000"/>
                  </a:schemeClr>
                </a:solidFill>
              </a:rPr>
              <a:t>informed</a:t>
            </a:r>
            <a:r>
              <a:rPr lang="hr-HR" sz="2000" b="1" dirty="0">
                <a:solidFill>
                  <a:schemeClr val="accent1">
                    <a:lumMod val="50000"/>
                  </a:schemeClr>
                </a:solidFill>
              </a:rPr>
              <a:t> </a:t>
            </a:r>
            <a:r>
              <a:rPr lang="hr-HR" sz="2000" b="1" dirty="0" err="1">
                <a:solidFill>
                  <a:schemeClr val="accent1">
                    <a:lumMod val="50000"/>
                  </a:schemeClr>
                </a:solidFill>
              </a:rPr>
              <a:t>the</a:t>
            </a:r>
            <a:r>
              <a:rPr lang="hr-HR" sz="2000" b="1" dirty="0">
                <a:solidFill>
                  <a:schemeClr val="accent1">
                    <a:lumMod val="50000"/>
                  </a:schemeClr>
                </a:solidFill>
              </a:rPr>
              <a:t> </a:t>
            </a:r>
            <a:r>
              <a:rPr lang="hr-HR" sz="2000" b="1" dirty="0" err="1">
                <a:solidFill>
                  <a:schemeClr val="accent1">
                    <a:lumMod val="50000"/>
                  </a:schemeClr>
                </a:solidFill>
              </a:rPr>
              <a:t>public</a:t>
            </a:r>
            <a:r>
              <a:rPr lang="hr-HR" sz="2000" dirty="0">
                <a:solidFill>
                  <a:schemeClr val="accent1">
                    <a:lumMod val="50000"/>
                  </a:schemeClr>
                </a:solidFill>
              </a:rPr>
              <a:t> on </a:t>
            </a:r>
            <a:r>
              <a:rPr lang="hr-HR" sz="2000" dirty="0" err="1">
                <a:solidFill>
                  <a:schemeClr val="accent1">
                    <a:lumMod val="50000"/>
                  </a:schemeClr>
                </a:solidFill>
              </a:rPr>
              <a:t>air</a:t>
            </a:r>
            <a:r>
              <a:rPr lang="hr-HR" sz="2000" dirty="0">
                <a:solidFill>
                  <a:schemeClr val="accent1">
                    <a:lumMod val="50000"/>
                  </a:schemeClr>
                </a:solidFill>
              </a:rPr>
              <a:t> </a:t>
            </a:r>
            <a:r>
              <a:rPr lang="hr-HR" sz="2000" dirty="0" err="1">
                <a:solidFill>
                  <a:schemeClr val="accent1">
                    <a:lumMod val="50000"/>
                  </a:schemeClr>
                </a:solidFill>
              </a:rPr>
              <a:t>quality</a:t>
            </a:r>
            <a:r>
              <a:rPr lang="hr-HR" sz="2000" dirty="0">
                <a:solidFill>
                  <a:schemeClr val="accent1">
                    <a:lumMod val="50000"/>
                  </a:schemeClr>
                </a:solidFill>
              </a:rPr>
              <a:t>, </a:t>
            </a:r>
            <a:r>
              <a:rPr lang="hr-HR" sz="2000" dirty="0" err="1">
                <a:solidFill>
                  <a:schemeClr val="accent1">
                    <a:lumMod val="50000"/>
                  </a:schemeClr>
                </a:solidFill>
              </a:rPr>
              <a:t>implementation</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action</a:t>
            </a:r>
            <a:r>
              <a:rPr lang="hr-HR" sz="2000" dirty="0">
                <a:solidFill>
                  <a:schemeClr val="accent1">
                    <a:lumMod val="50000"/>
                  </a:schemeClr>
                </a:solidFill>
              </a:rPr>
              <a:t> </a:t>
            </a:r>
            <a:r>
              <a:rPr lang="hr-HR" sz="2000" dirty="0" err="1">
                <a:solidFill>
                  <a:schemeClr val="accent1">
                    <a:lumMod val="50000"/>
                  </a:schemeClr>
                </a:solidFill>
              </a:rPr>
              <a:t>plans</a:t>
            </a:r>
            <a:r>
              <a:rPr lang="hr-HR" sz="2000" dirty="0">
                <a:solidFill>
                  <a:schemeClr val="accent1">
                    <a:lumMod val="50000"/>
                  </a:schemeClr>
                </a:solidFill>
              </a:rPr>
              <a:t> for </a:t>
            </a:r>
            <a:r>
              <a:rPr lang="hr-HR" sz="2000" dirty="0" err="1">
                <a:solidFill>
                  <a:schemeClr val="accent1">
                    <a:lumMod val="50000"/>
                  </a:schemeClr>
                </a:solidFill>
              </a:rPr>
              <a:t>air</a:t>
            </a:r>
            <a:r>
              <a:rPr lang="hr-HR" sz="2000" dirty="0">
                <a:solidFill>
                  <a:schemeClr val="accent1">
                    <a:lumMod val="50000"/>
                  </a:schemeClr>
                </a:solidFill>
              </a:rPr>
              <a:t> </a:t>
            </a:r>
            <a:r>
              <a:rPr lang="hr-HR" sz="2000" dirty="0" err="1">
                <a:solidFill>
                  <a:schemeClr val="accent1">
                    <a:lumMod val="50000"/>
                  </a:schemeClr>
                </a:solidFill>
              </a:rPr>
              <a:t>quality</a:t>
            </a:r>
            <a:r>
              <a:rPr lang="hr-HR" sz="2000" dirty="0">
                <a:solidFill>
                  <a:schemeClr val="accent1">
                    <a:lumMod val="50000"/>
                  </a:schemeClr>
                </a:solidFill>
              </a:rPr>
              <a:t> </a:t>
            </a:r>
            <a:r>
              <a:rPr lang="hr-HR" sz="2000" dirty="0" err="1">
                <a:solidFill>
                  <a:schemeClr val="accent1">
                    <a:lumMod val="50000"/>
                  </a:schemeClr>
                </a:solidFill>
              </a:rPr>
              <a:t>improvement</a:t>
            </a:r>
            <a:r>
              <a:rPr lang="hr-HR" sz="2000" dirty="0">
                <a:solidFill>
                  <a:schemeClr val="accent1">
                    <a:lumMod val="50000"/>
                  </a:schemeClr>
                </a:solidFill>
              </a:rPr>
              <a:t>, </a:t>
            </a:r>
            <a:r>
              <a:rPr lang="hr-HR" sz="2000" dirty="0" err="1">
                <a:solidFill>
                  <a:schemeClr val="accent1">
                    <a:lumMod val="50000"/>
                  </a:schemeClr>
                </a:solidFill>
              </a:rPr>
              <a:t>implementation</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short-</a:t>
            </a:r>
            <a:r>
              <a:rPr lang="hr-HR" sz="2000" dirty="0" err="1">
                <a:solidFill>
                  <a:schemeClr val="accent1">
                    <a:lumMod val="50000"/>
                  </a:schemeClr>
                </a:solidFill>
              </a:rPr>
              <a:t>term</a:t>
            </a:r>
            <a:r>
              <a:rPr lang="hr-HR" sz="2000" dirty="0">
                <a:solidFill>
                  <a:schemeClr val="accent1">
                    <a:lumMod val="50000"/>
                  </a:schemeClr>
                </a:solidFill>
              </a:rPr>
              <a:t> </a:t>
            </a:r>
            <a:r>
              <a:rPr lang="hr-HR" sz="2000" dirty="0" err="1">
                <a:solidFill>
                  <a:schemeClr val="accent1">
                    <a:lumMod val="50000"/>
                  </a:schemeClr>
                </a:solidFill>
              </a:rPr>
              <a:t>action</a:t>
            </a:r>
            <a:r>
              <a:rPr lang="hr-HR" sz="2000" dirty="0">
                <a:solidFill>
                  <a:schemeClr val="accent1">
                    <a:lumMod val="50000"/>
                  </a:schemeClr>
                </a:solidFill>
              </a:rPr>
              <a:t> </a:t>
            </a:r>
            <a:r>
              <a:rPr lang="hr-HR" sz="2000" dirty="0" err="1">
                <a:solidFill>
                  <a:schemeClr val="accent1">
                    <a:lumMod val="50000"/>
                  </a:schemeClr>
                </a:solidFill>
              </a:rPr>
              <a:t>plans</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annual</a:t>
            </a:r>
            <a:r>
              <a:rPr lang="hr-HR" sz="2000" dirty="0">
                <a:solidFill>
                  <a:schemeClr val="accent1">
                    <a:lumMod val="50000"/>
                  </a:schemeClr>
                </a:solidFill>
              </a:rPr>
              <a:t> </a:t>
            </a:r>
            <a:r>
              <a:rPr lang="hr-HR" sz="2000" dirty="0" err="1">
                <a:solidFill>
                  <a:schemeClr val="accent1">
                    <a:lumMod val="50000"/>
                  </a:schemeClr>
                </a:solidFill>
              </a:rPr>
              <a:t>reports</a:t>
            </a:r>
            <a:r>
              <a:rPr lang="hr-HR" sz="2000" dirty="0">
                <a:solidFill>
                  <a:schemeClr val="accent1">
                    <a:lumMod val="50000"/>
                  </a:schemeClr>
                </a:solidFill>
              </a:rPr>
              <a:t> on AQM (</a:t>
            </a:r>
            <a:r>
              <a:rPr lang="hr-HR" sz="2000" dirty="0" err="1">
                <a:solidFill>
                  <a:schemeClr val="accent1">
                    <a:lumMod val="50000"/>
                  </a:schemeClr>
                </a:solidFill>
              </a:rPr>
              <a:t>from</a:t>
            </a:r>
            <a:r>
              <a:rPr lang="hr-HR" sz="2000" dirty="0">
                <a:solidFill>
                  <a:schemeClr val="accent1">
                    <a:lumMod val="50000"/>
                  </a:schemeClr>
                </a:solidFill>
              </a:rPr>
              <a:t> A4).</a:t>
            </a:r>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8" name="Group 3"/>
          <p:cNvGrpSpPr>
            <a:grpSpLocks noChangeAspect="1"/>
          </p:cNvGrpSpPr>
          <p:nvPr/>
        </p:nvGrpSpPr>
        <p:grpSpPr bwMode="auto">
          <a:xfrm>
            <a:off x="442354" y="6362429"/>
            <a:ext cx="4500798" cy="411137"/>
            <a:chOff x="14858" y="6031800"/>
            <a:chExt cx="7310482" cy="703818"/>
          </a:xfrm>
        </p:grpSpPr>
        <p:pic>
          <p:nvPicPr>
            <p:cNvPr id="2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a:solidFill>
                  <a:schemeClr val="tx2"/>
                </a:solidFill>
                <a:effectLst>
                  <a:glow rad="228600">
                    <a:schemeClr val="bg1">
                      <a:lumMod val="50000"/>
                      <a:alpha val="20000"/>
                    </a:schemeClr>
                  </a:glow>
                </a:effectLst>
              </a:rPr>
              <a:t>11. INSPECTION MONITORING</a:t>
            </a:r>
          </a:p>
        </p:txBody>
      </p:sp>
      <p:grpSp>
        <p:nvGrpSpPr>
          <p:cNvPr id="12" name="Group 3"/>
          <p:cNvGrpSpPr>
            <a:grpSpLocks/>
          </p:cNvGrpSpPr>
          <p:nvPr/>
        </p:nvGrpSpPr>
        <p:grpSpPr bwMode="auto">
          <a:xfrm>
            <a:off x="1152525" y="882831"/>
            <a:ext cx="5463568" cy="664979"/>
            <a:chOff x="14858" y="6098313"/>
            <a:chExt cx="5463612" cy="637316"/>
          </a:xfrm>
        </p:grpSpPr>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3283297" cy="265476"/>
            </a:xfrm>
            <a:prstGeom prst="rect">
              <a:avLst/>
            </a:prstGeom>
          </p:spPr>
          <p:txBody>
            <a:bodyPr wrap="none">
              <a:spAutoFit/>
            </a:bodyPr>
            <a:lstStyle/>
            <a:p>
              <a:r>
                <a:rPr lang="en-US" sz="1200" dirty="0">
                  <a:solidFill>
                    <a:srgbClr val="7F7F7F"/>
                  </a:solidFill>
                  <a:latin typeface="Arial Narrow" panose="020B0606020202030204" pitchFamily="34" charset="0"/>
                </a:rPr>
                <a:t>Energy research and Environmental Protection Institute</a:t>
              </a:r>
              <a:endParaRPr lang="en-US" sz="1200" dirty="0">
                <a:solidFill>
                  <a:srgbClr val="7F7F7F"/>
                </a:solidFill>
                <a:latin typeface="Arial Narrow" panose="020B0606020202030204" pitchFamily="34" charset="0"/>
              </a:endParaRPr>
            </a:p>
          </p:txBody>
        </p:sp>
      </p:grpSp>
      <p:pic>
        <p:nvPicPr>
          <p:cNvPr id="15" name="Picture 8" descr="Znak_1024x7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p:cNvSpPr>
          <p:nvPr/>
        </p:nvSpPr>
        <p:spPr bwMode="auto">
          <a:xfrm>
            <a:off x="457200" y="53736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hr-HR" b="1" dirty="0">
              <a:solidFill>
                <a:srgbClr val="1F497D"/>
              </a:solidFill>
              <a:effectLst>
                <a:glow>
                  <a:srgbClr val="7F7F7F">
                    <a:alpha val="35000"/>
                  </a:srgbClr>
                </a:glow>
              </a:effectLst>
            </a:endParaRPr>
          </a:p>
        </p:txBody>
      </p:sp>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Tree>
    <p:extLst>
      <p:ext uri="{BB962C8B-B14F-4D97-AF65-F5344CB8AC3E}">
        <p14:creationId xmlns:p14="http://schemas.microsoft.com/office/powerpoint/2010/main" val="4118193170"/>
      </p:ext>
    </p:extLst>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298465" y="1238249"/>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298465" y="1400502"/>
            <a:ext cx="8429624" cy="523220"/>
          </a:xfrm>
          <a:prstGeom prst="rect">
            <a:avLst/>
          </a:prstGeom>
          <a:noFill/>
        </p:spPr>
        <p:txBody>
          <a:bodyPr wrap="square" rtlCol="0">
            <a:spAutoFit/>
          </a:bodyPr>
          <a:lstStyle/>
          <a:p>
            <a:pPr algn="ctr"/>
            <a:r>
              <a:rPr lang="hr-HR" sz="2800" b="1" dirty="0">
                <a:solidFill>
                  <a:schemeClr val="tx2">
                    <a:lumMod val="75000"/>
                  </a:schemeClr>
                </a:solidFill>
              </a:rPr>
              <a:t> B.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monitoring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071562" y="2152647"/>
            <a:ext cx="7667625" cy="2334293"/>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dirty="0">
              <a:solidFill>
                <a:schemeClr val="accent1">
                  <a:lumMod val="50000"/>
                </a:schemeClr>
              </a:solidFill>
            </a:endParaRPr>
          </a:p>
        </p:txBody>
      </p:sp>
      <p:sp>
        <p:nvSpPr>
          <p:cNvPr id="14" name="Rectangle 13"/>
          <p:cNvSpPr/>
          <p:nvPr/>
        </p:nvSpPr>
        <p:spPr>
          <a:xfrm>
            <a:off x="289954" y="2164614"/>
            <a:ext cx="704850" cy="2322326"/>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14.</a:t>
            </a:r>
          </a:p>
        </p:txBody>
      </p:sp>
      <p:sp>
        <p:nvSpPr>
          <p:cNvPr id="17" name="TextBox 16"/>
          <p:cNvSpPr txBox="1"/>
          <p:nvPr/>
        </p:nvSpPr>
        <p:spPr>
          <a:xfrm>
            <a:off x="1148317" y="2254103"/>
            <a:ext cx="7432158" cy="2246769"/>
          </a:xfrm>
          <a:prstGeom prst="rect">
            <a:avLst/>
          </a:prstGeom>
          <a:noFill/>
        </p:spPr>
        <p:txBody>
          <a:bodyPr wrap="square" rtlCol="0">
            <a:spAutoFit/>
          </a:bodyPr>
          <a:lstStyle/>
          <a:p>
            <a:pPr algn="just"/>
            <a:r>
              <a:rPr lang="hr-HR" sz="2000" dirty="0" err="1">
                <a:solidFill>
                  <a:schemeClr val="accent1">
                    <a:lumMod val="50000"/>
                  </a:schemeClr>
                </a:solidFill>
              </a:rPr>
              <a:t>Verify</a:t>
            </a:r>
            <a:r>
              <a:rPr lang="hr-HR" sz="2000" dirty="0">
                <a:solidFill>
                  <a:schemeClr val="accent1">
                    <a:lumMod val="50000"/>
                  </a:schemeClr>
                </a:solidFill>
              </a:rPr>
              <a:t> </a:t>
            </a:r>
            <a:r>
              <a:rPr lang="hr-HR" sz="2000" dirty="0" err="1">
                <a:solidFill>
                  <a:schemeClr val="accent1">
                    <a:lumMod val="50000"/>
                  </a:schemeClr>
                </a:solidFill>
              </a:rPr>
              <a:t>whether</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case</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b="1" dirty="0" err="1">
                <a:solidFill>
                  <a:schemeClr val="accent1">
                    <a:lumMod val="50000"/>
                  </a:schemeClr>
                </a:solidFill>
              </a:rPr>
              <a:t>exceeding</a:t>
            </a:r>
            <a:r>
              <a:rPr lang="hr-HR" sz="2000" b="1" dirty="0">
                <a:solidFill>
                  <a:schemeClr val="accent1">
                    <a:lumMod val="50000"/>
                  </a:schemeClr>
                </a:solidFill>
              </a:rPr>
              <a:t> </a:t>
            </a:r>
            <a:r>
              <a:rPr lang="hr-HR" sz="2000" b="1" dirty="0" err="1">
                <a:solidFill>
                  <a:schemeClr val="accent1">
                    <a:lumMod val="50000"/>
                  </a:schemeClr>
                </a:solidFill>
              </a:rPr>
              <a:t>of</a:t>
            </a:r>
            <a:r>
              <a:rPr lang="hr-HR" sz="2000" b="1" dirty="0">
                <a:solidFill>
                  <a:schemeClr val="accent1">
                    <a:lumMod val="50000"/>
                  </a:schemeClr>
                </a:solidFill>
              </a:rPr>
              <a:t> </a:t>
            </a:r>
            <a:r>
              <a:rPr lang="hr-HR" sz="2000" b="1" dirty="0" err="1">
                <a:solidFill>
                  <a:schemeClr val="accent1">
                    <a:lumMod val="50000"/>
                  </a:schemeClr>
                </a:solidFill>
              </a:rPr>
              <a:t>allert</a:t>
            </a:r>
            <a:r>
              <a:rPr lang="hr-HR" sz="2000" b="1" dirty="0">
                <a:solidFill>
                  <a:schemeClr val="accent1">
                    <a:lumMod val="50000"/>
                  </a:schemeClr>
                </a:solidFill>
              </a:rPr>
              <a:t> </a:t>
            </a:r>
            <a:r>
              <a:rPr lang="hr-HR" sz="2000" b="1" dirty="0" err="1">
                <a:solidFill>
                  <a:schemeClr val="accent1">
                    <a:lumMod val="50000"/>
                  </a:schemeClr>
                </a:solidFill>
              </a:rPr>
              <a:t>threshold</a:t>
            </a:r>
            <a:r>
              <a:rPr lang="hr-HR" sz="2000" dirty="0">
                <a:solidFill>
                  <a:schemeClr val="accent1">
                    <a:lumMod val="50000"/>
                  </a:schemeClr>
                </a:solidFill>
              </a:rPr>
              <a:t> for SO</a:t>
            </a:r>
            <a:r>
              <a:rPr lang="hr-HR" sz="2000" baseline="-25000" dirty="0">
                <a:solidFill>
                  <a:schemeClr val="accent1">
                    <a:lumMod val="50000"/>
                  </a:schemeClr>
                </a:solidFill>
              </a:rPr>
              <a:t>2</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NO</a:t>
            </a:r>
            <a:r>
              <a:rPr lang="hr-HR" sz="2000" baseline="-25000" dirty="0">
                <a:solidFill>
                  <a:schemeClr val="accent1">
                    <a:lumMod val="50000"/>
                  </a:schemeClr>
                </a:solidFill>
              </a:rPr>
              <a:t>2</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b="1" dirty="0" err="1">
                <a:solidFill>
                  <a:schemeClr val="accent1">
                    <a:lumMod val="50000"/>
                  </a:schemeClr>
                </a:solidFill>
              </a:rPr>
              <a:t>informing</a:t>
            </a:r>
            <a:r>
              <a:rPr lang="hr-HR" sz="2000" b="1" dirty="0">
                <a:solidFill>
                  <a:schemeClr val="accent1">
                    <a:lumMod val="50000"/>
                  </a:schemeClr>
                </a:solidFill>
              </a:rPr>
              <a:t> </a:t>
            </a:r>
            <a:r>
              <a:rPr lang="hr-HR" sz="2000" b="1" dirty="0" err="1">
                <a:solidFill>
                  <a:schemeClr val="accent1">
                    <a:lumMod val="50000"/>
                  </a:schemeClr>
                </a:solidFill>
              </a:rPr>
              <a:t>threshold</a:t>
            </a:r>
            <a:r>
              <a:rPr lang="hr-HR" sz="2000" dirty="0">
                <a:solidFill>
                  <a:schemeClr val="accent1">
                    <a:lumMod val="50000"/>
                  </a:schemeClr>
                </a:solidFill>
              </a:rPr>
              <a:t> </a:t>
            </a:r>
            <a:r>
              <a:rPr lang="hr-HR" sz="2000" dirty="0" err="1">
                <a:solidFill>
                  <a:schemeClr val="accent1">
                    <a:lumMod val="50000"/>
                  </a:schemeClr>
                </a:solidFill>
              </a:rPr>
              <a:t>or</a:t>
            </a:r>
            <a:r>
              <a:rPr lang="hr-HR" sz="2000" dirty="0">
                <a:solidFill>
                  <a:schemeClr val="accent1">
                    <a:lumMod val="50000"/>
                  </a:schemeClr>
                </a:solidFill>
              </a:rPr>
              <a:t> </a:t>
            </a:r>
            <a:r>
              <a:rPr lang="hr-HR" sz="2000" dirty="0" err="1">
                <a:solidFill>
                  <a:schemeClr val="accent1">
                    <a:lumMod val="50000"/>
                  </a:schemeClr>
                </a:solidFill>
              </a:rPr>
              <a:t>warning</a:t>
            </a:r>
            <a:r>
              <a:rPr lang="hr-HR" sz="2000" dirty="0">
                <a:solidFill>
                  <a:schemeClr val="accent1">
                    <a:lumMod val="50000"/>
                  </a:schemeClr>
                </a:solidFill>
              </a:rPr>
              <a:t> </a:t>
            </a:r>
            <a:r>
              <a:rPr lang="hr-HR" sz="2000" dirty="0" err="1">
                <a:solidFill>
                  <a:schemeClr val="accent1">
                    <a:lumMod val="50000"/>
                  </a:schemeClr>
                </a:solidFill>
              </a:rPr>
              <a:t>threshold</a:t>
            </a:r>
            <a:r>
              <a:rPr lang="hr-HR" sz="2000" dirty="0">
                <a:solidFill>
                  <a:schemeClr val="accent1">
                    <a:lumMod val="50000"/>
                  </a:schemeClr>
                </a:solidFill>
              </a:rPr>
              <a:t> for </a:t>
            </a:r>
            <a:r>
              <a:rPr lang="hr-HR" sz="2000" dirty="0" err="1">
                <a:solidFill>
                  <a:schemeClr val="accent1">
                    <a:lumMod val="50000"/>
                  </a:schemeClr>
                </a:solidFill>
              </a:rPr>
              <a:t>ground-level</a:t>
            </a:r>
            <a:r>
              <a:rPr lang="hr-HR" sz="2000" dirty="0">
                <a:solidFill>
                  <a:schemeClr val="accent1">
                    <a:lumMod val="50000"/>
                  </a:schemeClr>
                </a:solidFill>
              </a:rPr>
              <a:t> ozone,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executive</a:t>
            </a:r>
            <a:r>
              <a:rPr lang="hr-HR" sz="2000" dirty="0">
                <a:solidFill>
                  <a:schemeClr val="accent1">
                    <a:lumMod val="50000"/>
                  </a:schemeClr>
                </a:solidFill>
              </a:rPr>
              <a:t> </a:t>
            </a:r>
            <a:r>
              <a:rPr lang="hr-HR" sz="2000" dirty="0" err="1">
                <a:solidFill>
                  <a:schemeClr val="accent1">
                    <a:lumMod val="50000"/>
                  </a:schemeClr>
                </a:solidFill>
              </a:rPr>
              <a:t>body</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local</a:t>
            </a:r>
            <a:r>
              <a:rPr lang="hr-HR" sz="2000" dirty="0">
                <a:solidFill>
                  <a:schemeClr val="accent1">
                    <a:lumMod val="50000"/>
                  </a:schemeClr>
                </a:solidFill>
              </a:rPr>
              <a:t> </a:t>
            </a:r>
            <a:r>
              <a:rPr lang="hr-HR" sz="2000" dirty="0" err="1">
                <a:solidFill>
                  <a:schemeClr val="accent1">
                    <a:lumMod val="50000"/>
                  </a:schemeClr>
                </a:solidFill>
              </a:rPr>
              <a:t>self-government</a:t>
            </a:r>
            <a:r>
              <a:rPr lang="hr-HR" sz="2000" dirty="0">
                <a:solidFill>
                  <a:schemeClr val="accent1">
                    <a:lumMod val="50000"/>
                  </a:schemeClr>
                </a:solidFill>
              </a:rPr>
              <a:t> </a:t>
            </a:r>
            <a:r>
              <a:rPr lang="hr-HR" sz="2000" dirty="0" err="1">
                <a:solidFill>
                  <a:schemeClr val="accent1">
                    <a:lumMod val="50000"/>
                  </a:schemeClr>
                </a:solidFill>
              </a:rPr>
              <a:t>unit</a:t>
            </a:r>
            <a:r>
              <a:rPr lang="hr-HR" sz="2000" dirty="0">
                <a:solidFill>
                  <a:schemeClr val="accent1">
                    <a:lumMod val="50000"/>
                  </a:schemeClr>
                </a:solidFill>
              </a:rPr>
              <a:t> </a:t>
            </a:r>
            <a:r>
              <a:rPr lang="hr-HR" sz="2000" dirty="0" err="1">
                <a:solidFill>
                  <a:schemeClr val="accent1">
                    <a:lumMod val="50000"/>
                  </a:schemeClr>
                </a:solidFill>
              </a:rPr>
              <a:t>has</a:t>
            </a:r>
            <a:r>
              <a:rPr lang="hr-HR" sz="2000" dirty="0">
                <a:solidFill>
                  <a:schemeClr val="accent1">
                    <a:lumMod val="50000"/>
                  </a:schemeClr>
                </a:solidFill>
              </a:rPr>
              <a:t> </a:t>
            </a:r>
            <a:r>
              <a:rPr lang="hr-HR" sz="2000" dirty="0" err="1">
                <a:solidFill>
                  <a:schemeClr val="accent1">
                    <a:lumMod val="50000"/>
                  </a:schemeClr>
                </a:solidFill>
              </a:rPr>
              <a:t>taken</a:t>
            </a:r>
            <a:r>
              <a:rPr lang="hr-HR" sz="2000" dirty="0">
                <a:solidFill>
                  <a:schemeClr val="accent1">
                    <a:lumMod val="50000"/>
                  </a:schemeClr>
                </a:solidFill>
              </a:rPr>
              <a:t> </a:t>
            </a:r>
            <a:r>
              <a:rPr lang="hr-HR" sz="2000" dirty="0" err="1">
                <a:solidFill>
                  <a:schemeClr val="accent1">
                    <a:lumMod val="50000"/>
                  </a:schemeClr>
                </a:solidFill>
              </a:rPr>
              <a:t>special</a:t>
            </a:r>
            <a:r>
              <a:rPr lang="hr-HR" sz="2000" dirty="0">
                <a:solidFill>
                  <a:schemeClr val="accent1">
                    <a:lumMod val="50000"/>
                  </a:schemeClr>
                </a:solidFill>
              </a:rPr>
              <a:t> </a:t>
            </a:r>
            <a:r>
              <a:rPr lang="hr-HR" sz="2000" dirty="0" err="1">
                <a:solidFill>
                  <a:schemeClr val="accent1">
                    <a:lumMod val="50000"/>
                  </a:schemeClr>
                </a:solidFill>
              </a:rPr>
              <a:t>measures</a:t>
            </a:r>
            <a:r>
              <a:rPr lang="hr-HR" sz="2000" dirty="0">
                <a:solidFill>
                  <a:schemeClr val="accent1">
                    <a:lumMod val="50000"/>
                  </a:schemeClr>
                </a:solidFill>
              </a:rPr>
              <a:t> for </a:t>
            </a:r>
            <a:r>
              <a:rPr lang="hr-HR" sz="2000" dirty="0" err="1">
                <a:solidFill>
                  <a:schemeClr val="accent1">
                    <a:lumMod val="50000"/>
                  </a:schemeClr>
                </a:solidFill>
              </a:rPr>
              <a:t>health</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environmental</a:t>
            </a:r>
            <a:r>
              <a:rPr lang="hr-HR" sz="2000" dirty="0">
                <a:solidFill>
                  <a:schemeClr val="accent1">
                    <a:lumMod val="50000"/>
                  </a:schemeClr>
                </a:solidFill>
              </a:rPr>
              <a:t> </a:t>
            </a:r>
            <a:r>
              <a:rPr lang="hr-HR" sz="2000" dirty="0" err="1">
                <a:solidFill>
                  <a:schemeClr val="accent1">
                    <a:lumMod val="50000"/>
                  </a:schemeClr>
                </a:solidFill>
              </a:rPr>
              <a:t>protection</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determined</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method</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their</a:t>
            </a:r>
            <a:r>
              <a:rPr lang="hr-HR" sz="2000" dirty="0">
                <a:solidFill>
                  <a:schemeClr val="accent1">
                    <a:lumMod val="50000"/>
                  </a:schemeClr>
                </a:solidFill>
              </a:rPr>
              <a:t> </a:t>
            </a:r>
            <a:r>
              <a:rPr lang="hr-HR" sz="2000" dirty="0" err="1">
                <a:solidFill>
                  <a:schemeClr val="accent1">
                    <a:lumMod val="50000"/>
                  </a:schemeClr>
                </a:solidFill>
              </a:rPr>
              <a:t>implementation</a:t>
            </a:r>
            <a:r>
              <a:rPr lang="hr-HR" sz="2000" dirty="0">
                <a:solidFill>
                  <a:schemeClr val="accent1">
                    <a:lumMod val="50000"/>
                  </a:schemeClr>
                </a:solidFill>
              </a:rPr>
              <a:t> </a:t>
            </a:r>
            <a:r>
              <a:rPr lang="hr-HR" sz="2000" dirty="0" err="1">
                <a:solidFill>
                  <a:schemeClr val="accent1">
                    <a:lumMod val="50000"/>
                  </a:schemeClr>
                </a:solidFill>
              </a:rPr>
              <a:t>according</a:t>
            </a:r>
            <a:r>
              <a:rPr lang="hr-HR" sz="2000" dirty="0">
                <a:solidFill>
                  <a:schemeClr val="accent1">
                    <a:lumMod val="50000"/>
                  </a:schemeClr>
                </a:solidFill>
              </a:rPr>
              <a:t> to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special</a:t>
            </a:r>
            <a:r>
              <a:rPr lang="hr-HR" sz="2000" dirty="0">
                <a:solidFill>
                  <a:schemeClr val="accent1">
                    <a:lumMod val="50000"/>
                  </a:schemeClr>
                </a:solidFill>
              </a:rPr>
              <a:t> </a:t>
            </a:r>
            <a:r>
              <a:rPr lang="hr-HR" sz="2000" dirty="0" err="1">
                <a:solidFill>
                  <a:schemeClr val="accent1">
                    <a:lumMod val="50000"/>
                  </a:schemeClr>
                </a:solidFill>
              </a:rPr>
              <a:t>regulation</a:t>
            </a:r>
            <a:r>
              <a:rPr lang="hr-HR" sz="2000" dirty="0">
                <a:solidFill>
                  <a:schemeClr val="accent1">
                    <a:lumMod val="50000"/>
                  </a:schemeClr>
                </a:solidFill>
              </a:rPr>
              <a:t> </a:t>
            </a:r>
            <a:r>
              <a:rPr lang="hr-HR" sz="2000" dirty="0" err="1">
                <a:solidFill>
                  <a:schemeClr val="accent1">
                    <a:lumMod val="50000"/>
                  </a:schemeClr>
                </a:solidFill>
              </a:rPr>
              <a:t>regulating</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en-US" sz="2000" dirty="0">
                <a:solidFill>
                  <a:schemeClr val="accent1">
                    <a:lumMod val="50000"/>
                  </a:schemeClr>
                </a:solidFill>
              </a:rPr>
              <a:t>prevention of major accidents involving dangerous substances</a:t>
            </a:r>
            <a:r>
              <a:rPr lang="hr-HR" sz="2000" dirty="0">
                <a:solidFill>
                  <a:schemeClr val="accent1">
                    <a:lumMod val="50000"/>
                  </a:schemeClr>
                </a:solidFill>
              </a:rPr>
              <a:t>. (</a:t>
            </a:r>
            <a:r>
              <a:rPr lang="hr-HR" sz="2000" dirty="0" err="1">
                <a:solidFill>
                  <a:schemeClr val="accent1">
                    <a:lumMod val="50000"/>
                  </a:schemeClr>
                </a:solidFill>
              </a:rPr>
              <a:t>from</a:t>
            </a:r>
            <a:r>
              <a:rPr lang="hr-HR" sz="2000" dirty="0">
                <a:solidFill>
                  <a:schemeClr val="accent1">
                    <a:lumMod val="50000"/>
                  </a:schemeClr>
                </a:solidFill>
              </a:rPr>
              <a:t> A5)</a:t>
            </a: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6" name="Group 3"/>
          <p:cNvGrpSpPr>
            <a:grpSpLocks noChangeAspect="1"/>
          </p:cNvGrpSpPr>
          <p:nvPr/>
        </p:nvGrpSpPr>
        <p:grpSpPr bwMode="auto">
          <a:xfrm>
            <a:off x="442354" y="6362429"/>
            <a:ext cx="4500798" cy="411137"/>
            <a:chOff x="14858" y="6031800"/>
            <a:chExt cx="7310482" cy="703818"/>
          </a:xfrm>
        </p:grpSpPr>
        <p:pic>
          <p:nvPicPr>
            <p:cNvPr id="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298465" y="1066800"/>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376239" y="1159931"/>
            <a:ext cx="8501061" cy="954107"/>
          </a:xfrm>
          <a:prstGeom prst="rect">
            <a:avLst/>
          </a:prstGeom>
          <a:noFill/>
        </p:spPr>
        <p:txBody>
          <a:bodyPr wrap="square" rtlCol="0">
            <a:spAutoFit/>
          </a:bodyPr>
          <a:lstStyle/>
          <a:p>
            <a:pPr algn="ctr"/>
            <a:r>
              <a:rPr lang="hr-HR" sz="2800" b="1" dirty="0">
                <a:solidFill>
                  <a:schemeClr val="tx2">
                    <a:lumMod val="75000"/>
                  </a:schemeClr>
                </a:solidFill>
              </a:rPr>
              <a:t>C. </a:t>
            </a:r>
            <a:r>
              <a:rPr lang="hr-HR" sz="2800" b="1" dirty="0" err="1">
                <a:solidFill>
                  <a:schemeClr val="tx2">
                    <a:lumMod val="75000"/>
                  </a:schemeClr>
                </a:solidFill>
              </a:rPr>
              <a:t>Conducting</a:t>
            </a:r>
            <a:r>
              <a:rPr lang="hr-HR" sz="2800" b="1" dirty="0">
                <a:solidFill>
                  <a:schemeClr val="tx2">
                    <a:lumMod val="75000"/>
                  </a:schemeClr>
                </a:solidFill>
              </a:rPr>
              <a:t> </a:t>
            </a:r>
            <a:r>
              <a:rPr lang="hr-HR" sz="2800" b="1" dirty="0" err="1">
                <a:solidFill>
                  <a:schemeClr val="tx2">
                    <a:lumMod val="75000"/>
                  </a:schemeClr>
                </a:solidFill>
              </a:rPr>
              <a:t>after</a:t>
            </a:r>
            <a:r>
              <a:rPr lang="hr-HR" sz="2800" b="1" dirty="0">
                <a:solidFill>
                  <a:schemeClr val="tx2">
                    <a:lumMod val="75000"/>
                  </a:schemeClr>
                </a:solidFill>
              </a:rPr>
              <a:t> </a:t>
            </a:r>
            <a:r>
              <a:rPr lang="hr-HR" sz="2800" b="1" dirty="0" err="1">
                <a:solidFill>
                  <a:schemeClr val="tx2">
                    <a:lumMod val="75000"/>
                  </a:schemeClr>
                </a:solidFill>
              </a:rPr>
              <a:t>performed</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monitoring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020170" y="2083761"/>
            <a:ext cx="7667625" cy="1349228"/>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dirty="0" err="1">
                <a:solidFill>
                  <a:schemeClr val="accent1">
                    <a:lumMod val="50000"/>
                  </a:schemeClr>
                </a:solidFill>
              </a:rPr>
              <a:t>If</a:t>
            </a:r>
            <a:r>
              <a:rPr lang="hr-HR" sz="2000" dirty="0">
                <a:solidFill>
                  <a:schemeClr val="accent1">
                    <a:lumMod val="50000"/>
                  </a:schemeClr>
                </a:solidFill>
              </a:rPr>
              <a:t> </a:t>
            </a:r>
            <a:r>
              <a:rPr lang="hr-HR" sz="2000" dirty="0" err="1">
                <a:solidFill>
                  <a:schemeClr val="accent1">
                    <a:lumMod val="50000"/>
                  </a:schemeClr>
                </a:solidFill>
              </a:rPr>
              <a:t>it</a:t>
            </a:r>
            <a:r>
              <a:rPr lang="hr-HR" sz="2000" dirty="0">
                <a:solidFill>
                  <a:schemeClr val="accent1">
                    <a:lumMod val="50000"/>
                  </a:schemeClr>
                </a:solidFill>
              </a:rPr>
              <a:t> </a:t>
            </a:r>
            <a:r>
              <a:rPr lang="hr-HR" sz="2000" dirty="0" err="1">
                <a:solidFill>
                  <a:schemeClr val="accent1">
                    <a:lumMod val="50000"/>
                  </a:schemeClr>
                </a:solidFill>
              </a:rPr>
              <a:t>is</a:t>
            </a:r>
            <a:r>
              <a:rPr lang="hr-HR" sz="2000" dirty="0">
                <a:solidFill>
                  <a:schemeClr val="accent1">
                    <a:lumMod val="50000"/>
                  </a:schemeClr>
                </a:solidFill>
              </a:rPr>
              <a:t> </a:t>
            </a:r>
            <a:r>
              <a:rPr lang="hr-HR" sz="2000" dirty="0" err="1">
                <a:solidFill>
                  <a:schemeClr val="accent1">
                    <a:lumMod val="50000"/>
                  </a:schemeClr>
                </a:solidFill>
              </a:rPr>
              <a:t>established</a:t>
            </a:r>
            <a:r>
              <a:rPr lang="hr-HR" sz="2000" dirty="0">
                <a:solidFill>
                  <a:schemeClr val="accent1">
                    <a:lumMod val="50000"/>
                  </a:schemeClr>
                </a:solidFill>
              </a:rPr>
              <a:t> </a:t>
            </a:r>
            <a:r>
              <a:rPr lang="hr-HR" sz="2000" dirty="0" err="1">
                <a:solidFill>
                  <a:schemeClr val="accent1">
                    <a:lumMod val="50000"/>
                  </a:schemeClr>
                </a:solidFill>
              </a:rPr>
              <a:t>that</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County</a:t>
            </a:r>
            <a:r>
              <a:rPr lang="hr-HR" sz="2000" dirty="0">
                <a:solidFill>
                  <a:schemeClr val="accent1">
                    <a:lumMod val="50000"/>
                  </a:schemeClr>
                </a:solidFill>
              </a:rPr>
              <a:t>, City </a:t>
            </a:r>
            <a:r>
              <a:rPr lang="hr-HR" sz="2000" dirty="0" err="1">
                <a:solidFill>
                  <a:schemeClr val="accent1">
                    <a:lumMod val="50000"/>
                  </a:schemeClr>
                </a:solidFill>
              </a:rPr>
              <a:t>of</a:t>
            </a:r>
            <a:r>
              <a:rPr lang="hr-HR" sz="2000" dirty="0">
                <a:solidFill>
                  <a:schemeClr val="accent1">
                    <a:lumMod val="50000"/>
                  </a:schemeClr>
                </a:solidFill>
              </a:rPr>
              <a:t> Zagreb, </a:t>
            </a:r>
            <a:r>
              <a:rPr lang="hr-HR" sz="2000" dirty="0" err="1">
                <a:solidFill>
                  <a:schemeClr val="accent1">
                    <a:lumMod val="50000"/>
                  </a:schemeClr>
                </a:solidFill>
              </a:rPr>
              <a:t>i.e</a:t>
            </a:r>
            <a:r>
              <a:rPr lang="hr-HR" sz="2000" dirty="0">
                <a:solidFill>
                  <a:schemeClr val="accent1">
                    <a:lumMod val="50000"/>
                  </a:schemeClr>
                </a:solidFill>
              </a:rPr>
              <a:t>. </a:t>
            </a:r>
            <a:r>
              <a:rPr lang="hr-HR" sz="2000" dirty="0" err="1">
                <a:solidFill>
                  <a:schemeClr val="accent1">
                    <a:lumMod val="50000"/>
                  </a:schemeClr>
                </a:solidFill>
              </a:rPr>
              <a:t>large</a:t>
            </a:r>
            <a:r>
              <a:rPr lang="hr-HR" sz="2000" dirty="0">
                <a:solidFill>
                  <a:schemeClr val="accent1">
                    <a:lumMod val="50000"/>
                  </a:schemeClr>
                </a:solidFill>
              </a:rPr>
              <a:t> </a:t>
            </a:r>
            <a:r>
              <a:rPr lang="hr-HR" sz="2000" dirty="0" err="1">
                <a:solidFill>
                  <a:schemeClr val="accent1">
                    <a:lumMod val="50000"/>
                  </a:schemeClr>
                </a:solidFill>
              </a:rPr>
              <a:t>city</a:t>
            </a:r>
            <a:r>
              <a:rPr lang="hr-HR" sz="2000" dirty="0">
                <a:solidFill>
                  <a:schemeClr val="accent1">
                    <a:lumMod val="50000"/>
                  </a:schemeClr>
                </a:solidFill>
              </a:rPr>
              <a:t> </a:t>
            </a:r>
            <a:r>
              <a:rPr lang="hr-HR" sz="2000" b="1" dirty="0" err="1">
                <a:solidFill>
                  <a:schemeClr val="accent1">
                    <a:lumMod val="50000"/>
                  </a:schemeClr>
                </a:solidFill>
              </a:rPr>
              <a:t>did</a:t>
            </a:r>
            <a:r>
              <a:rPr lang="hr-HR" sz="2000" b="1" dirty="0">
                <a:solidFill>
                  <a:schemeClr val="accent1">
                    <a:lumMod val="50000"/>
                  </a:schemeClr>
                </a:solidFill>
              </a:rPr>
              <a:t> </a:t>
            </a:r>
            <a:r>
              <a:rPr lang="hr-HR" sz="2000" b="1" dirty="0" err="1">
                <a:solidFill>
                  <a:schemeClr val="accent1">
                    <a:lumMod val="50000"/>
                  </a:schemeClr>
                </a:solidFill>
              </a:rPr>
              <a:t>not</a:t>
            </a:r>
            <a:r>
              <a:rPr lang="hr-HR" sz="2000" b="1" dirty="0">
                <a:solidFill>
                  <a:schemeClr val="accent1">
                    <a:lumMod val="50000"/>
                  </a:schemeClr>
                </a:solidFill>
              </a:rPr>
              <a:t> </a:t>
            </a:r>
            <a:r>
              <a:rPr lang="hr-HR" sz="2000" b="1" dirty="0" err="1">
                <a:solidFill>
                  <a:schemeClr val="accent1">
                    <a:lumMod val="50000"/>
                  </a:schemeClr>
                </a:solidFill>
              </a:rPr>
              <a:t>fulfil</a:t>
            </a:r>
            <a:r>
              <a:rPr lang="hr-HR" sz="2000" b="1" dirty="0">
                <a:solidFill>
                  <a:schemeClr val="accent1">
                    <a:lumMod val="50000"/>
                  </a:schemeClr>
                </a:solidFill>
              </a:rPr>
              <a:t> </a:t>
            </a:r>
            <a:r>
              <a:rPr lang="hr-HR" sz="2000" b="1" dirty="0" err="1">
                <a:solidFill>
                  <a:schemeClr val="accent1">
                    <a:lumMod val="50000"/>
                  </a:schemeClr>
                </a:solidFill>
              </a:rPr>
              <a:t>the</a:t>
            </a:r>
            <a:r>
              <a:rPr lang="hr-HR" sz="2000" b="1" dirty="0">
                <a:solidFill>
                  <a:schemeClr val="accent1">
                    <a:lumMod val="50000"/>
                  </a:schemeClr>
                </a:solidFill>
              </a:rPr>
              <a:t> </a:t>
            </a:r>
            <a:r>
              <a:rPr lang="hr-HR" sz="2000" b="1" dirty="0" err="1">
                <a:solidFill>
                  <a:schemeClr val="accent1">
                    <a:lumMod val="50000"/>
                  </a:schemeClr>
                </a:solidFill>
              </a:rPr>
              <a:t>obligation</a:t>
            </a:r>
            <a:r>
              <a:rPr lang="hr-HR" sz="2000" b="1" dirty="0">
                <a:solidFill>
                  <a:schemeClr val="accent1">
                    <a:lumMod val="50000"/>
                  </a:schemeClr>
                </a:solidFill>
              </a:rPr>
              <a:t> </a:t>
            </a:r>
            <a:r>
              <a:rPr lang="hr-HR" sz="2000" b="1" dirty="0" err="1">
                <a:solidFill>
                  <a:schemeClr val="accent1">
                    <a:lumMod val="50000"/>
                  </a:schemeClr>
                </a:solidFill>
              </a:rPr>
              <a:t>of</a:t>
            </a:r>
            <a:r>
              <a:rPr lang="hr-HR" sz="2000" b="1" dirty="0">
                <a:solidFill>
                  <a:schemeClr val="accent1">
                    <a:lumMod val="50000"/>
                  </a:schemeClr>
                </a:solidFill>
              </a:rPr>
              <a:t> </a:t>
            </a:r>
            <a:r>
              <a:rPr lang="hr-HR" sz="2000" b="1" dirty="0" err="1">
                <a:solidFill>
                  <a:schemeClr val="accent1">
                    <a:lumMod val="50000"/>
                  </a:schemeClr>
                </a:solidFill>
              </a:rPr>
              <a:t>adopting</a:t>
            </a:r>
            <a:r>
              <a:rPr lang="hr-HR" sz="2000" b="1" dirty="0">
                <a:solidFill>
                  <a:schemeClr val="accent1">
                    <a:lumMod val="50000"/>
                  </a:schemeClr>
                </a:solidFill>
              </a:rPr>
              <a:t> </a:t>
            </a:r>
            <a:r>
              <a:rPr lang="hr-HR" sz="2000" b="1" dirty="0" err="1">
                <a:solidFill>
                  <a:schemeClr val="accent1">
                    <a:lumMod val="50000"/>
                  </a:schemeClr>
                </a:solidFill>
              </a:rPr>
              <a:t>and</a:t>
            </a:r>
            <a:r>
              <a:rPr lang="hr-HR" sz="2000" b="1" dirty="0">
                <a:solidFill>
                  <a:schemeClr val="accent1">
                    <a:lumMod val="50000"/>
                  </a:schemeClr>
                </a:solidFill>
              </a:rPr>
              <a:t> </a:t>
            </a:r>
            <a:r>
              <a:rPr lang="hr-HR" sz="2000" b="1" dirty="0" err="1">
                <a:solidFill>
                  <a:schemeClr val="accent1">
                    <a:lumMod val="50000"/>
                  </a:schemeClr>
                </a:solidFill>
              </a:rPr>
              <a:t>publishing</a:t>
            </a:r>
            <a:r>
              <a:rPr lang="hr-HR" sz="2000" b="1" dirty="0">
                <a:solidFill>
                  <a:schemeClr val="accent1">
                    <a:lumMod val="50000"/>
                  </a:schemeClr>
                </a:solidFill>
              </a:rPr>
              <a:t> </a:t>
            </a:r>
            <a:r>
              <a:rPr lang="hr-HR" sz="2000" b="1" dirty="0" err="1">
                <a:solidFill>
                  <a:schemeClr val="accent1">
                    <a:lumMod val="50000"/>
                  </a:schemeClr>
                </a:solidFill>
              </a:rPr>
              <a:t>the</a:t>
            </a:r>
            <a:r>
              <a:rPr lang="hr-HR" sz="2000" b="1" dirty="0">
                <a:solidFill>
                  <a:schemeClr val="accent1">
                    <a:lumMod val="50000"/>
                  </a:schemeClr>
                </a:solidFill>
              </a:rPr>
              <a:t> </a:t>
            </a:r>
            <a:r>
              <a:rPr lang="hr-HR" sz="2000" b="1" dirty="0" err="1">
                <a:solidFill>
                  <a:schemeClr val="accent1">
                    <a:lumMod val="50000"/>
                  </a:schemeClr>
                </a:solidFill>
              </a:rPr>
              <a:t>Programme</a:t>
            </a:r>
            <a:r>
              <a:rPr lang="hr-HR" sz="2000" b="1" dirty="0">
                <a:solidFill>
                  <a:schemeClr val="accent1">
                    <a:lumMod val="50000"/>
                  </a:schemeClr>
                </a:solidFill>
              </a:rPr>
              <a:t> </a:t>
            </a:r>
            <a:r>
              <a:rPr lang="hr-HR" sz="2000" b="1" dirty="0" err="1">
                <a:solidFill>
                  <a:schemeClr val="accent1">
                    <a:lumMod val="50000"/>
                  </a:schemeClr>
                </a:solidFill>
              </a:rPr>
              <a:t>and</a:t>
            </a:r>
            <a:r>
              <a:rPr lang="hr-HR" sz="2000" b="1" dirty="0">
                <a:solidFill>
                  <a:schemeClr val="accent1">
                    <a:lumMod val="50000"/>
                  </a:schemeClr>
                </a:solidFill>
              </a:rPr>
              <a:t> </a:t>
            </a:r>
            <a:r>
              <a:rPr lang="hr-HR" sz="2000" b="1" dirty="0" err="1">
                <a:solidFill>
                  <a:schemeClr val="accent1">
                    <a:lumMod val="50000"/>
                  </a:schemeClr>
                </a:solidFill>
              </a:rPr>
              <a:t>report</a:t>
            </a:r>
            <a:r>
              <a:rPr lang="hr-HR" sz="2000" b="1" dirty="0">
                <a:solidFill>
                  <a:schemeClr val="accent1">
                    <a:lumMod val="50000"/>
                  </a:schemeClr>
                </a:solidFill>
              </a:rPr>
              <a:t> on </a:t>
            </a:r>
            <a:r>
              <a:rPr lang="hr-HR" sz="2000" b="1" dirty="0" err="1">
                <a:solidFill>
                  <a:schemeClr val="accent1">
                    <a:lumMod val="50000"/>
                  </a:schemeClr>
                </a:solidFill>
              </a:rPr>
              <a:t>Programme</a:t>
            </a:r>
            <a:r>
              <a:rPr lang="hr-HR" sz="2000" b="1" dirty="0">
                <a:solidFill>
                  <a:schemeClr val="accent1">
                    <a:lumMod val="50000"/>
                  </a:schemeClr>
                </a:solidFill>
              </a:rPr>
              <a:t> </a:t>
            </a:r>
            <a:r>
              <a:rPr lang="hr-HR" sz="2000" b="1" dirty="0" err="1">
                <a:solidFill>
                  <a:schemeClr val="accent1">
                    <a:lumMod val="50000"/>
                  </a:schemeClr>
                </a:solidFill>
              </a:rPr>
              <a:t>implementation</a:t>
            </a:r>
            <a:r>
              <a:rPr lang="hr-HR" sz="2000" dirty="0">
                <a:solidFill>
                  <a:schemeClr val="accent1">
                    <a:lumMod val="50000"/>
                  </a:schemeClr>
                </a:solidFill>
              </a:rPr>
              <a:t> for </a:t>
            </a:r>
            <a:r>
              <a:rPr lang="hr-HR" sz="2000" dirty="0" err="1">
                <a:solidFill>
                  <a:schemeClr val="accent1">
                    <a:lumMod val="50000"/>
                  </a:schemeClr>
                </a:solidFill>
              </a:rPr>
              <a:t>the</a:t>
            </a:r>
            <a:r>
              <a:rPr lang="hr-HR" sz="2000" dirty="0">
                <a:solidFill>
                  <a:schemeClr val="accent1">
                    <a:lumMod val="50000"/>
                  </a:schemeClr>
                </a:solidFill>
              </a:rPr>
              <a:t> period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four</a:t>
            </a:r>
            <a:r>
              <a:rPr lang="hr-HR" sz="2000" dirty="0">
                <a:solidFill>
                  <a:schemeClr val="accent1">
                    <a:lumMod val="50000"/>
                  </a:schemeClr>
                </a:solidFill>
              </a:rPr>
              <a:t> </a:t>
            </a:r>
            <a:r>
              <a:rPr lang="hr-HR" sz="2000" dirty="0" err="1">
                <a:solidFill>
                  <a:schemeClr val="accent1">
                    <a:lumMod val="50000"/>
                  </a:schemeClr>
                </a:solidFill>
              </a:rPr>
              <a:t>years</a:t>
            </a:r>
            <a:r>
              <a:rPr lang="hr-HR" sz="2000" dirty="0">
                <a:solidFill>
                  <a:schemeClr val="accent1">
                    <a:lumMod val="50000"/>
                  </a:schemeClr>
                </a:solidFill>
              </a:rPr>
              <a:t> </a:t>
            </a:r>
            <a:r>
              <a:rPr lang="hr-HR" sz="2000" dirty="0" err="1">
                <a:solidFill>
                  <a:schemeClr val="accent1">
                    <a:lumMod val="50000"/>
                  </a:schemeClr>
                </a:solidFill>
              </a:rPr>
              <a:t>from</a:t>
            </a:r>
            <a:r>
              <a:rPr lang="hr-HR" sz="2000" dirty="0">
                <a:solidFill>
                  <a:schemeClr val="accent1">
                    <a:lumMod val="50000"/>
                  </a:schemeClr>
                </a:solidFill>
              </a:rPr>
              <a:t> B1, </a:t>
            </a:r>
            <a:r>
              <a:rPr lang="hr-HR" sz="2000" dirty="0" err="1">
                <a:solidFill>
                  <a:schemeClr val="accent1">
                    <a:lumMod val="50000"/>
                  </a:schemeClr>
                </a:solidFill>
              </a:rPr>
              <a:t>it</a:t>
            </a:r>
            <a:r>
              <a:rPr lang="hr-HR" sz="2000" dirty="0">
                <a:solidFill>
                  <a:schemeClr val="accent1">
                    <a:lumMod val="50000"/>
                  </a:schemeClr>
                </a:solidFill>
              </a:rPr>
              <a:t> </a:t>
            </a:r>
            <a:r>
              <a:rPr lang="hr-HR" sz="2000" dirty="0" err="1">
                <a:solidFill>
                  <a:schemeClr val="accent1">
                    <a:lumMod val="50000"/>
                  </a:schemeClr>
                </a:solidFill>
              </a:rPr>
              <a:t>will</a:t>
            </a:r>
            <a:r>
              <a:rPr lang="hr-HR" sz="2000" dirty="0">
                <a:solidFill>
                  <a:schemeClr val="accent1">
                    <a:lumMod val="50000"/>
                  </a:schemeClr>
                </a:solidFill>
              </a:rPr>
              <a:t> </a:t>
            </a:r>
            <a:r>
              <a:rPr lang="hr-HR" sz="2000" dirty="0" err="1">
                <a:solidFill>
                  <a:schemeClr val="accent1">
                    <a:lumMod val="50000"/>
                  </a:schemeClr>
                </a:solidFill>
              </a:rPr>
              <a:t>be</a:t>
            </a:r>
            <a:r>
              <a:rPr lang="hr-HR" sz="2000" dirty="0">
                <a:solidFill>
                  <a:schemeClr val="accent1">
                    <a:lumMod val="50000"/>
                  </a:schemeClr>
                </a:solidFill>
              </a:rPr>
              <a:t> </a:t>
            </a:r>
            <a:r>
              <a:rPr lang="hr-HR" sz="2000" dirty="0" err="1">
                <a:solidFill>
                  <a:schemeClr val="accent1">
                    <a:lumMod val="50000"/>
                  </a:schemeClr>
                </a:solidFill>
              </a:rPr>
              <a:t>punished</a:t>
            </a:r>
            <a:r>
              <a:rPr lang="hr-HR" sz="2000" dirty="0">
                <a:solidFill>
                  <a:schemeClr val="accent1">
                    <a:lumMod val="50000"/>
                  </a:schemeClr>
                </a:solidFill>
              </a:rPr>
              <a:t> for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offence</a:t>
            </a:r>
            <a:r>
              <a:rPr lang="hr-HR" sz="2000" dirty="0">
                <a:solidFill>
                  <a:schemeClr val="accent1">
                    <a:lumMod val="50000"/>
                  </a:schemeClr>
                </a:solidFill>
              </a:rPr>
              <a:t>. (Cl. 129 </a:t>
            </a:r>
            <a:r>
              <a:rPr lang="hr-HR" sz="2000" dirty="0" err="1">
                <a:solidFill>
                  <a:schemeClr val="accent1">
                    <a:lumMod val="50000"/>
                  </a:schemeClr>
                </a:solidFill>
              </a:rPr>
              <a:t>and</a:t>
            </a:r>
            <a:r>
              <a:rPr lang="hr-HR" sz="2000" dirty="0">
                <a:solidFill>
                  <a:schemeClr val="accent1">
                    <a:lumMod val="50000"/>
                  </a:schemeClr>
                </a:solidFill>
              </a:rPr>
              <a:t> 148 APA)</a:t>
            </a:r>
            <a:endParaRPr lang="hr-HR" sz="2000" b="1" dirty="0">
              <a:solidFill>
                <a:schemeClr val="accent1">
                  <a:lumMod val="50000"/>
                </a:schemeClr>
              </a:solidFill>
            </a:endParaRPr>
          </a:p>
        </p:txBody>
      </p:sp>
      <p:sp>
        <p:nvSpPr>
          <p:cNvPr id="14" name="Rectangle 13"/>
          <p:cNvSpPr/>
          <p:nvPr/>
        </p:nvSpPr>
        <p:spPr>
          <a:xfrm>
            <a:off x="298465" y="2073129"/>
            <a:ext cx="704850" cy="1349226"/>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a:t>
            </a:r>
          </a:p>
        </p:txBody>
      </p:sp>
      <p:sp>
        <p:nvSpPr>
          <p:cNvPr id="15" name="Rectangle 14"/>
          <p:cNvSpPr/>
          <p:nvPr/>
        </p:nvSpPr>
        <p:spPr>
          <a:xfrm>
            <a:off x="1069990" y="3467765"/>
            <a:ext cx="7667625" cy="2562446"/>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dirty="0" err="1">
                <a:solidFill>
                  <a:schemeClr val="accent1">
                    <a:lumMod val="50000"/>
                  </a:schemeClr>
                </a:solidFill>
              </a:rPr>
              <a:t>If</a:t>
            </a:r>
            <a:r>
              <a:rPr lang="hr-HR" sz="2000" dirty="0">
                <a:solidFill>
                  <a:schemeClr val="accent1">
                    <a:lumMod val="50000"/>
                  </a:schemeClr>
                </a:solidFill>
              </a:rPr>
              <a:t> </a:t>
            </a:r>
            <a:r>
              <a:rPr lang="hr-HR" sz="2000" dirty="0" err="1">
                <a:solidFill>
                  <a:schemeClr val="accent1">
                    <a:lumMod val="50000"/>
                  </a:schemeClr>
                </a:solidFill>
              </a:rPr>
              <a:t>it</a:t>
            </a:r>
            <a:r>
              <a:rPr lang="hr-HR" sz="2000" dirty="0">
                <a:solidFill>
                  <a:schemeClr val="accent1">
                    <a:lumMod val="50000"/>
                  </a:schemeClr>
                </a:solidFill>
              </a:rPr>
              <a:t> </a:t>
            </a:r>
            <a:r>
              <a:rPr lang="hr-HR" sz="2000" dirty="0" err="1">
                <a:solidFill>
                  <a:schemeClr val="accent1">
                    <a:lumMod val="50000"/>
                  </a:schemeClr>
                </a:solidFill>
              </a:rPr>
              <a:t>is</a:t>
            </a:r>
            <a:r>
              <a:rPr lang="hr-HR" sz="2000" dirty="0">
                <a:solidFill>
                  <a:schemeClr val="accent1">
                    <a:lumMod val="50000"/>
                  </a:schemeClr>
                </a:solidFill>
              </a:rPr>
              <a:t> </a:t>
            </a:r>
            <a:r>
              <a:rPr lang="hr-HR" sz="2000" dirty="0" err="1">
                <a:solidFill>
                  <a:schemeClr val="accent1">
                    <a:lumMod val="50000"/>
                  </a:schemeClr>
                </a:solidFill>
              </a:rPr>
              <a:t>established</a:t>
            </a:r>
            <a:r>
              <a:rPr lang="hr-HR" sz="2000" dirty="0">
                <a:solidFill>
                  <a:schemeClr val="accent1">
                    <a:lumMod val="50000"/>
                  </a:schemeClr>
                </a:solidFill>
              </a:rPr>
              <a:t> </a:t>
            </a:r>
            <a:r>
              <a:rPr lang="hr-HR" sz="2000" dirty="0" err="1">
                <a:solidFill>
                  <a:schemeClr val="accent1">
                    <a:lumMod val="50000"/>
                  </a:schemeClr>
                </a:solidFill>
              </a:rPr>
              <a:t>that</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monitored</a:t>
            </a:r>
            <a:r>
              <a:rPr lang="hr-HR" sz="2000" dirty="0">
                <a:solidFill>
                  <a:schemeClr val="accent1">
                    <a:lumMod val="50000"/>
                  </a:schemeClr>
                </a:solidFill>
              </a:rPr>
              <a:t> </a:t>
            </a:r>
            <a:r>
              <a:rPr lang="hr-HR" sz="2000" dirty="0" err="1">
                <a:solidFill>
                  <a:schemeClr val="accent1">
                    <a:lumMod val="50000"/>
                  </a:schemeClr>
                </a:solidFill>
              </a:rPr>
              <a:t>County</a:t>
            </a:r>
            <a:r>
              <a:rPr lang="hr-HR" sz="2000" dirty="0">
                <a:solidFill>
                  <a:schemeClr val="accent1">
                    <a:lumMod val="50000"/>
                  </a:schemeClr>
                </a:solidFill>
              </a:rPr>
              <a:t>, City </a:t>
            </a:r>
            <a:r>
              <a:rPr lang="hr-HR" sz="2000" dirty="0" err="1">
                <a:solidFill>
                  <a:schemeClr val="accent1">
                    <a:lumMod val="50000"/>
                  </a:schemeClr>
                </a:solidFill>
              </a:rPr>
              <a:t>of</a:t>
            </a:r>
            <a:r>
              <a:rPr lang="hr-HR" sz="2000" dirty="0">
                <a:solidFill>
                  <a:schemeClr val="accent1">
                    <a:lumMod val="50000"/>
                  </a:schemeClr>
                </a:solidFill>
              </a:rPr>
              <a:t> Zagreb, </a:t>
            </a:r>
            <a:r>
              <a:rPr lang="hr-HR" sz="2000" dirty="0" err="1">
                <a:solidFill>
                  <a:schemeClr val="accent1">
                    <a:lumMod val="50000"/>
                  </a:schemeClr>
                </a:solidFill>
              </a:rPr>
              <a:t>i.e</a:t>
            </a:r>
            <a:r>
              <a:rPr lang="hr-HR" sz="2000" dirty="0">
                <a:solidFill>
                  <a:schemeClr val="accent1">
                    <a:lumMod val="50000"/>
                  </a:schemeClr>
                </a:solidFill>
              </a:rPr>
              <a:t>. </a:t>
            </a:r>
            <a:r>
              <a:rPr lang="hr-HR" sz="2000" dirty="0" err="1">
                <a:solidFill>
                  <a:schemeClr val="accent1">
                    <a:lumMod val="50000"/>
                  </a:schemeClr>
                </a:solidFill>
              </a:rPr>
              <a:t>large</a:t>
            </a:r>
            <a:r>
              <a:rPr lang="hr-HR" sz="2000" dirty="0">
                <a:solidFill>
                  <a:schemeClr val="accent1">
                    <a:lumMod val="50000"/>
                  </a:schemeClr>
                </a:solidFill>
              </a:rPr>
              <a:t> </a:t>
            </a:r>
            <a:r>
              <a:rPr lang="hr-HR" sz="2000" dirty="0" err="1">
                <a:solidFill>
                  <a:schemeClr val="accent1">
                    <a:lumMod val="50000"/>
                  </a:schemeClr>
                </a:solidFill>
              </a:rPr>
              <a:t>city</a:t>
            </a:r>
            <a:r>
              <a:rPr lang="hr-HR" sz="2000" dirty="0">
                <a:solidFill>
                  <a:schemeClr val="accent1">
                    <a:lumMod val="50000"/>
                  </a:schemeClr>
                </a:solidFill>
              </a:rPr>
              <a:t> </a:t>
            </a:r>
            <a:r>
              <a:rPr lang="hr-HR" sz="2000" b="1" dirty="0" err="1">
                <a:solidFill>
                  <a:schemeClr val="accent1">
                    <a:lumMod val="50000"/>
                  </a:schemeClr>
                </a:solidFill>
              </a:rPr>
              <a:t>did</a:t>
            </a:r>
            <a:r>
              <a:rPr lang="hr-HR" sz="2000" b="1" dirty="0">
                <a:solidFill>
                  <a:schemeClr val="accent1">
                    <a:lumMod val="50000"/>
                  </a:schemeClr>
                </a:solidFill>
              </a:rPr>
              <a:t> </a:t>
            </a:r>
            <a:r>
              <a:rPr lang="hr-HR" sz="2000" b="1" dirty="0" err="1">
                <a:solidFill>
                  <a:schemeClr val="accent1">
                    <a:lumMod val="50000"/>
                  </a:schemeClr>
                </a:solidFill>
              </a:rPr>
              <a:t>not</a:t>
            </a:r>
            <a:r>
              <a:rPr lang="hr-HR" sz="2000" b="1" dirty="0">
                <a:solidFill>
                  <a:schemeClr val="accent1">
                    <a:lumMod val="50000"/>
                  </a:schemeClr>
                </a:solidFill>
              </a:rPr>
              <a:t> </a:t>
            </a:r>
            <a:r>
              <a:rPr lang="hr-HR" sz="2000" b="1" dirty="0" err="1">
                <a:solidFill>
                  <a:schemeClr val="accent1">
                    <a:lumMod val="50000"/>
                  </a:schemeClr>
                </a:solidFill>
              </a:rPr>
              <a:t>established</a:t>
            </a:r>
            <a:r>
              <a:rPr lang="hr-HR" sz="2000" b="1" dirty="0">
                <a:solidFill>
                  <a:schemeClr val="accent1">
                    <a:lumMod val="50000"/>
                  </a:schemeClr>
                </a:solidFill>
              </a:rPr>
              <a:t> </a:t>
            </a:r>
            <a:r>
              <a:rPr lang="hr-HR" sz="2000" b="1" dirty="0" err="1">
                <a:solidFill>
                  <a:schemeClr val="accent1">
                    <a:lumMod val="50000"/>
                  </a:schemeClr>
                </a:solidFill>
              </a:rPr>
              <a:t>the</a:t>
            </a:r>
            <a:r>
              <a:rPr lang="hr-HR" sz="2000" b="1" dirty="0">
                <a:solidFill>
                  <a:schemeClr val="accent1">
                    <a:lumMod val="50000"/>
                  </a:schemeClr>
                </a:solidFill>
              </a:rPr>
              <a:t> monitoring </a:t>
            </a:r>
            <a:r>
              <a:rPr lang="hr-HR" sz="2000" b="1" dirty="0" err="1">
                <a:solidFill>
                  <a:schemeClr val="accent1">
                    <a:lumMod val="50000"/>
                  </a:schemeClr>
                </a:solidFill>
              </a:rPr>
              <a:t>stations</a:t>
            </a:r>
            <a:r>
              <a:rPr lang="hr-HR" sz="2000" b="1" dirty="0">
                <a:solidFill>
                  <a:schemeClr val="accent1">
                    <a:lumMod val="50000"/>
                  </a:schemeClr>
                </a:solidFill>
              </a:rPr>
              <a:t> </a:t>
            </a:r>
            <a:r>
              <a:rPr lang="hr-HR" sz="2000" dirty="0">
                <a:solidFill>
                  <a:schemeClr val="accent1">
                    <a:lumMod val="50000"/>
                  </a:schemeClr>
                </a:solidFill>
              </a:rPr>
              <a:t>for </a:t>
            </a:r>
            <a:r>
              <a:rPr lang="hr-HR" sz="2000" dirty="0" err="1">
                <a:solidFill>
                  <a:schemeClr val="accent1">
                    <a:lumMod val="50000"/>
                  </a:schemeClr>
                </a:solidFill>
              </a:rPr>
              <a:t>air</a:t>
            </a:r>
            <a:r>
              <a:rPr lang="hr-HR" sz="2000" dirty="0">
                <a:solidFill>
                  <a:schemeClr val="accent1">
                    <a:lumMod val="50000"/>
                  </a:schemeClr>
                </a:solidFill>
              </a:rPr>
              <a:t> </a:t>
            </a:r>
            <a:r>
              <a:rPr lang="hr-HR" sz="2000" dirty="0" err="1">
                <a:solidFill>
                  <a:schemeClr val="accent1">
                    <a:lumMod val="50000"/>
                  </a:schemeClr>
                </a:solidFill>
              </a:rPr>
              <a:t>quality</a:t>
            </a:r>
            <a:r>
              <a:rPr lang="hr-HR" sz="2000" dirty="0">
                <a:solidFill>
                  <a:schemeClr val="accent1">
                    <a:lumMod val="50000"/>
                  </a:schemeClr>
                </a:solidFill>
              </a:rPr>
              <a:t> monitoring </a:t>
            </a:r>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its</a:t>
            </a:r>
            <a:r>
              <a:rPr lang="hr-HR" sz="2000" dirty="0">
                <a:solidFill>
                  <a:schemeClr val="accent1">
                    <a:lumMod val="50000"/>
                  </a:schemeClr>
                </a:solidFill>
              </a:rPr>
              <a:t> </a:t>
            </a:r>
            <a:r>
              <a:rPr lang="hr-HR" sz="2000" dirty="0" err="1">
                <a:solidFill>
                  <a:schemeClr val="accent1">
                    <a:lumMod val="50000"/>
                  </a:schemeClr>
                </a:solidFill>
              </a:rPr>
              <a:t>area</a:t>
            </a:r>
            <a:r>
              <a:rPr lang="hr-HR" sz="2000" dirty="0">
                <a:solidFill>
                  <a:schemeClr val="accent1">
                    <a:lumMod val="50000"/>
                  </a:schemeClr>
                </a:solidFill>
              </a:rPr>
              <a:t> </a:t>
            </a:r>
            <a:r>
              <a:rPr lang="hr-HR" sz="2000" dirty="0" err="1">
                <a:solidFill>
                  <a:schemeClr val="accent1">
                    <a:lumMod val="50000"/>
                  </a:schemeClr>
                </a:solidFill>
              </a:rPr>
              <a:t>if</a:t>
            </a:r>
            <a:r>
              <a:rPr lang="hr-HR" sz="2000" dirty="0">
                <a:solidFill>
                  <a:schemeClr val="accent1">
                    <a:lumMod val="50000"/>
                  </a:schemeClr>
                </a:solidFill>
              </a:rPr>
              <a:t> </a:t>
            </a:r>
            <a:r>
              <a:rPr lang="hr-HR" sz="2000" dirty="0" err="1">
                <a:solidFill>
                  <a:schemeClr val="accent1">
                    <a:lumMod val="50000"/>
                  </a:schemeClr>
                </a:solidFill>
              </a:rPr>
              <a:t>they</a:t>
            </a:r>
            <a:r>
              <a:rPr lang="hr-HR" sz="2000" dirty="0">
                <a:solidFill>
                  <a:schemeClr val="accent1">
                    <a:lumMod val="50000"/>
                  </a:schemeClr>
                </a:solidFill>
              </a:rPr>
              <a:t> </a:t>
            </a:r>
            <a:r>
              <a:rPr lang="hr-HR" sz="2000" dirty="0" err="1">
                <a:solidFill>
                  <a:schemeClr val="accent1">
                    <a:lumMod val="50000"/>
                  </a:schemeClr>
                </a:solidFill>
              </a:rPr>
              <a:t>assessed</a:t>
            </a:r>
            <a:r>
              <a:rPr lang="hr-HR" sz="2000" dirty="0">
                <a:solidFill>
                  <a:schemeClr val="accent1">
                    <a:lumMod val="50000"/>
                  </a:schemeClr>
                </a:solidFill>
              </a:rPr>
              <a:t> </a:t>
            </a:r>
            <a:r>
              <a:rPr lang="hr-HR" sz="2000" dirty="0" err="1">
                <a:solidFill>
                  <a:schemeClr val="accent1">
                    <a:lumMod val="50000"/>
                  </a:schemeClr>
                </a:solidFill>
              </a:rPr>
              <a:t>that</a:t>
            </a:r>
            <a:r>
              <a:rPr lang="hr-HR" sz="2000" dirty="0">
                <a:solidFill>
                  <a:schemeClr val="accent1">
                    <a:lumMod val="50000"/>
                  </a:schemeClr>
                </a:solidFill>
              </a:rPr>
              <a:t> </a:t>
            </a:r>
            <a:r>
              <a:rPr lang="hr-HR" sz="2000" dirty="0" err="1">
                <a:solidFill>
                  <a:schemeClr val="accent1">
                    <a:lumMod val="50000"/>
                  </a:schemeClr>
                </a:solidFill>
              </a:rPr>
              <a:t>pollution</a:t>
            </a:r>
            <a:r>
              <a:rPr lang="hr-HR" sz="2000" dirty="0">
                <a:solidFill>
                  <a:schemeClr val="accent1">
                    <a:lumMod val="50000"/>
                  </a:schemeClr>
                </a:solidFill>
              </a:rPr>
              <a:t> </a:t>
            </a:r>
            <a:r>
              <a:rPr lang="hr-HR" sz="2000" dirty="0" err="1">
                <a:solidFill>
                  <a:schemeClr val="accent1">
                    <a:lumMod val="50000"/>
                  </a:schemeClr>
                </a:solidFill>
              </a:rPr>
              <a:t>levels</a:t>
            </a:r>
            <a:r>
              <a:rPr lang="hr-HR" sz="2000" dirty="0">
                <a:solidFill>
                  <a:schemeClr val="accent1">
                    <a:lumMod val="50000"/>
                  </a:schemeClr>
                </a:solidFill>
              </a:rPr>
              <a:t> </a:t>
            </a:r>
            <a:r>
              <a:rPr lang="hr-HR" sz="2000" dirty="0" err="1">
                <a:solidFill>
                  <a:schemeClr val="accent1">
                    <a:lumMod val="50000"/>
                  </a:schemeClr>
                </a:solidFill>
              </a:rPr>
              <a:t>exceed</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prescribed</a:t>
            </a:r>
            <a:r>
              <a:rPr lang="hr-HR" sz="2000" dirty="0">
                <a:solidFill>
                  <a:schemeClr val="accent1">
                    <a:lumMod val="50000"/>
                  </a:schemeClr>
                </a:solidFill>
              </a:rPr>
              <a:t> limit </a:t>
            </a:r>
            <a:r>
              <a:rPr lang="hr-HR" sz="2000" dirty="0" err="1">
                <a:solidFill>
                  <a:schemeClr val="accent1">
                    <a:lumMod val="50000"/>
                  </a:schemeClr>
                </a:solidFill>
              </a:rPr>
              <a:t>values</a:t>
            </a:r>
            <a:r>
              <a:rPr lang="hr-HR" sz="2000" dirty="0">
                <a:solidFill>
                  <a:schemeClr val="accent1">
                    <a:lumMod val="50000"/>
                  </a:schemeClr>
                </a:solidFill>
              </a:rPr>
              <a:t> (LV), </a:t>
            </a:r>
            <a:r>
              <a:rPr lang="hr-HR" sz="2000" dirty="0" err="1">
                <a:solidFill>
                  <a:schemeClr val="accent1">
                    <a:lumMod val="50000"/>
                  </a:schemeClr>
                </a:solidFill>
              </a:rPr>
              <a:t>i.e</a:t>
            </a:r>
            <a:r>
              <a:rPr lang="hr-HR" sz="2000" dirty="0">
                <a:solidFill>
                  <a:schemeClr val="accent1">
                    <a:lumMod val="50000"/>
                  </a:schemeClr>
                </a:solidFill>
              </a:rPr>
              <a:t>. </a:t>
            </a:r>
            <a:r>
              <a:rPr lang="hr-HR" sz="2000" dirty="0" err="1">
                <a:solidFill>
                  <a:schemeClr val="accent1">
                    <a:lumMod val="50000"/>
                  </a:schemeClr>
                </a:solidFill>
              </a:rPr>
              <a:t>if</a:t>
            </a:r>
            <a:r>
              <a:rPr lang="hr-HR" sz="2000" dirty="0">
                <a:solidFill>
                  <a:schemeClr val="accent1">
                    <a:lumMod val="50000"/>
                  </a:schemeClr>
                </a:solidFill>
              </a:rPr>
              <a:t> </a:t>
            </a:r>
            <a:r>
              <a:rPr lang="hr-HR" sz="2000" dirty="0" err="1">
                <a:solidFill>
                  <a:schemeClr val="accent1">
                    <a:lumMod val="50000"/>
                  </a:schemeClr>
                </a:solidFill>
              </a:rPr>
              <a:t>they</a:t>
            </a:r>
            <a:r>
              <a:rPr lang="hr-HR" sz="2000" dirty="0">
                <a:solidFill>
                  <a:schemeClr val="accent1">
                    <a:lumMod val="50000"/>
                  </a:schemeClr>
                </a:solidFill>
              </a:rPr>
              <a:t> </a:t>
            </a:r>
            <a:r>
              <a:rPr lang="hr-HR" sz="2000" dirty="0" err="1">
                <a:solidFill>
                  <a:schemeClr val="accent1">
                    <a:lumMod val="50000"/>
                  </a:schemeClr>
                </a:solidFill>
              </a:rPr>
              <a:t>assessed</a:t>
            </a:r>
            <a:r>
              <a:rPr lang="hr-HR" sz="2000" dirty="0">
                <a:solidFill>
                  <a:schemeClr val="accent1">
                    <a:lumMod val="50000"/>
                  </a:schemeClr>
                </a:solidFill>
              </a:rPr>
              <a:t> </a:t>
            </a:r>
            <a:r>
              <a:rPr lang="hr-HR" sz="2000" dirty="0" err="1">
                <a:solidFill>
                  <a:schemeClr val="accent1">
                    <a:lumMod val="50000"/>
                  </a:schemeClr>
                </a:solidFill>
              </a:rPr>
              <a:t>that</a:t>
            </a:r>
            <a:r>
              <a:rPr lang="hr-HR" sz="2000" dirty="0">
                <a:solidFill>
                  <a:schemeClr val="accent1">
                    <a:lumMod val="50000"/>
                  </a:schemeClr>
                </a:solidFill>
              </a:rPr>
              <a:t> </a:t>
            </a:r>
            <a:r>
              <a:rPr lang="hr-HR" sz="2000" dirty="0" err="1">
                <a:solidFill>
                  <a:schemeClr val="accent1">
                    <a:lumMod val="50000"/>
                  </a:schemeClr>
                </a:solidFill>
              </a:rPr>
              <a:t>there</a:t>
            </a:r>
            <a:r>
              <a:rPr lang="hr-HR" sz="2000" dirty="0">
                <a:solidFill>
                  <a:schemeClr val="accent1">
                    <a:lumMod val="50000"/>
                  </a:schemeClr>
                </a:solidFill>
              </a:rPr>
              <a:t> are </a:t>
            </a:r>
            <a:r>
              <a:rPr lang="hr-HR" sz="2000" dirty="0" err="1">
                <a:solidFill>
                  <a:schemeClr val="accent1">
                    <a:lumMod val="50000"/>
                  </a:schemeClr>
                </a:solidFill>
              </a:rPr>
              <a:t>justified</a:t>
            </a:r>
            <a:r>
              <a:rPr lang="hr-HR" sz="2000" dirty="0">
                <a:solidFill>
                  <a:schemeClr val="accent1">
                    <a:lumMod val="50000"/>
                  </a:schemeClr>
                </a:solidFill>
              </a:rPr>
              <a:t> </a:t>
            </a:r>
            <a:r>
              <a:rPr lang="hr-HR" sz="2000" dirty="0" err="1">
                <a:solidFill>
                  <a:schemeClr val="accent1">
                    <a:lumMod val="50000"/>
                  </a:schemeClr>
                </a:solidFill>
              </a:rPr>
              <a:t>reasons</a:t>
            </a:r>
            <a:r>
              <a:rPr lang="hr-HR" sz="2000" dirty="0">
                <a:solidFill>
                  <a:schemeClr val="accent1">
                    <a:lumMod val="50000"/>
                  </a:schemeClr>
                </a:solidFill>
              </a:rPr>
              <a:t> (</a:t>
            </a:r>
            <a:r>
              <a:rPr lang="hr-HR" sz="2000" dirty="0" err="1">
                <a:solidFill>
                  <a:schemeClr val="accent1">
                    <a:lumMod val="50000"/>
                  </a:schemeClr>
                </a:solidFill>
              </a:rPr>
              <a:t>especially</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case</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increased</a:t>
            </a:r>
            <a:r>
              <a:rPr lang="hr-HR" sz="2000" dirty="0">
                <a:solidFill>
                  <a:schemeClr val="accent1">
                    <a:lumMod val="50000"/>
                  </a:schemeClr>
                </a:solidFill>
              </a:rPr>
              <a:t> development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industry</a:t>
            </a:r>
            <a:r>
              <a:rPr lang="hr-HR" sz="2000" dirty="0">
                <a:solidFill>
                  <a:schemeClr val="accent1">
                    <a:lumMod val="50000"/>
                  </a:schemeClr>
                </a:solidFill>
              </a:rPr>
              <a:t>, </a:t>
            </a:r>
            <a:r>
              <a:rPr lang="hr-HR" sz="2000" dirty="0" err="1">
                <a:solidFill>
                  <a:schemeClr val="accent1">
                    <a:lumMod val="50000"/>
                  </a:schemeClr>
                </a:solidFill>
              </a:rPr>
              <a:t>expanding</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business</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industrial</a:t>
            </a:r>
            <a:r>
              <a:rPr lang="hr-HR" sz="2000" dirty="0">
                <a:solidFill>
                  <a:schemeClr val="accent1">
                    <a:lumMod val="50000"/>
                  </a:schemeClr>
                </a:solidFill>
              </a:rPr>
              <a:t> </a:t>
            </a:r>
            <a:r>
              <a:rPr lang="hr-HR" sz="2000" dirty="0" err="1">
                <a:solidFill>
                  <a:schemeClr val="accent1">
                    <a:lumMod val="50000"/>
                  </a:schemeClr>
                </a:solidFill>
              </a:rPr>
              <a:t>zones</a:t>
            </a:r>
            <a:r>
              <a:rPr lang="hr-HR" sz="2000" dirty="0">
                <a:solidFill>
                  <a:schemeClr val="accent1">
                    <a:lumMod val="50000"/>
                  </a:schemeClr>
                </a:solidFill>
              </a:rPr>
              <a:t>, </a:t>
            </a:r>
            <a:r>
              <a:rPr lang="hr-HR" sz="2000" dirty="0" err="1">
                <a:solidFill>
                  <a:schemeClr val="accent1">
                    <a:lumMod val="50000"/>
                  </a:schemeClr>
                </a:solidFill>
              </a:rPr>
              <a:t>etc</a:t>
            </a:r>
            <a:r>
              <a:rPr lang="hr-HR" sz="2000" dirty="0">
                <a:solidFill>
                  <a:schemeClr val="accent1">
                    <a:lumMod val="50000"/>
                  </a:schemeClr>
                </a:solidFill>
              </a:rPr>
              <a:t>.) </a:t>
            </a:r>
            <a:r>
              <a:rPr lang="hr-HR" sz="2000" dirty="0" err="1">
                <a:solidFill>
                  <a:schemeClr val="accent1">
                    <a:lumMod val="50000"/>
                  </a:schemeClr>
                </a:solidFill>
              </a:rPr>
              <a:t>from</a:t>
            </a:r>
            <a:r>
              <a:rPr lang="hr-HR" sz="2000" dirty="0">
                <a:solidFill>
                  <a:schemeClr val="accent1">
                    <a:lumMod val="50000"/>
                  </a:schemeClr>
                </a:solidFill>
              </a:rPr>
              <a:t> B2, </a:t>
            </a:r>
            <a:r>
              <a:rPr lang="hr-HR" sz="2000" dirty="0" err="1">
                <a:solidFill>
                  <a:schemeClr val="accent1">
                    <a:lumMod val="50000"/>
                  </a:schemeClr>
                </a:solidFill>
              </a:rPr>
              <a:t>inspector</a:t>
            </a:r>
            <a:r>
              <a:rPr lang="hr-HR" sz="2000" dirty="0">
                <a:solidFill>
                  <a:schemeClr val="accent1">
                    <a:lumMod val="50000"/>
                  </a:schemeClr>
                </a:solidFill>
              </a:rPr>
              <a:t> </a:t>
            </a:r>
            <a:r>
              <a:rPr lang="hr-HR" sz="2000" dirty="0" err="1">
                <a:solidFill>
                  <a:schemeClr val="accent1">
                    <a:lumMod val="50000"/>
                  </a:schemeClr>
                </a:solidFill>
              </a:rPr>
              <a:t>shall</a:t>
            </a:r>
            <a:r>
              <a:rPr lang="hr-HR" sz="2000" dirty="0">
                <a:solidFill>
                  <a:schemeClr val="accent1">
                    <a:lumMod val="50000"/>
                  </a:schemeClr>
                </a:solidFill>
              </a:rPr>
              <a:t> </a:t>
            </a:r>
            <a:r>
              <a:rPr lang="hr-HR" sz="2000" dirty="0" err="1">
                <a:solidFill>
                  <a:schemeClr val="accent1">
                    <a:lumMod val="50000"/>
                  </a:schemeClr>
                </a:solidFill>
              </a:rPr>
              <a:t>indicate</a:t>
            </a:r>
            <a:r>
              <a:rPr lang="hr-HR" sz="2000" dirty="0">
                <a:solidFill>
                  <a:schemeClr val="accent1">
                    <a:lumMod val="50000"/>
                  </a:schemeClr>
                </a:solidFill>
              </a:rPr>
              <a:t> to </a:t>
            </a:r>
            <a:r>
              <a:rPr lang="hr-HR" sz="2000" dirty="0" err="1">
                <a:solidFill>
                  <a:schemeClr val="accent1">
                    <a:lumMod val="50000"/>
                  </a:schemeClr>
                </a:solidFill>
              </a:rPr>
              <a:t>irregularities</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determine</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deadline</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their</a:t>
            </a:r>
            <a:r>
              <a:rPr lang="hr-HR" sz="2000" dirty="0">
                <a:solidFill>
                  <a:schemeClr val="accent1">
                    <a:lumMod val="50000"/>
                  </a:schemeClr>
                </a:solidFill>
              </a:rPr>
              <a:t> </a:t>
            </a:r>
            <a:r>
              <a:rPr lang="hr-HR" sz="2000" dirty="0" err="1">
                <a:solidFill>
                  <a:schemeClr val="accent1">
                    <a:lumMod val="50000"/>
                  </a:schemeClr>
                </a:solidFill>
              </a:rPr>
              <a:t>resolution</a:t>
            </a:r>
            <a:r>
              <a:rPr lang="hr-HR" sz="2000" dirty="0">
                <a:solidFill>
                  <a:schemeClr val="accent1">
                    <a:lumMod val="50000"/>
                  </a:schemeClr>
                </a:solidFill>
              </a:rPr>
              <a:t> (Cl. 129, 131 APA).</a:t>
            </a:r>
          </a:p>
        </p:txBody>
      </p:sp>
      <p:sp>
        <p:nvSpPr>
          <p:cNvPr id="17" name="Rectangle 16"/>
          <p:cNvSpPr/>
          <p:nvPr/>
        </p:nvSpPr>
        <p:spPr>
          <a:xfrm>
            <a:off x="298465" y="3467765"/>
            <a:ext cx="704850" cy="2573078"/>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2.</a:t>
            </a:r>
          </a:p>
        </p:txBody>
      </p:sp>
      <p:sp>
        <p:nvSpPr>
          <p:cNvPr id="19" name="Down Arrow 18"/>
          <p:cNvSpPr/>
          <p:nvPr/>
        </p:nvSpPr>
        <p:spPr>
          <a:xfrm>
            <a:off x="103202" y="6040843"/>
            <a:ext cx="1095375" cy="390525"/>
          </a:xfrm>
          <a:prstGeom prst="downArrow">
            <a:avLst>
              <a:gd name="adj1" fmla="val 64286"/>
              <a:gd name="adj2" fmla="val 50000"/>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8" name="Group 3"/>
          <p:cNvGrpSpPr>
            <a:grpSpLocks noChangeAspect="1"/>
          </p:cNvGrpSpPr>
          <p:nvPr/>
        </p:nvGrpSpPr>
        <p:grpSpPr bwMode="auto">
          <a:xfrm>
            <a:off x="442354" y="6362429"/>
            <a:ext cx="4500798" cy="411137"/>
            <a:chOff x="14858" y="6031800"/>
            <a:chExt cx="7310482" cy="703818"/>
          </a:xfrm>
        </p:grpSpPr>
        <p:pic>
          <p:nvPicPr>
            <p:cNvPr id="2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408137" y="6418877"/>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00050" y="1228723"/>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228725"/>
            <a:ext cx="8429624" cy="954107"/>
          </a:xfrm>
          <a:prstGeom prst="rect">
            <a:avLst/>
          </a:prstGeom>
          <a:noFill/>
        </p:spPr>
        <p:txBody>
          <a:bodyPr wrap="square" rtlCol="0">
            <a:spAutoFit/>
          </a:bodyPr>
          <a:lstStyle/>
          <a:p>
            <a:pPr algn="ctr"/>
            <a:r>
              <a:rPr lang="hr-HR" sz="2800" b="1" dirty="0">
                <a:solidFill>
                  <a:schemeClr val="tx2">
                    <a:lumMod val="75000"/>
                  </a:schemeClr>
                </a:solidFill>
              </a:rPr>
              <a:t>C. </a:t>
            </a:r>
            <a:r>
              <a:rPr lang="hr-HR" sz="2800" b="1" dirty="0" err="1">
                <a:solidFill>
                  <a:schemeClr val="tx2">
                    <a:lumMod val="75000"/>
                  </a:schemeClr>
                </a:solidFill>
              </a:rPr>
              <a:t>Conducting</a:t>
            </a:r>
            <a:r>
              <a:rPr lang="hr-HR" sz="2800" b="1" dirty="0">
                <a:solidFill>
                  <a:schemeClr val="tx2">
                    <a:lumMod val="75000"/>
                  </a:schemeClr>
                </a:solidFill>
              </a:rPr>
              <a:t> </a:t>
            </a:r>
            <a:r>
              <a:rPr lang="hr-HR" sz="2800" b="1" dirty="0" err="1">
                <a:solidFill>
                  <a:schemeClr val="tx2">
                    <a:lumMod val="75000"/>
                  </a:schemeClr>
                </a:solidFill>
              </a:rPr>
              <a:t>after</a:t>
            </a:r>
            <a:r>
              <a:rPr lang="hr-HR" sz="2800" b="1" dirty="0">
                <a:solidFill>
                  <a:schemeClr val="tx2">
                    <a:lumMod val="75000"/>
                  </a:schemeClr>
                </a:solidFill>
              </a:rPr>
              <a:t> </a:t>
            </a:r>
            <a:r>
              <a:rPr lang="hr-HR" sz="2800" b="1" dirty="0" err="1">
                <a:solidFill>
                  <a:schemeClr val="tx2">
                    <a:lumMod val="75000"/>
                  </a:schemeClr>
                </a:solidFill>
              </a:rPr>
              <a:t>performed</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monitoring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181099" y="2285997"/>
            <a:ext cx="7667625" cy="1648049"/>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dirty="0" err="1">
                <a:solidFill>
                  <a:schemeClr val="accent1">
                    <a:lumMod val="50000"/>
                  </a:schemeClr>
                </a:solidFill>
              </a:rPr>
              <a:t>If</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irregularities</a:t>
            </a:r>
            <a:r>
              <a:rPr lang="hr-HR" sz="2000" dirty="0">
                <a:solidFill>
                  <a:schemeClr val="accent1">
                    <a:lumMod val="50000"/>
                  </a:schemeClr>
                </a:solidFill>
              </a:rPr>
              <a:t> are </a:t>
            </a:r>
            <a:r>
              <a:rPr lang="hr-HR" sz="2000" dirty="0" err="1">
                <a:solidFill>
                  <a:schemeClr val="accent1">
                    <a:lumMod val="50000"/>
                  </a:schemeClr>
                </a:solidFill>
              </a:rPr>
              <a:t>not</a:t>
            </a:r>
            <a:r>
              <a:rPr lang="hr-HR" sz="2000" dirty="0">
                <a:solidFill>
                  <a:schemeClr val="accent1">
                    <a:lumMod val="50000"/>
                  </a:schemeClr>
                </a:solidFill>
              </a:rPr>
              <a:t> </a:t>
            </a:r>
            <a:r>
              <a:rPr lang="hr-HR" sz="2000" dirty="0" err="1">
                <a:solidFill>
                  <a:schemeClr val="accent1">
                    <a:lumMod val="50000"/>
                  </a:schemeClr>
                </a:solidFill>
              </a:rPr>
              <a:t>resolved</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defined</a:t>
            </a:r>
            <a:r>
              <a:rPr lang="hr-HR" sz="2000" dirty="0">
                <a:solidFill>
                  <a:schemeClr val="accent1">
                    <a:lumMod val="50000"/>
                  </a:schemeClr>
                </a:solidFill>
              </a:rPr>
              <a:t> period,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Ministry</a:t>
            </a:r>
            <a:r>
              <a:rPr lang="hr-HR" sz="2000" dirty="0">
                <a:solidFill>
                  <a:schemeClr val="accent1">
                    <a:lumMod val="50000"/>
                  </a:schemeClr>
                </a:solidFill>
              </a:rPr>
              <a:t> </a:t>
            </a:r>
            <a:r>
              <a:rPr lang="hr-HR" sz="2000" dirty="0" err="1">
                <a:solidFill>
                  <a:schemeClr val="accent1">
                    <a:lumMod val="50000"/>
                  </a:schemeClr>
                </a:solidFill>
              </a:rPr>
              <a:t>shall</a:t>
            </a:r>
            <a:r>
              <a:rPr lang="hr-HR" sz="2000" dirty="0">
                <a:solidFill>
                  <a:schemeClr val="accent1">
                    <a:lumMod val="50000"/>
                  </a:schemeClr>
                </a:solidFill>
              </a:rPr>
              <a:t> </a:t>
            </a:r>
            <a:r>
              <a:rPr lang="en-US" sz="2000" dirty="0">
                <a:solidFill>
                  <a:schemeClr val="accent1">
                    <a:lumMod val="50000"/>
                  </a:schemeClr>
                </a:solidFill>
              </a:rPr>
              <a:t>file an indictment or a criminal charge for misdemeanor or criminal offense</a:t>
            </a:r>
            <a:r>
              <a:rPr lang="hr-HR" sz="2000" dirty="0">
                <a:solidFill>
                  <a:schemeClr val="accent1">
                    <a:lumMod val="50000"/>
                  </a:schemeClr>
                </a:solidFill>
              </a:rPr>
              <a:t> to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authorized</a:t>
            </a:r>
            <a:r>
              <a:rPr lang="hr-HR" sz="2000" dirty="0">
                <a:solidFill>
                  <a:schemeClr val="accent1">
                    <a:lumMod val="50000"/>
                  </a:schemeClr>
                </a:solidFill>
              </a:rPr>
              <a:t> </a:t>
            </a:r>
            <a:r>
              <a:rPr lang="hr-HR" sz="2000" dirty="0" err="1">
                <a:solidFill>
                  <a:schemeClr val="accent1">
                    <a:lumMod val="50000"/>
                  </a:schemeClr>
                </a:solidFill>
              </a:rPr>
              <a:t>body</a:t>
            </a:r>
            <a:r>
              <a:rPr lang="hr-HR" sz="2000" dirty="0">
                <a:solidFill>
                  <a:schemeClr val="accent1">
                    <a:lumMod val="50000"/>
                  </a:schemeClr>
                </a:solidFill>
              </a:rPr>
              <a:t>, </a:t>
            </a:r>
            <a:r>
              <a:rPr lang="hr-HR" sz="2000" dirty="0" err="1">
                <a:solidFill>
                  <a:schemeClr val="accent1">
                    <a:lumMod val="50000"/>
                  </a:schemeClr>
                </a:solidFill>
              </a:rPr>
              <a:t>while</a:t>
            </a:r>
            <a:r>
              <a:rPr lang="hr-HR" sz="2000" dirty="0">
                <a:solidFill>
                  <a:schemeClr val="accent1">
                    <a:lumMod val="50000"/>
                  </a:schemeClr>
                </a:solidFill>
              </a:rPr>
              <a:t> </a:t>
            </a:r>
            <a:r>
              <a:rPr lang="hr-HR" sz="2000" dirty="0" err="1">
                <a:solidFill>
                  <a:schemeClr val="accent1">
                    <a:lumMod val="50000"/>
                  </a:schemeClr>
                </a:solidFill>
              </a:rPr>
              <a:t>inspector</a:t>
            </a:r>
            <a:r>
              <a:rPr lang="hr-HR" sz="2000" dirty="0">
                <a:solidFill>
                  <a:schemeClr val="accent1">
                    <a:lumMod val="50000"/>
                  </a:schemeClr>
                </a:solidFill>
              </a:rPr>
              <a:t> </a:t>
            </a:r>
            <a:r>
              <a:rPr lang="hr-HR" sz="2000" dirty="0" err="1">
                <a:solidFill>
                  <a:schemeClr val="accent1">
                    <a:lumMod val="50000"/>
                  </a:schemeClr>
                </a:solidFill>
              </a:rPr>
              <a:t>is</a:t>
            </a:r>
            <a:r>
              <a:rPr lang="hr-HR" sz="2000" dirty="0">
                <a:solidFill>
                  <a:schemeClr val="accent1">
                    <a:lumMod val="50000"/>
                  </a:schemeClr>
                </a:solidFill>
              </a:rPr>
              <a:t> </a:t>
            </a:r>
            <a:r>
              <a:rPr lang="hr-HR" sz="2000" dirty="0" err="1">
                <a:solidFill>
                  <a:schemeClr val="accent1">
                    <a:lumMod val="50000"/>
                  </a:schemeClr>
                </a:solidFill>
              </a:rPr>
              <a:t>entitled</a:t>
            </a:r>
            <a:r>
              <a:rPr lang="hr-HR" sz="2000" dirty="0">
                <a:solidFill>
                  <a:schemeClr val="accent1">
                    <a:lumMod val="50000"/>
                  </a:schemeClr>
                </a:solidFill>
              </a:rPr>
              <a:t> to take </a:t>
            </a:r>
            <a:r>
              <a:rPr lang="hr-HR" sz="2000" dirty="0" err="1">
                <a:solidFill>
                  <a:schemeClr val="accent1">
                    <a:lumMod val="50000"/>
                  </a:schemeClr>
                </a:solidFill>
              </a:rPr>
              <a:t>other</a:t>
            </a:r>
            <a:r>
              <a:rPr lang="hr-HR" sz="2000" dirty="0">
                <a:solidFill>
                  <a:schemeClr val="accent1">
                    <a:lumMod val="50000"/>
                  </a:schemeClr>
                </a:solidFill>
              </a:rPr>
              <a:t> </a:t>
            </a:r>
            <a:r>
              <a:rPr lang="hr-HR" sz="2000" dirty="0" err="1">
                <a:solidFill>
                  <a:schemeClr val="accent1">
                    <a:lumMod val="50000"/>
                  </a:schemeClr>
                </a:solidFill>
              </a:rPr>
              <a:t>measures</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actions</a:t>
            </a:r>
            <a:r>
              <a:rPr lang="hr-HR" sz="2000" dirty="0">
                <a:solidFill>
                  <a:schemeClr val="accent1">
                    <a:lumMod val="50000"/>
                  </a:schemeClr>
                </a:solidFill>
              </a:rPr>
              <a:t> for </a:t>
            </a:r>
            <a:r>
              <a:rPr lang="hr-HR" sz="2000" dirty="0" err="1">
                <a:solidFill>
                  <a:schemeClr val="accent1">
                    <a:lumMod val="50000"/>
                  </a:schemeClr>
                </a:solidFill>
              </a:rPr>
              <a:t>which</a:t>
            </a:r>
            <a:r>
              <a:rPr lang="hr-HR" sz="2000" dirty="0">
                <a:solidFill>
                  <a:schemeClr val="accent1">
                    <a:lumMod val="50000"/>
                  </a:schemeClr>
                </a:solidFill>
              </a:rPr>
              <a:t> he </a:t>
            </a:r>
            <a:r>
              <a:rPr lang="hr-HR" sz="2000" dirty="0" err="1">
                <a:solidFill>
                  <a:schemeClr val="accent1">
                    <a:lumMod val="50000"/>
                  </a:schemeClr>
                </a:solidFill>
              </a:rPr>
              <a:t>is</a:t>
            </a:r>
            <a:r>
              <a:rPr lang="hr-HR" sz="2000" dirty="0">
                <a:solidFill>
                  <a:schemeClr val="accent1">
                    <a:lumMod val="50000"/>
                  </a:schemeClr>
                </a:solidFill>
              </a:rPr>
              <a:t> </a:t>
            </a:r>
            <a:r>
              <a:rPr lang="hr-HR" sz="2000" dirty="0" err="1">
                <a:solidFill>
                  <a:schemeClr val="accent1">
                    <a:lumMod val="50000"/>
                  </a:schemeClr>
                </a:solidFill>
              </a:rPr>
              <a:t>authorized</a:t>
            </a:r>
            <a:r>
              <a:rPr lang="hr-HR" sz="2000" dirty="0">
                <a:solidFill>
                  <a:schemeClr val="accent1">
                    <a:lumMod val="50000"/>
                  </a:schemeClr>
                </a:solidFill>
              </a:rPr>
              <a:t>. (Cl. 144 APA)</a:t>
            </a:r>
            <a:endParaRPr lang="hr-HR" sz="2000" b="1" dirty="0">
              <a:solidFill>
                <a:schemeClr val="accent1">
                  <a:lumMod val="50000"/>
                </a:schemeClr>
              </a:solidFill>
            </a:endParaRPr>
          </a:p>
        </p:txBody>
      </p:sp>
      <p:sp>
        <p:nvSpPr>
          <p:cNvPr id="14" name="Rectangle 13"/>
          <p:cNvSpPr/>
          <p:nvPr/>
        </p:nvSpPr>
        <p:spPr>
          <a:xfrm>
            <a:off x="400050" y="2276476"/>
            <a:ext cx="704850" cy="1657572"/>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2.</a:t>
            </a:r>
          </a:p>
        </p:txBody>
      </p:sp>
      <p:sp>
        <p:nvSpPr>
          <p:cNvPr id="15" name="Rectangle 14"/>
          <p:cNvSpPr/>
          <p:nvPr/>
        </p:nvSpPr>
        <p:spPr>
          <a:xfrm>
            <a:off x="1163378" y="4001383"/>
            <a:ext cx="7667625" cy="1920952"/>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dirty="0" err="1">
                <a:solidFill>
                  <a:schemeClr val="accent1">
                    <a:lumMod val="50000"/>
                  </a:schemeClr>
                </a:solidFill>
              </a:rPr>
              <a:t>If</a:t>
            </a:r>
            <a:r>
              <a:rPr lang="hr-HR" sz="2000" dirty="0">
                <a:solidFill>
                  <a:schemeClr val="accent1">
                    <a:lumMod val="50000"/>
                  </a:schemeClr>
                </a:solidFill>
              </a:rPr>
              <a:t> </a:t>
            </a:r>
            <a:r>
              <a:rPr lang="hr-HR" sz="2000" dirty="0" err="1">
                <a:solidFill>
                  <a:schemeClr val="accent1">
                    <a:lumMod val="50000"/>
                  </a:schemeClr>
                </a:solidFill>
              </a:rPr>
              <a:t>it</a:t>
            </a:r>
            <a:r>
              <a:rPr lang="hr-HR" sz="2000" dirty="0">
                <a:solidFill>
                  <a:schemeClr val="accent1">
                    <a:lumMod val="50000"/>
                  </a:schemeClr>
                </a:solidFill>
              </a:rPr>
              <a:t> </a:t>
            </a:r>
            <a:r>
              <a:rPr lang="hr-HR" sz="2000" dirty="0" err="1">
                <a:solidFill>
                  <a:schemeClr val="accent1">
                    <a:lumMod val="50000"/>
                  </a:schemeClr>
                </a:solidFill>
              </a:rPr>
              <a:t>is</a:t>
            </a:r>
            <a:r>
              <a:rPr lang="hr-HR" sz="2000" dirty="0">
                <a:solidFill>
                  <a:schemeClr val="accent1">
                    <a:lumMod val="50000"/>
                  </a:schemeClr>
                </a:solidFill>
              </a:rPr>
              <a:t> </a:t>
            </a:r>
            <a:r>
              <a:rPr lang="hr-HR" sz="2000" dirty="0" err="1">
                <a:solidFill>
                  <a:schemeClr val="accent1">
                    <a:lumMod val="50000"/>
                  </a:schemeClr>
                </a:solidFill>
              </a:rPr>
              <a:t>established</a:t>
            </a:r>
            <a:r>
              <a:rPr lang="hr-HR" sz="2000" dirty="0">
                <a:solidFill>
                  <a:schemeClr val="accent1">
                    <a:lumMod val="50000"/>
                  </a:schemeClr>
                </a:solidFill>
              </a:rPr>
              <a:t> </a:t>
            </a:r>
            <a:r>
              <a:rPr lang="hr-HR" sz="2000" dirty="0" err="1">
                <a:solidFill>
                  <a:schemeClr val="accent1">
                    <a:lumMod val="50000"/>
                  </a:schemeClr>
                </a:solidFill>
              </a:rPr>
              <a:t>that</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County</a:t>
            </a:r>
            <a:r>
              <a:rPr lang="hr-HR" sz="2000" dirty="0">
                <a:solidFill>
                  <a:schemeClr val="accent1">
                    <a:lumMod val="50000"/>
                  </a:schemeClr>
                </a:solidFill>
              </a:rPr>
              <a:t>, City </a:t>
            </a:r>
            <a:r>
              <a:rPr lang="hr-HR" sz="2000" dirty="0" err="1">
                <a:solidFill>
                  <a:schemeClr val="accent1">
                    <a:lumMod val="50000"/>
                  </a:schemeClr>
                </a:solidFill>
              </a:rPr>
              <a:t>of</a:t>
            </a:r>
            <a:r>
              <a:rPr lang="hr-HR" sz="2000" dirty="0">
                <a:solidFill>
                  <a:schemeClr val="accent1">
                    <a:lumMod val="50000"/>
                  </a:schemeClr>
                </a:solidFill>
              </a:rPr>
              <a:t> Zagreb, </a:t>
            </a:r>
            <a:r>
              <a:rPr lang="hr-HR" sz="2000" dirty="0" err="1">
                <a:solidFill>
                  <a:schemeClr val="accent1">
                    <a:lumMod val="50000"/>
                  </a:schemeClr>
                </a:solidFill>
              </a:rPr>
              <a:t>i.e</a:t>
            </a:r>
            <a:r>
              <a:rPr lang="hr-HR" sz="2000" dirty="0">
                <a:solidFill>
                  <a:schemeClr val="accent1">
                    <a:lumMod val="50000"/>
                  </a:schemeClr>
                </a:solidFill>
              </a:rPr>
              <a:t>. </a:t>
            </a:r>
            <a:r>
              <a:rPr lang="hr-HR" sz="2000" dirty="0" err="1">
                <a:solidFill>
                  <a:schemeClr val="accent1">
                    <a:lumMod val="50000"/>
                  </a:schemeClr>
                </a:solidFill>
              </a:rPr>
              <a:t>large</a:t>
            </a:r>
            <a:r>
              <a:rPr lang="hr-HR" sz="2000" dirty="0">
                <a:solidFill>
                  <a:schemeClr val="accent1">
                    <a:lumMod val="50000"/>
                  </a:schemeClr>
                </a:solidFill>
              </a:rPr>
              <a:t> </a:t>
            </a:r>
            <a:r>
              <a:rPr lang="hr-HR" sz="2000" dirty="0" err="1">
                <a:solidFill>
                  <a:schemeClr val="accent1">
                    <a:lumMod val="50000"/>
                  </a:schemeClr>
                </a:solidFill>
              </a:rPr>
              <a:t>city</a:t>
            </a:r>
            <a:r>
              <a:rPr lang="hr-HR" sz="2000" dirty="0">
                <a:solidFill>
                  <a:schemeClr val="accent1">
                    <a:lumMod val="50000"/>
                  </a:schemeClr>
                </a:solidFill>
              </a:rPr>
              <a:t> </a:t>
            </a:r>
            <a:r>
              <a:rPr lang="hr-HR" sz="2000" b="1" dirty="0" err="1">
                <a:solidFill>
                  <a:schemeClr val="accent1">
                    <a:lumMod val="50000"/>
                  </a:schemeClr>
                </a:solidFill>
              </a:rPr>
              <a:t>did</a:t>
            </a:r>
            <a:r>
              <a:rPr lang="hr-HR" sz="2000" b="1" dirty="0">
                <a:solidFill>
                  <a:schemeClr val="accent1">
                    <a:lumMod val="50000"/>
                  </a:schemeClr>
                </a:solidFill>
              </a:rPr>
              <a:t> </a:t>
            </a:r>
            <a:r>
              <a:rPr lang="hr-HR" sz="2000" b="1" dirty="0" err="1">
                <a:solidFill>
                  <a:schemeClr val="accent1">
                    <a:lumMod val="50000"/>
                  </a:schemeClr>
                </a:solidFill>
              </a:rPr>
              <a:t>not</a:t>
            </a:r>
            <a:r>
              <a:rPr lang="hr-HR" sz="2000" b="1" dirty="0">
                <a:solidFill>
                  <a:schemeClr val="accent1">
                    <a:lumMod val="50000"/>
                  </a:schemeClr>
                </a:solidFill>
              </a:rPr>
              <a:t> </a:t>
            </a:r>
            <a:r>
              <a:rPr lang="hr-HR" sz="2000" b="1" dirty="0" err="1">
                <a:solidFill>
                  <a:schemeClr val="accent1">
                    <a:lumMod val="50000"/>
                  </a:schemeClr>
                </a:solidFill>
              </a:rPr>
              <a:t>submit</a:t>
            </a:r>
            <a:r>
              <a:rPr lang="hr-HR" sz="2000" b="1" dirty="0">
                <a:solidFill>
                  <a:schemeClr val="accent1">
                    <a:lumMod val="50000"/>
                  </a:schemeClr>
                </a:solidFill>
              </a:rPr>
              <a:t> original </a:t>
            </a:r>
            <a:r>
              <a:rPr lang="hr-HR" sz="2000" b="1" dirty="0" err="1">
                <a:solidFill>
                  <a:schemeClr val="accent1">
                    <a:lumMod val="50000"/>
                  </a:schemeClr>
                </a:solidFill>
              </a:rPr>
              <a:t>and</a:t>
            </a:r>
            <a:r>
              <a:rPr lang="hr-HR" sz="2000" b="1" dirty="0">
                <a:solidFill>
                  <a:schemeClr val="accent1">
                    <a:lumMod val="50000"/>
                  </a:schemeClr>
                </a:solidFill>
              </a:rPr>
              <a:t> </a:t>
            </a:r>
            <a:r>
              <a:rPr lang="hr-HR" sz="2000" b="1" dirty="0" err="1">
                <a:solidFill>
                  <a:schemeClr val="accent1">
                    <a:lumMod val="50000"/>
                  </a:schemeClr>
                </a:solidFill>
              </a:rPr>
              <a:t>validated</a:t>
            </a:r>
            <a:r>
              <a:rPr lang="hr-HR" sz="2000" b="1" dirty="0">
                <a:solidFill>
                  <a:schemeClr val="accent1">
                    <a:lumMod val="50000"/>
                  </a:schemeClr>
                </a:solidFill>
              </a:rPr>
              <a:t> data</a:t>
            </a:r>
            <a:r>
              <a:rPr lang="hr-HR" sz="2000" dirty="0">
                <a:solidFill>
                  <a:schemeClr val="accent1">
                    <a:lumMod val="50000"/>
                  </a:schemeClr>
                </a:solidFill>
              </a:rPr>
              <a:t> on </a:t>
            </a:r>
            <a:r>
              <a:rPr lang="hr-HR" sz="2000" dirty="0" err="1">
                <a:solidFill>
                  <a:schemeClr val="accent1">
                    <a:lumMod val="50000"/>
                  </a:schemeClr>
                </a:solidFill>
              </a:rPr>
              <a:t>air</a:t>
            </a:r>
            <a:r>
              <a:rPr lang="hr-HR" sz="2000" dirty="0">
                <a:solidFill>
                  <a:schemeClr val="accent1">
                    <a:lumMod val="50000"/>
                  </a:schemeClr>
                </a:solidFill>
              </a:rPr>
              <a:t> </a:t>
            </a:r>
            <a:r>
              <a:rPr lang="hr-HR" sz="2000" dirty="0" err="1">
                <a:solidFill>
                  <a:schemeClr val="accent1">
                    <a:lumMod val="50000"/>
                  </a:schemeClr>
                </a:solidFill>
              </a:rPr>
              <a:t>quality</a:t>
            </a:r>
            <a:r>
              <a:rPr lang="hr-HR" sz="2000" dirty="0">
                <a:solidFill>
                  <a:schemeClr val="accent1">
                    <a:lumMod val="50000"/>
                  </a:schemeClr>
                </a:solidFill>
              </a:rPr>
              <a:t> monitoring </a:t>
            </a:r>
            <a:r>
              <a:rPr lang="hr-HR" sz="2000" dirty="0" err="1">
                <a:solidFill>
                  <a:schemeClr val="accent1">
                    <a:lumMod val="50000"/>
                  </a:schemeClr>
                </a:solidFill>
              </a:rPr>
              <a:t>and</a:t>
            </a:r>
            <a:r>
              <a:rPr lang="hr-HR" sz="2000" dirty="0">
                <a:solidFill>
                  <a:schemeClr val="accent1">
                    <a:lumMod val="50000"/>
                  </a:schemeClr>
                </a:solidFill>
              </a:rPr>
              <a:t> </a:t>
            </a:r>
            <a:r>
              <a:rPr lang="hr-HR" sz="2000" b="1" dirty="0" err="1">
                <a:solidFill>
                  <a:schemeClr val="accent1">
                    <a:lumMod val="50000"/>
                  </a:schemeClr>
                </a:solidFill>
              </a:rPr>
              <a:t>report</a:t>
            </a:r>
            <a:r>
              <a:rPr lang="hr-HR" sz="2000" b="1" dirty="0">
                <a:solidFill>
                  <a:schemeClr val="accent1">
                    <a:lumMod val="50000"/>
                  </a:schemeClr>
                </a:solidFill>
              </a:rPr>
              <a:t> on </a:t>
            </a:r>
            <a:r>
              <a:rPr lang="hr-HR" sz="2000" b="1" dirty="0" err="1">
                <a:solidFill>
                  <a:schemeClr val="accent1">
                    <a:lumMod val="50000"/>
                  </a:schemeClr>
                </a:solidFill>
              </a:rPr>
              <a:t>pollution</a:t>
            </a:r>
            <a:r>
              <a:rPr lang="hr-HR" sz="2000" b="1" dirty="0">
                <a:solidFill>
                  <a:schemeClr val="accent1">
                    <a:lumMod val="50000"/>
                  </a:schemeClr>
                </a:solidFill>
              </a:rPr>
              <a:t> </a:t>
            </a:r>
            <a:r>
              <a:rPr lang="hr-HR" sz="2000" b="1" dirty="0" err="1">
                <a:solidFill>
                  <a:schemeClr val="accent1">
                    <a:lumMod val="50000"/>
                  </a:schemeClr>
                </a:solidFill>
              </a:rPr>
              <a:t>levels</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air</a:t>
            </a:r>
            <a:r>
              <a:rPr lang="hr-HR" sz="2000" dirty="0">
                <a:solidFill>
                  <a:schemeClr val="accent1">
                    <a:lumMod val="50000"/>
                  </a:schemeClr>
                </a:solidFill>
              </a:rPr>
              <a:t> </a:t>
            </a:r>
            <a:r>
              <a:rPr lang="hr-HR" sz="2000" dirty="0" err="1">
                <a:solidFill>
                  <a:schemeClr val="accent1">
                    <a:lumMod val="50000"/>
                  </a:schemeClr>
                </a:solidFill>
              </a:rPr>
              <a:t>quality</a:t>
            </a:r>
            <a:r>
              <a:rPr lang="hr-HR" sz="2000" dirty="0">
                <a:solidFill>
                  <a:schemeClr val="accent1">
                    <a:lumMod val="50000"/>
                  </a:schemeClr>
                </a:solidFill>
              </a:rPr>
              <a:t> </a:t>
            </a:r>
            <a:r>
              <a:rPr lang="hr-HR" sz="2000" dirty="0" err="1">
                <a:solidFill>
                  <a:schemeClr val="accent1">
                    <a:lumMod val="50000"/>
                  </a:schemeClr>
                </a:solidFill>
              </a:rPr>
              <a:t>assessment</a:t>
            </a:r>
            <a:r>
              <a:rPr lang="hr-HR" sz="2000" dirty="0">
                <a:solidFill>
                  <a:schemeClr val="accent1">
                    <a:lumMod val="50000"/>
                  </a:schemeClr>
                </a:solidFill>
              </a:rPr>
              <a:t> to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Agency</a:t>
            </a:r>
            <a:r>
              <a:rPr lang="hr-HR" sz="2000" dirty="0">
                <a:solidFill>
                  <a:schemeClr val="accent1">
                    <a:lumMod val="50000"/>
                  </a:schemeClr>
                </a:solidFill>
              </a:rPr>
              <a:t> </a:t>
            </a:r>
            <a:r>
              <a:rPr lang="hr-HR" sz="2000" dirty="0" err="1">
                <a:solidFill>
                  <a:schemeClr val="accent1">
                    <a:lumMod val="50000"/>
                  </a:schemeClr>
                </a:solidFill>
              </a:rPr>
              <a:t>by</a:t>
            </a:r>
            <a:r>
              <a:rPr lang="hr-HR" sz="2000" dirty="0">
                <a:solidFill>
                  <a:schemeClr val="accent1">
                    <a:lumMod val="50000"/>
                  </a:schemeClr>
                </a:solidFill>
              </a:rPr>
              <a:t> 30 April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current</a:t>
            </a:r>
            <a:r>
              <a:rPr lang="hr-HR" sz="2000" dirty="0">
                <a:solidFill>
                  <a:schemeClr val="accent1">
                    <a:lumMod val="50000"/>
                  </a:schemeClr>
                </a:solidFill>
              </a:rPr>
              <a:t> </a:t>
            </a:r>
            <a:r>
              <a:rPr lang="hr-HR" sz="2000" dirty="0" err="1">
                <a:solidFill>
                  <a:schemeClr val="accent1">
                    <a:lumMod val="50000"/>
                  </a:schemeClr>
                </a:solidFill>
              </a:rPr>
              <a:t>year</a:t>
            </a:r>
            <a:r>
              <a:rPr lang="hr-HR" sz="2000" dirty="0">
                <a:solidFill>
                  <a:schemeClr val="accent1">
                    <a:lumMod val="50000"/>
                  </a:schemeClr>
                </a:solidFill>
              </a:rPr>
              <a:t> for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last</a:t>
            </a:r>
            <a:r>
              <a:rPr lang="hr-HR" sz="2000" dirty="0">
                <a:solidFill>
                  <a:schemeClr val="accent1">
                    <a:lumMod val="50000"/>
                  </a:schemeClr>
                </a:solidFill>
              </a:rPr>
              <a:t> </a:t>
            </a:r>
            <a:r>
              <a:rPr lang="hr-HR" sz="2000" dirty="0" err="1">
                <a:solidFill>
                  <a:schemeClr val="accent1">
                    <a:lumMod val="50000"/>
                  </a:schemeClr>
                </a:solidFill>
              </a:rPr>
              <a:t>calendar</a:t>
            </a:r>
            <a:r>
              <a:rPr lang="hr-HR" sz="2000" dirty="0">
                <a:solidFill>
                  <a:schemeClr val="accent1">
                    <a:lumMod val="50000"/>
                  </a:schemeClr>
                </a:solidFill>
              </a:rPr>
              <a:t> </a:t>
            </a:r>
            <a:r>
              <a:rPr lang="hr-HR" sz="2000" dirty="0" err="1">
                <a:solidFill>
                  <a:schemeClr val="accent1">
                    <a:lumMod val="50000"/>
                  </a:schemeClr>
                </a:solidFill>
              </a:rPr>
              <a:t>year</a:t>
            </a:r>
            <a:r>
              <a:rPr lang="hr-HR" sz="2000" dirty="0">
                <a:solidFill>
                  <a:schemeClr val="accent1">
                    <a:lumMod val="50000"/>
                  </a:schemeClr>
                </a:solidFill>
              </a:rPr>
              <a:t> </a:t>
            </a:r>
            <a:r>
              <a:rPr lang="hr-HR" sz="2000" dirty="0" err="1">
                <a:solidFill>
                  <a:schemeClr val="accent1">
                    <a:lumMod val="50000"/>
                  </a:schemeClr>
                </a:solidFill>
              </a:rPr>
              <a:t>from</a:t>
            </a:r>
            <a:r>
              <a:rPr lang="hr-HR" sz="2000" dirty="0">
                <a:solidFill>
                  <a:schemeClr val="accent1">
                    <a:lumMod val="50000"/>
                  </a:schemeClr>
                </a:solidFill>
              </a:rPr>
              <a:t> B2 </a:t>
            </a:r>
            <a:r>
              <a:rPr lang="hr-HR" sz="2000" dirty="0" err="1">
                <a:solidFill>
                  <a:schemeClr val="accent1">
                    <a:lumMod val="50000"/>
                  </a:schemeClr>
                </a:solidFill>
              </a:rPr>
              <a:t>and</a:t>
            </a:r>
            <a:r>
              <a:rPr lang="hr-HR" sz="2000" dirty="0">
                <a:solidFill>
                  <a:schemeClr val="accent1">
                    <a:lumMod val="50000"/>
                  </a:schemeClr>
                </a:solidFill>
              </a:rPr>
              <a:t> B3, </a:t>
            </a:r>
            <a:r>
              <a:rPr lang="hr-HR" sz="2000" dirty="0" err="1">
                <a:solidFill>
                  <a:schemeClr val="accent1">
                    <a:lumMod val="50000"/>
                  </a:schemeClr>
                </a:solidFill>
              </a:rPr>
              <a:t>they</a:t>
            </a:r>
            <a:r>
              <a:rPr lang="hr-HR" sz="2000" dirty="0">
                <a:solidFill>
                  <a:schemeClr val="accent1">
                    <a:lumMod val="50000"/>
                  </a:schemeClr>
                </a:solidFill>
              </a:rPr>
              <a:t> </a:t>
            </a:r>
            <a:r>
              <a:rPr lang="hr-HR" sz="2000" dirty="0" err="1">
                <a:solidFill>
                  <a:schemeClr val="accent1">
                    <a:lumMod val="50000"/>
                  </a:schemeClr>
                </a:solidFill>
              </a:rPr>
              <a:t>will</a:t>
            </a:r>
            <a:r>
              <a:rPr lang="hr-HR" sz="2000" dirty="0">
                <a:solidFill>
                  <a:schemeClr val="accent1">
                    <a:lumMod val="50000"/>
                  </a:schemeClr>
                </a:solidFill>
              </a:rPr>
              <a:t> </a:t>
            </a:r>
            <a:r>
              <a:rPr lang="hr-HR" sz="2000" dirty="0" err="1">
                <a:solidFill>
                  <a:schemeClr val="accent1">
                    <a:lumMod val="50000"/>
                  </a:schemeClr>
                </a:solidFill>
              </a:rPr>
              <a:t>be</a:t>
            </a:r>
            <a:r>
              <a:rPr lang="hr-HR" sz="2000" dirty="0">
                <a:solidFill>
                  <a:schemeClr val="accent1">
                    <a:lumMod val="50000"/>
                  </a:schemeClr>
                </a:solidFill>
              </a:rPr>
              <a:t> </a:t>
            </a:r>
            <a:r>
              <a:rPr lang="hr-HR" sz="2000" dirty="0" err="1">
                <a:solidFill>
                  <a:schemeClr val="accent1">
                    <a:lumMod val="50000"/>
                  </a:schemeClr>
                </a:solidFill>
              </a:rPr>
              <a:t>punished</a:t>
            </a:r>
            <a:r>
              <a:rPr lang="hr-HR" sz="2000" dirty="0">
                <a:solidFill>
                  <a:schemeClr val="accent1">
                    <a:lumMod val="50000"/>
                  </a:schemeClr>
                </a:solidFill>
              </a:rPr>
              <a:t> for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offense</a:t>
            </a:r>
            <a:r>
              <a:rPr lang="hr-HR" sz="2000" dirty="0">
                <a:solidFill>
                  <a:schemeClr val="accent1">
                    <a:lumMod val="50000"/>
                  </a:schemeClr>
                </a:solidFill>
              </a:rPr>
              <a:t> (Cl. 129 </a:t>
            </a:r>
            <a:r>
              <a:rPr lang="hr-HR" sz="2000" dirty="0" err="1">
                <a:solidFill>
                  <a:schemeClr val="accent1">
                    <a:lumMod val="50000"/>
                  </a:schemeClr>
                </a:solidFill>
              </a:rPr>
              <a:t>and</a:t>
            </a:r>
            <a:r>
              <a:rPr lang="hr-HR" sz="2000" dirty="0">
                <a:solidFill>
                  <a:schemeClr val="accent1">
                    <a:lumMod val="50000"/>
                  </a:schemeClr>
                </a:solidFill>
              </a:rPr>
              <a:t> 148 APA)</a:t>
            </a:r>
            <a:endParaRPr lang="hr-HR" sz="2000" b="1" dirty="0">
              <a:solidFill>
                <a:schemeClr val="accent1">
                  <a:lumMod val="50000"/>
                </a:schemeClr>
              </a:solidFill>
            </a:endParaRPr>
          </a:p>
        </p:txBody>
      </p:sp>
      <p:sp>
        <p:nvSpPr>
          <p:cNvPr id="16" name="Rectangle 15"/>
          <p:cNvSpPr/>
          <p:nvPr/>
        </p:nvSpPr>
        <p:spPr>
          <a:xfrm>
            <a:off x="403594" y="3991861"/>
            <a:ext cx="704850" cy="1941105"/>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3.</a:t>
            </a:r>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8" name="Group 3"/>
          <p:cNvGrpSpPr>
            <a:grpSpLocks noChangeAspect="1"/>
          </p:cNvGrpSpPr>
          <p:nvPr/>
        </p:nvGrpSpPr>
        <p:grpSpPr bwMode="auto">
          <a:xfrm>
            <a:off x="442354" y="6362429"/>
            <a:ext cx="4500798" cy="411137"/>
            <a:chOff x="14858" y="6031800"/>
            <a:chExt cx="7310482" cy="703818"/>
          </a:xfrm>
        </p:grpSpPr>
        <p:pic>
          <p:nvPicPr>
            <p:cNvPr id="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205525788"/>
      </p:ext>
    </p:extLst>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00050" y="1228723"/>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228725"/>
            <a:ext cx="8429624" cy="954107"/>
          </a:xfrm>
          <a:prstGeom prst="rect">
            <a:avLst/>
          </a:prstGeom>
          <a:noFill/>
        </p:spPr>
        <p:txBody>
          <a:bodyPr wrap="square" rtlCol="0">
            <a:spAutoFit/>
          </a:bodyPr>
          <a:lstStyle/>
          <a:p>
            <a:pPr algn="ctr"/>
            <a:r>
              <a:rPr lang="hr-HR" sz="2800" b="1" dirty="0">
                <a:solidFill>
                  <a:schemeClr val="tx2">
                    <a:lumMod val="75000"/>
                  </a:schemeClr>
                </a:solidFill>
              </a:rPr>
              <a:t>C. </a:t>
            </a:r>
            <a:r>
              <a:rPr lang="hr-HR" sz="2800" b="1" dirty="0" err="1">
                <a:solidFill>
                  <a:schemeClr val="tx2">
                    <a:lumMod val="75000"/>
                  </a:schemeClr>
                </a:solidFill>
              </a:rPr>
              <a:t>Conducting</a:t>
            </a:r>
            <a:r>
              <a:rPr lang="hr-HR" sz="2800" b="1" dirty="0">
                <a:solidFill>
                  <a:schemeClr val="tx2">
                    <a:lumMod val="75000"/>
                  </a:schemeClr>
                </a:solidFill>
              </a:rPr>
              <a:t> </a:t>
            </a:r>
            <a:r>
              <a:rPr lang="hr-HR" sz="2800" b="1" dirty="0" err="1">
                <a:solidFill>
                  <a:schemeClr val="tx2">
                    <a:lumMod val="75000"/>
                  </a:schemeClr>
                </a:solidFill>
              </a:rPr>
              <a:t>after</a:t>
            </a:r>
            <a:r>
              <a:rPr lang="hr-HR" sz="2800" b="1" dirty="0">
                <a:solidFill>
                  <a:schemeClr val="tx2">
                    <a:lumMod val="75000"/>
                  </a:schemeClr>
                </a:solidFill>
              </a:rPr>
              <a:t> </a:t>
            </a:r>
            <a:r>
              <a:rPr lang="hr-HR" sz="2800" b="1" dirty="0" err="1">
                <a:solidFill>
                  <a:schemeClr val="tx2">
                    <a:lumMod val="75000"/>
                  </a:schemeClr>
                </a:solidFill>
              </a:rPr>
              <a:t>performed</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monitoring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7" name="Rectangle 16"/>
          <p:cNvSpPr/>
          <p:nvPr/>
        </p:nvSpPr>
        <p:spPr>
          <a:xfrm>
            <a:off x="397504" y="2266951"/>
            <a:ext cx="704850" cy="2943002"/>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4.</a:t>
            </a:r>
          </a:p>
        </p:txBody>
      </p:sp>
      <p:sp>
        <p:nvSpPr>
          <p:cNvPr id="18" name="Rectangle 17"/>
          <p:cNvSpPr/>
          <p:nvPr/>
        </p:nvSpPr>
        <p:spPr>
          <a:xfrm>
            <a:off x="1171575" y="2266949"/>
            <a:ext cx="7667625" cy="2943003"/>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dirty="0" err="1">
                <a:solidFill>
                  <a:schemeClr val="accent1">
                    <a:lumMod val="50000"/>
                  </a:schemeClr>
                </a:solidFill>
              </a:rPr>
              <a:t>If</a:t>
            </a:r>
            <a:r>
              <a:rPr lang="hr-HR" sz="2000" dirty="0">
                <a:solidFill>
                  <a:schemeClr val="accent1">
                    <a:lumMod val="50000"/>
                  </a:schemeClr>
                </a:solidFill>
              </a:rPr>
              <a:t> </a:t>
            </a:r>
            <a:r>
              <a:rPr lang="hr-HR" sz="2000" dirty="0" err="1">
                <a:solidFill>
                  <a:schemeClr val="accent1">
                    <a:lumMod val="50000"/>
                  </a:schemeClr>
                </a:solidFill>
              </a:rPr>
              <a:t>it</a:t>
            </a:r>
            <a:r>
              <a:rPr lang="hr-HR" sz="2000" dirty="0">
                <a:solidFill>
                  <a:schemeClr val="accent1">
                    <a:lumMod val="50000"/>
                  </a:schemeClr>
                </a:solidFill>
              </a:rPr>
              <a:t> </a:t>
            </a:r>
            <a:r>
              <a:rPr lang="hr-HR" sz="2000" dirty="0" err="1">
                <a:solidFill>
                  <a:schemeClr val="accent1">
                    <a:lumMod val="50000"/>
                  </a:schemeClr>
                </a:solidFill>
              </a:rPr>
              <a:t>is</a:t>
            </a:r>
            <a:r>
              <a:rPr lang="hr-HR" sz="2000" dirty="0">
                <a:solidFill>
                  <a:schemeClr val="accent1">
                    <a:lumMod val="50000"/>
                  </a:schemeClr>
                </a:solidFill>
              </a:rPr>
              <a:t> </a:t>
            </a:r>
            <a:r>
              <a:rPr lang="hr-HR" sz="2000" dirty="0" err="1">
                <a:solidFill>
                  <a:schemeClr val="accent1">
                    <a:lumMod val="50000"/>
                  </a:schemeClr>
                </a:solidFill>
              </a:rPr>
              <a:t>established</a:t>
            </a:r>
            <a:r>
              <a:rPr lang="hr-HR" sz="2000" dirty="0">
                <a:solidFill>
                  <a:schemeClr val="accent1">
                    <a:lumMod val="50000"/>
                  </a:schemeClr>
                </a:solidFill>
              </a:rPr>
              <a:t> </a:t>
            </a:r>
            <a:r>
              <a:rPr lang="hr-HR" sz="2000" dirty="0" err="1">
                <a:solidFill>
                  <a:schemeClr val="accent1">
                    <a:lumMod val="50000"/>
                  </a:schemeClr>
                </a:solidFill>
              </a:rPr>
              <a:t>that</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u="sng" dirty="0" err="1">
                <a:solidFill>
                  <a:schemeClr val="accent1">
                    <a:lumMod val="50000"/>
                  </a:schemeClr>
                </a:solidFill>
              </a:rPr>
              <a:t>executive</a:t>
            </a:r>
            <a:r>
              <a:rPr lang="hr-HR" sz="2000" u="sng" dirty="0">
                <a:solidFill>
                  <a:schemeClr val="accent1">
                    <a:lumMod val="50000"/>
                  </a:schemeClr>
                </a:solidFill>
              </a:rPr>
              <a:t> </a:t>
            </a:r>
            <a:r>
              <a:rPr lang="hr-HR" sz="2000" u="sng" dirty="0" err="1">
                <a:solidFill>
                  <a:schemeClr val="accent1">
                    <a:lumMod val="50000"/>
                  </a:schemeClr>
                </a:solidFill>
              </a:rPr>
              <a:t>body</a:t>
            </a:r>
            <a:r>
              <a:rPr lang="hr-HR" sz="2000" u="sng" dirty="0">
                <a:solidFill>
                  <a:schemeClr val="accent1">
                    <a:lumMod val="50000"/>
                  </a:schemeClr>
                </a:solidFill>
              </a:rPr>
              <a:t> </a:t>
            </a:r>
            <a:r>
              <a:rPr lang="hr-HR" sz="2000" u="sng" dirty="0" err="1">
                <a:solidFill>
                  <a:schemeClr val="accent1">
                    <a:lumMod val="50000"/>
                  </a:schemeClr>
                </a:solidFill>
              </a:rPr>
              <a:t>of</a:t>
            </a:r>
            <a:r>
              <a:rPr lang="hr-HR" sz="2000" u="sng" dirty="0">
                <a:solidFill>
                  <a:schemeClr val="accent1">
                    <a:lumMod val="50000"/>
                  </a:schemeClr>
                </a:solidFill>
              </a:rPr>
              <a:t> </a:t>
            </a:r>
            <a:r>
              <a:rPr lang="hr-HR" sz="2000" u="sng" dirty="0" err="1">
                <a:solidFill>
                  <a:schemeClr val="accent1">
                    <a:lumMod val="50000"/>
                  </a:schemeClr>
                </a:solidFill>
              </a:rPr>
              <a:t>the</a:t>
            </a:r>
            <a:r>
              <a:rPr lang="hr-HR" sz="2000" u="sng" dirty="0">
                <a:solidFill>
                  <a:schemeClr val="accent1">
                    <a:lumMod val="50000"/>
                  </a:schemeClr>
                </a:solidFill>
              </a:rPr>
              <a:t> City </a:t>
            </a:r>
            <a:r>
              <a:rPr lang="hr-HR" sz="2000" u="sng" dirty="0" err="1">
                <a:solidFill>
                  <a:schemeClr val="accent1">
                    <a:lumMod val="50000"/>
                  </a:schemeClr>
                </a:solidFill>
              </a:rPr>
              <a:t>of</a:t>
            </a:r>
            <a:r>
              <a:rPr lang="hr-HR" sz="2000" u="sng" dirty="0">
                <a:solidFill>
                  <a:schemeClr val="accent1">
                    <a:lumMod val="50000"/>
                  </a:schemeClr>
                </a:solidFill>
              </a:rPr>
              <a:t> Zagreb, </a:t>
            </a:r>
            <a:r>
              <a:rPr lang="hr-HR" sz="2000" u="sng" dirty="0" err="1">
                <a:solidFill>
                  <a:schemeClr val="accent1">
                    <a:lumMod val="50000"/>
                  </a:schemeClr>
                </a:solidFill>
              </a:rPr>
              <a:t>city</a:t>
            </a:r>
            <a:r>
              <a:rPr lang="hr-HR" sz="2000" u="sng" dirty="0">
                <a:solidFill>
                  <a:schemeClr val="accent1">
                    <a:lumMod val="50000"/>
                  </a:schemeClr>
                </a:solidFill>
              </a:rPr>
              <a:t> </a:t>
            </a:r>
            <a:r>
              <a:rPr lang="hr-HR" sz="2000" u="sng" dirty="0" err="1">
                <a:solidFill>
                  <a:schemeClr val="accent1">
                    <a:lumMod val="50000"/>
                  </a:schemeClr>
                </a:solidFill>
              </a:rPr>
              <a:t>and</a:t>
            </a:r>
            <a:r>
              <a:rPr lang="hr-HR" sz="2000" u="sng" dirty="0">
                <a:solidFill>
                  <a:schemeClr val="accent1">
                    <a:lumMod val="50000"/>
                  </a:schemeClr>
                </a:solidFill>
              </a:rPr>
              <a:t> </a:t>
            </a:r>
            <a:r>
              <a:rPr lang="hr-HR" sz="2000" u="sng" dirty="0" err="1">
                <a:solidFill>
                  <a:schemeClr val="accent1">
                    <a:lumMod val="50000"/>
                  </a:schemeClr>
                </a:solidFill>
              </a:rPr>
              <a:t>municipality</a:t>
            </a:r>
            <a:r>
              <a:rPr lang="hr-HR" sz="2000" dirty="0">
                <a:solidFill>
                  <a:schemeClr val="accent1">
                    <a:lumMod val="50000"/>
                  </a:schemeClr>
                </a:solidFill>
              </a:rPr>
              <a:t> </a:t>
            </a:r>
            <a:r>
              <a:rPr lang="hr-HR" sz="2000" dirty="0" err="1">
                <a:solidFill>
                  <a:schemeClr val="accent1">
                    <a:lumMod val="50000"/>
                  </a:schemeClr>
                </a:solidFill>
              </a:rPr>
              <a:t>did</a:t>
            </a:r>
            <a:r>
              <a:rPr lang="hr-HR" sz="2000" dirty="0">
                <a:solidFill>
                  <a:schemeClr val="accent1">
                    <a:lumMod val="50000"/>
                  </a:schemeClr>
                </a:solidFill>
              </a:rPr>
              <a:t> </a:t>
            </a:r>
            <a:r>
              <a:rPr lang="hr-HR" sz="2000" dirty="0" err="1">
                <a:solidFill>
                  <a:schemeClr val="accent1">
                    <a:lumMod val="50000"/>
                  </a:schemeClr>
                </a:solidFill>
              </a:rPr>
              <a:t>not</a:t>
            </a:r>
            <a:r>
              <a:rPr lang="hr-HR" sz="2000" dirty="0">
                <a:solidFill>
                  <a:schemeClr val="accent1">
                    <a:lumMod val="50000"/>
                  </a:schemeClr>
                </a:solidFill>
              </a:rPr>
              <a:t> </a:t>
            </a:r>
            <a:r>
              <a:rPr lang="hr-HR" sz="2000" dirty="0" err="1">
                <a:solidFill>
                  <a:schemeClr val="accent1">
                    <a:lumMod val="50000"/>
                  </a:schemeClr>
                </a:solidFill>
              </a:rPr>
              <a:t>adopt</a:t>
            </a:r>
            <a:r>
              <a:rPr lang="hr-HR" sz="2000" dirty="0">
                <a:solidFill>
                  <a:schemeClr val="accent1">
                    <a:lumMod val="50000"/>
                  </a:schemeClr>
                </a:solidFill>
              </a:rPr>
              <a:t> a </a:t>
            </a:r>
            <a:r>
              <a:rPr lang="hr-HR" sz="2000" dirty="0" err="1">
                <a:solidFill>
                  <a:schemeClr val="accent1">
                    <a:lumMod val="50000"/>
                  </a:schemeClr>
                </a:solidFill>
              </a:rPr>
              <a:t>decision</a:t>
            </a:r>
            <a:r>
              <a:rPr lang="hr-HR" sz="2000" dirty="0">
                <a:solidFill>
                  <a:schemeClr val="accent1">
                    <a:lumMod val="50000"/>
                  </a:schemeClr>
                </a:solidFill>
              </a:rPr>
              <a:t> on monitoring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special</a:t>
            </a:r>
            <a:r>
              <a:rPr lang="hr-HR" sz="2000" dirty="0">
                <a:solidFill>
                  <a:schemeClr val="accent1">
                    <a:lumMod val="50000"/>
                  </a:schemeClr>
                </a:solidFill>
              </a:rPr>
              <a:t> </a:t>
            </a:r>
            <a:r>
              <a:rPr lang="hr-HR" sz="2000" dirty="0" err="1">
                <a:solidFill>
                  <a:schemeClr val="accent1">
                    <a:lumMod val="50000"/>
                  </a:schemeClr>
                </a:solidFill>
              </a:rPr>
              <a:t>purpose</a:t>
            </a:r>
            <a:r>
              <a:rPr lang="hr-HR" sz="2000" dirty="0">
                <a:solidFill>
                  <a:schemeClr val="accent1">
                    <a:lumMod val="50000"/>
                  </a:schemeClr>
                </a:solidFill>
              </a:rPr>
              <a:t> </a:t>
            </a:r>
            <a:r>
              <a:rPr lang="hr-HR" sz="2000" dirty="0" err="1">
                <a:solidFill>
                  <a:schemeClr val="accent1">
                    <a:lumMod val="50000"/>
                  </a:schemeClr>
                </a:solidFill>
              </a:rPr>
              <a:t>or</a:t>
            </a:r>
            <a:r>
              <a:rPr lang="hr-HR" sz="2000" dirty="0">
                <a:solidFill>
                  <a:schemeClr val="accent1">
                    <a:lumMod val="50000"/>
                  </a:schemeClr>
                </a:solidFill>
              </a:rPr>
              <a:t> </a:t>
            </a:r>
            <a:r>
              <a:rPr lang="hr-HR" sz="2000" dirty="0" err="1">
                <a:solidFill>
                  <a:schemeClr val="accent1">
                    <a:lumMod val="50000"/>
                  </a:schemeClr>
                </a:solidFill>
              </a:rPr>
              <a:t>assessment</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pollution</a:t>
            </a:r>
            <a:r>
              <a:rPr lang="hr-HR" sz="2000" dirty="0">
                <a:solidFill>
                  <a:schemeClr val="accent1">
                    <a:lumMod val="50000"/>
                  </a:schemeClr>
                </a:solidFill>
              </a:rPr>
              <a:t> </a:t>
            </a:r>
            <a:r>
              <a:rPr lang="hr-HR" sz="2000" dirty="0" err="1">
                <a:solidFill>
                  <a:schemeClr val="accent1">
                    <a:lumMod val="50000"/>
                  </a:schemeClr>
                </a:solidFill>
              </a:rPr>
              <a:t>level</a:t>
            </a:r>
            <a:r>
              <a:rPr lang="hr-HR" sz="2000" dirty="0">
                <a:solidFill>
                  <a:schemeClr val="accent1">
                    <a:lumMod val="50000"/>
                  </a:schemeClr>
                </a:solidFill>
              </a:rPr>
              <a:t> </a:t>
            </a:r>
            <a:r>
              <a:rPr lang="hr-HR" sz="2000" b="1" dirty="0">
                <a:solidFill>
                  <a:schemeClr val="accent1">
                    <a:lumMod val="50000"/>
                  </a:schemeClr>
                </a:solidFill>
              </a:rPr>
              <a:t>at </a:t>
            </a:r>
            <a:r>
              <a:rPr lang="hr-HR" sz="2000" b="1" dirty="0" err="1">
                <a:solidFill>
                  <a:schemeClr val="accent1">
                    <a:lumMod val="50000"/>
                  </a:schemeClr>
                </a:solidFill>
              </a:rPr>
              <a:t>the</a:t>
            </a:r>
            <a:r>
              <a:rPr lang="hr-HR" sz="2000" b="1" dirty="0">
                <a:solidFill>
                  <a:schemeClr val="accent1">
                    <a:lumMod val="50000"/>
                  </a:schemeClr>
                </a:solidFill>
              </a:rPr>
              <a:t> </a:t>
            </a:r>
            <a:r>
              <a:rPr lang="hr-HR" sz="2000" b="1" dirty="0" err="1">
                <a:solidFill>
                  <a:schemeClr val="accent1">
                    <a:lumMod val="50000"/>
                  </a:schemeClr>
                </a:solidFill>
              </a:rPr>
              <a:t>environmental</a:t>
            </a:r>
            <a:r>
              <a:rPr lang="hr-HR" sz="2000" b="1" dirty="0">
                <a:solidFill>
                  <a:schemeClr val="accent1">
                    <a:lumMod val="50000"/>
                  </a:schemeClr>
                </a:solidFill>
              </a:rPr>
              <a:t> </a:t>
            </a:r>
            <a:r>
              <a:rPr lang="hr-HR" sz="2000" b="1" dirty="0" err="1">
                <a:solidFill>
                  <a:schemeClr val="accent1">
                    <a:lumMod val="50000"/>
                  </a:schemeClr>
                </a:solidFill>
              </a:rPr>
              <a:t>protection</a:t>
            </a:r>
            <a:r>
              <a:rPr lang="hr-HR" sz="2000" b="1" dirty="0">
                <a:solidFill>
                  <a:schemeClr val="accent1">
                    <a:lumMod val="50000"/>
                  </a:schemeClr>
                </a:solidFill>
              </a:rPr>
              <a:t> </a:t>
            </a:r>
            <a:r>
              <a:rPr lang="hr-HR" sz="2000" b="1" dirty="0" err="1">
                <a:solidFill>
                  <a:schemeClr val="accent1">
                    <a:lumMod val="50000"/>
                  </a:schemeClr>
                </a:solidFill>
              </a:rPr>
              <a:t>inspection</a:t>
            </a:r>
            <a:r>
              <a:rPr lang="hr-HR" sz="2000" b="1" dirty="0">
                <a:solidFill>
                  <a:schemeClr val="accent1">
                    <a:lumMod val="50000"/>
                  </a:schemeClr>
                </a:solidFill>
              </a:rPr>
              <a:t> </a:t>
            </a:r>
            <a:r>
              <a:rPr lang="hr-HR" sz="2000" b="1" dirty="0" err="1">
                <a:solidFill>
                  <a:schemeClr val="accent1">
                    <a:lumMod val="50000"/>
                  </a:schemeClr>
                </a:solidFill>
              </a:rPr>
              <a:t>request</a:t>
            </a:r>
            <a:r>
              <a:rPr lang="hr-HR" sz="2000" dirty="0">
                <a:solidFill>
                  <a:schemeClr val="accent1">
                    <a:lumMod val="50000"/>
                  </a:schemeClr>
                </a:solidFill>
              </a:rPr>
              <a:t> </a:t>
            </a:r>
            <a:r>
              <a:rPr lang="hr-HR" sz="2000" dirty="0" err="1">
                <a:solidFill>
                  <a:schemeClr val="accent1">
                    <a:lumMod val="50000"/>
                  </a:schemeClr>
                </a:solidFill>
              </a:rPr>
              <a:t>or</a:t>
            </a:r>
            <a:r>
              <a:rPr lang="hr-HR" sz="2000" dirty="0">
                <a:solidFill>
                  <a:schemeClr val="accent1">
                    <a:lumMod val="50000"/>
                  </a:schemeClr>
                </a:solidFill>
              </a:rPr>
              <a:t> </a:t>
            </a:r>
            <a:r>
              <a:rPr lang="hr-HR" sz="2000" dirty="0" err="1">
                <a:solidFill>
                  <a:schemeClr val="accent1">
                    <a:lumMod val="50000"/>
                  </a:schemeClr>
                </a:solidFill>
              </a:rPr>
              <a:t>when</a:t>
            </a:r>
            <a:r>
              <a:rPr lang="hr-HR" sz="2000" dirty="0">
                <a:solidFill>
                  <a:schemeClr val="accent1">
                    <a:lumMod val="50000"/>
                  </a:schemeClr>
                </a:solidFill>
              </a:rPr>
              <a:t> </a:t>
            </a:r>
            <a:r>
              <a:rPr lang="hr-HR" sz="2000" dirty="0" err="1">
                <a:solidFill>
                  <a:schemeClr val="accent1">
                    <a:lumMod val="50000"/>
                  </a:schemeClr>
                </a:solidFill>
              </a:rPr>
              <a:t>there</a:t>
            </a:r>
            <a:r>
              <a:rPr lang="hr-HR" sz="2000" dirty="0">
                <a:solidFill>
                  <a:schemeClr val="accent1">
                    <a:lumMod val="50000"/>
                  </a:schemeClr>
                </a:solidFill>
              </a:rPr>
              <a:t> </a:t>
            </a:r>
            <a:r>
              <a:rPr lang="hr-HR" sz="2000" dirty="0" err="1">
                <a:solidFill>
                  <a:schemeClr val="accent1">
                    <a:lumMod val="50000"/>
                  </a:schemeClr>
                </a:solidFill>
              </a:rPr>
              <a:t>is</a:t>
            </a:r>
            <a:r>
              <a:rPr lang="hr-HR" sz="2000" dirty="0">
                <a:solidFill>
                  <a:schemeClr val="accent1">
                    <a:lumMod val="50000"/>
                  </a:schemeClr>
                </a:solidFill>
              </a:rPr>
              <a:t> a </a:t>
            </a:r>
            <a:r>
              <a:rPr lang="hr-HR" sz="2000" dirty="0" err="1">
                <a:solidFill>
                  <a:schemeClr val="accent1">
                    <a:lumMod val="50000"/>
                  </a:schemeClr>
                </a:solidFill>
              </a:rPr>
              <a:t>suspicion</a:t>
            </a:r>
            <a:r>
              <a:rPr lang="hr-HR" sz="2000" dirty="0">
                <a:solidFill>
                  <a:schemeClr val="accent1">
                    <a:lumMod val="50000"/>
                  </a:schemeClr>
                </a:solidFill>
              </a:rPr>
              <a:t> </a:t>
            </a:r>
            <a:r>
              <a:rPr lang="hr-HR" sz="2000" dirty="0" err="1">
                <a:solidFill>
                  <a:schemeClr val="accent1">
                    <a:lumMod val="50000"/>
                  </a:schemeClr>
                </a:solidFill>
              </a:rPr>
              <a:t>expressed</a:t>
            </a:r>
            <a:r>
              <a:rPr lang="hr-HR" sz="2000" dirty="0">
                <a:solidFill>
                  <a:schemeClr val="accent1">
                    <a:lumMod val="50000"/>
                  </a:schemeClr>
                </a:solidFill>
              </a:rPr>
              <a:t> </a:t>
            </a:r>
            <a:r>
              <a:rPr lang="hr-HR" sz="2000" dirty="0" err="1">
                <a:solidFill>
                  <a:schemeClr val="accent1">
                    <a:lumMod val="50000"/>
                  </a:schemeClr>
                </a:solidFill>
              </a:rPr>
              <a:t>by</a:t>
            </a:r>
            <a:r>
              <a:rPr lang="hr-HR" sz="2000" dirty="0">
                <a:solidFill>
                  <a:schemeClr val="accent1">
                    <a:lumMod val="50000"/>
                  </a:schemeClr>
                </a:solidFill>
              </a:rPr>
              <a:t> </a:t>
            </a:r>
            <a:r>
              <a:rPr lang="hr-HR" sz="2000" dirty="0" err="1">
                <a:solidFill>
                  <a:schemeClr val="accent1">
                    <a:lumMod val="50000"/>
                  </a:schemeClr>
                </a:solidFill>
              </a:rPr>
              <a:t>public</a:t>
            </a:r>
            <a:r>
              <a:rPr lang="hr-HR" sz="2000" dirty="0">
                <a:solidFill>
                  <a:schemeClr val="accent1">
                    <a:lumMod val="50000"/>
                  </a:schemeClr>
                </a:solidFill>
              </a:rPr>
              <a:t> </a:t>
            </a:r>
            <a:r>
              <a:rPr lang="hr-HR" sz="2000" dirty="0" err="1">
                <a:solidFill>
                  <a:schemeClr val="accent1">
                    <a:lumMod val="50000"/>
                  </a:schemeClr>
                </a:solidFill>
              </a:rPr>
              <a:t>that</a:t>
            </a:r>
            <a:r>
              <a:rPr lang="hr-HR" sz="2000" dirty="0">
                <a:solidFill>
                  <a:schemeClr val="accent1">
                    <a:lumMod val="50000"/>
                  </a:schemeClr>
                </a:solidFill>
              </a:rPr>
              <a:t> </a:t>
            </a:r>
            <a:r>
              <a:rPr lang="hr-HR" sz="2000" dirty="0" err="1">
                <a:solidFill>
                  <a:schemeClr val="accent1">
                    <a:lumMod val="50000"/>
                  </a:schemeClr>
                </a:solidFill>
              </a:rPr>
              <a:t>there</a:t>
            </a:r>
            <a:r>
              <a:rPr lang="hr-HR" sz="2000" dirty="0">
                <a:solidFill>
                  <a:schemeClr val="accent1">
                    <a:lumMod val="50000"/>
                  </a:schemeClr>
                </a:solidFill>
              </a:rPr>
              <a:t> </a:t>
            </a:r>
            <a:r>
              <a:rPr lang="hr-HR" sz="2000" dirty="0" err="1">
                <a:solidFill>
                  <a:schemeClr val="accent1">
                    <a:lumMod val="50000"/>
                  </a:schemeClr>
                </a:solidFill>
              </a:rPr>
              <a:t>was</a:t>
            </a:r>
            <a:r>
              <a:rPr lang="hr-HR" sz="2000" dirty="0">
                <a:solidFill>
                  <a:schemeClr val="accent1">
                    <a:lumMod val="50000"/>
                  </a:schemeClr>
                </a:solidFill>
              </a:rPr>
              <a:t> </a:t>
            </a:r>
            <a:r>
              <a:rPr lang="hr-HR" sz="2000" dirty="0" err="1">
                <a:solidFill>
                  <a:schemeClr val="accent1">
                    <a:lumMod val="50000"/>
                  </a:schemeClr>
                </a:solidFill>
              </a:rPr>
              <a:t>an</a:t>
            </a:r>
            <a:r>
              <a:rPr lang="hr-HR" sz="2000" dirty="0">
                <a:solidFill>
                  <a:schemeClr val="accent1">
                    <a:lumMod val="50000"/>
                  </a:schemeClr>
                </a:solidFill>
              </a:rPr>
              <a:t> </a:t>
            </a:r>
            <a:r>
              <a:rPr lang="hr-HR" sz="2000" dirty="0" err="1">
                <a:solidFill>
                  <a:schemeClr val="accent1">
                    <a:lumMod val="50000"/>
                  </a:schemeClr>
                </a:solidFill>
              </a:rPr>
              <a:t>air</a:t>
            </a:r>
            <a:r>
              <a:rPr lang="hr-HR" sz="2000" dirty="0">
                <a:solidFill>
                  <a:schemeClr val="accent1">
                    <a:lumMod val="50000"/>
                  </a:schemeClr>
                </a:solidFill>
              </a:rPr>
              <a:t> </a:t>
            </a:r>
            <a:r>
              <a:rPr lang="hr-HR" sz="2000" dirty="0" err="1">
                <a:solidFill>
                  <a:schemeClr val="accent1">
                    <a:lumMod val="50000"/>
                  </a:schemeClr>
                </a:solidFill>
              </a:rPr>
              <a:t>pollution</a:t>
            </a:r>
            <a:r>
              <a:rPr lang="hr-HR" sz="2000" dirty="0">
                <a:solidFill>
                  <a:schemeClr val="accent1">
                    <a:lumMod val="50000"/>
                  </a:schemeClr>
                </a:solidFill>
              </a:rPr>
              <a:t> </a:t>
            </a:r>
            <a:r>
              <a:rPr lang="hr-HR" sz="2000" dirty="0" err="1">
                <a:solidFill>
                  <a:schemeClr val="accent1">
                    <a:lumMod val="50000"/>
                  </a:schemeClr>
                </a:solidFill>
              </a:rPr>
              <a:t>which</a:t>
            </a:r>
            <a:r>
              <a:rPr lang="hr-HR" sz="2000" dirty="0">
                <a:solidFill>
                  <a:schemeClr val="accent1">
                    <a:lumMod val="50000"/>
                  </a:schemeClr>
                </a:solidFill>
              </a:rPr>
              <a:t> </a:t>
            </a:r>
            <a:r>
              <a:rPr lang="hr-HR" sz="2000" dirty="0" err="1">
                <a:solidFill>
                  <a:schemeClr val="accent1">
                    <a:lumMod val="50000"/>
                  </a:schemeClr>
                </a:solidFill>
              </a:rPr>
              <a:t>quality</a:t>
            </a:r>
            <a:r>
              <a:rPr lang="hr-HR" sz="2000" dirty="0">
                <a:solidFill>
                  <a:schemeClr val="accent1">
                    <a:lumMod val="50000"/>
                  </a:schemeClr>
                </a:solidFill>
              </a:rPr>
              <a:t> </a:t>
            </a:r>
            <a:r>
              <a:rPr lang="hr-HR" sz="2000" dirty="0" err="1">
                <a:solidFill>
                  <a:schemeClr val="accent1">
                    <a:lumMod val="50000"/>
                  </a:schemeClr>
                </a:solidFill>
              </a:rPr>
              <a:t>is</a:t>
            </a:r>
            <a:r>
              <a:rPr lang="hr-HR" sz="2000" dirty="0">
                <a:solidFill>
                  <a:schemeClr val="accent1">
                    <a:lumMod val="50000"/>
                  </a:schemeClr>
                </a:solidFill>
              </a:rPr>
              <a:t> </a:t>
            </a:r>
            <a:r>
              <a:rPr lang="hr-HR" sz="2000" dirty="0" err="1">
                <a:solidFill>
                  <a:schemeClr val="accent1">
                    <a:lumMod val="50000"/>
                  </a:schemeClr>
                </a:solidFill>
              </a:rPr>
              <a:t>such</a:t>
            </a:r>
            <a:r>
              <a:rPr lang="hr-HR" sz="2000" dirty="0">
                <a:solidFill>
                  <a:schemeClr val="accent1">
                    <a:lumMod val="50000"/>
                  </a:schemeClr>
                </a:solidFill>
              </a:rPr>
              <a:t> </a:t>
            </a:r>
            <a:r>
              <a:rPr lang="hr-HR" sz="2000" dirty="0" err="1">
                <a:solidFill>
                  <a:schemeClr val="accent1">
                    <a:lumMod val="50000"/>
                  </a:schemeClr>
                </a:solidFill>
              </a:rPr>
              <a:t>that</a:t>
            </a:r>
            <a:r>
              <a:rPr lang="hr-HR" sz="2000" dirty="0">
                <a:solidFill>
                  <a:schemeClr val="accent1">
                    <a:lumMod val="50000"/>
                  </a:schemeClr>
                </a:solidFill>
              </a:rPr>
              <a:t> </a:t>
            </a:r>
            <a:r>
              <a:rPr lang="hr-HR" sz="2000" dirty="0" err="1">
                <a:solidFill>
                  <a:schemeClr val="accent1">
                    <a:lumMod val="50000"/>
                  </a:schemeClr>
                </a:solidFill>
              </a:rPr>
              <a:t>could</a:t>
            </a:r>
            <a:r>
              <a:rPr lang="hr-HR" sz="2000" dirty="0">
                <a:solidFill>
                  <a:schemeClr val="accent1">
                    <a:lumMod val="50000"/>
                  </a:schemeClr>
                </a:solidFill>
              </a:rPr>
              <a:t> </a:t>
            </a:r>
            <a:r>
              <a:rPr lang="hr-HR" sz="2000" dirty="0" err="1">
                <a:solidFill>
                  <a:schemeClr val="accent1">
                    <a:lumMod val="50000"/>
                  </a:schemeClr>
                </a:solidFill>
              </a:rPr>
              <a:t>impair</a:t>
            </a:r>
            <a:r>
              <a:rPr lang="hr-HR" sz="2000" dirty="0">
                <a:solidFill>
                  <a:schemeClr val="accent1">
                    <a:lumMod val="50000"/>
                  </a:schemeClr>
                </a:solidFill>
              </a:rPr>
              <a:t> human </a:t>
            </a:r>
            <a:r>
              <a:rPr lang="hr-HR" sz="2000" dirty="0" err="1">
                <a:solidFill>
                  <a:schemeClr val="accent1">
                    <a:lumMod val="50000"/>
                  </a:schemeClr>
                </a:solidFill>
              </a:rPr>
              <a:t>health</a:t>
            </a:r>
            <a:r>
              <a:rPr lang="hr-HR" sz="2000" dirty="0">
                <a:solidFill>
                  <a:schemeClr val="accent1">
                    <a:lumMod val="50000"/>
                  </a:schemeClr>
                </a:solidFill>
              </a:rPr>
              <a:t>, </a:t>
            </a:r>
            <a:r>
              <a:rPr lang="hr-HR" sz="2000" dirty="0" err="1">
                <a:solidFill>
                  <a:schemeClr val="accent1">
                    <a:lumMod val="50000"/>
                  </a:schemeClr>
                </a:solidFill>
              </a:rPr>
              <a:t>quality</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living</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a:t>
            </a:r>
            <a:r>
              <a:rPr lang="hr-HR" sz="2000" dirty="0" err="1">
                <a:solidFill>
                  <a:schemeClr val="accent1">
                    <a:lumMod val="50000"/>
                  </a:schemeClr>
                </a:solidFill>
              </a:rPr>
              <a:t>or</a:t>
            </a:r>
            <a:r>
              <a:rPr lang="hr-HR" sz="2000" dirty="0">
                <a:solidFill>
                  <a:schemeClr val="accent1">
                    <a:lumMod val="50000"/>
                  </a:schemeClr>
                </a:solidFill>
              </a:rPr>
              <a:t> </a:t>
            </a:r>
            <a:r>
              <a:rPr lang="hr-HR" sz="2000" dirty="0" err="1">
                <a:solidFill>
                  <a:schemeClr val="accent1">
                    <a:lumMod val="50000"/>
                  </a:schemeClr>
                </a:solidFill>
              </a:rPr>
              <a:t>have</a:t>
            </a:r>
            <a:r>
              <a:rPr lang="hr-HR" sz="2000" dirty="0">
                <a:solidFill>
                  <a:schemeClr val="accent1">
                    <a:lumMod val="50000"/>
                  </a:schemeClr>
                </a:solidFill>
              </a:rPr>
              <a:t> </a:t>
            </a:r>
            <a:r>
              <a:rPr lang="hr-HR" sz="2000" dirty="0" err="1">
                <a:solidFill>
                  <a:schemeClr val="accent1">
                    <a:lumMod val="50000"/>
                  </a:schemeClr>
                </a:solidFill>
              </a:rPr>
              <a:t>an</a:t>
            </a:r>
            <a:r>
              <a:rPr lang="hr-HR" sz="2000" dirty="0">
                <a:solidFill>
                  <a:schemeClr val="accent1">
                    <a:lumMod val="50000"/>
                  </a:schemeClr>
                </a:solidFill>
              </a:rPr>
              <a:t> </a:t>
            </a:r>
            <a:r>
              <a:rPr lang="hr-HR" sz="2000" dirty="0" err="1">
                <a:solidFill>
                  <a:schemeClr val="accent1">
                    <a:lumMod val="50000"/>
                  </a:schemeClr>
                </a:solidFill>
              </a:rPr>
              <a:t>adverse</a:t>
            </a:r>
            <a:r>
              <a:rPr lang="hr-HR" sz="2000" dirty="0">
                <a:solidFill>
                  <a:schemeClr val="accent1">
                    <a:lumMod val="50000"/>
                  </a:schemeClr>
                </a:solidFill>
              </a:rPr>
              <a:t> </a:t>
            </a:r>
            <a:r>
              <a:rPr lang="hr-HR" sz="2000" dirty="0" err="1">
                <a:solidFill>
                  <a:schemeClr val="accent1">
                    <a:lumMod val="50000"/>
                  </a:schemeClr>
                </a:solidFill>
              </a:rPr>
              <a:t>impact</a:t>
            </a:r>
            <a:r>
              <a:rPr lang="hr-HR" sz="2000" dirty="0">
                <a:solidFill>
                  <a:schemeClr val="accent1">
                    <a:lumMod val="50000"/>
                  </a:schemeClr>
                </a:solidFill>
              </a:rPr>
              <a:t> on </a:t>
            </a:r>
            <a:r>
              <a:rPr lang="hr-HR" sz="2000" dirty="0" err="1">
                <a:solidFill>
                  <a:schemeClr val="accent1">
                    <a:lumMod val="50000"/>
                  </a:schemeClr>
                </a:solidFill>
              </a:rPr>
              <a:t>any</a:t>
            </a:r>
            <a:r>
              <a:rPr lang="hr-HR" sz="2000" dirty="0">
                <a:solidFill>
                  <a:schemeClr val="accent1">
                    <a:lumMod val="50000"/>
                  </a:schemeClr>
                </a:solidFill>
              </a:rPr>
              <a:t> </a:t>
            </a:r>
            <a:r>
              <a:rPr lang="hr-HR" sz="2000" dirty="0" err="1">
                <a:solidFill>
                  <a:schemeClr val="accent1">
                    <a:lumMod val="50000"/>
                  </a:schemeClr>
                </a:solidFill>
              </a:rPr>
              <a:t>environmental</a:t>
            </a:r>
            <a:r>
              <a:rPr lang="hr-HR" sz="2000" dirty="0">
                <a:solidFill>
                  <a:schemeClr val="accent1">
                    <a:lumMod val="50000"/>
                  </a:schemeClr>
                </a:solidFill>
              </a:rPr>
              <a:t> </a:t>
            </a:r>
            <a:r>
              <a:rPr lang="hr-HR" sz="2000" dirty="0" err="1">
                <a:solidFill>
                  <a:schemeClr val="accent1">
                    <a:lumMod val="50000"/>
                  </a:schemeClr>
                </a:solidFill>
              </a:rPr>
              <a:t>component</a:t>
            </a:r>
            <a:r>
              <a:rPr lang="hr-HR" sz="2000" dirty="0">
                <a:solidFill>
                  <a:schemeClr val="accent1">
                    <a:lumMod val="50000"/>
                  </a:schemeClr>
                </a:solidFill>
              </a:rPr>
              <a:t> </a:t>
            </a:r>
            <a:r>
              <a:rPr lang="hr-HR" sz="2000" dirty="0" err="1">
                <a:solidFill>
                  <a:schemeClr val="accent1">
                    <a:lumMod val="50000"/>
                  </a:schemeClr>
                </a:solidFill>
              </a:rPr>
              <a:t>from</a:t>
            </a:r>
            <a:r>
              <a:rPr lang="hr-HR" sz="2000" dirty="0">
                <a:solidFill>
                  <a:schemeClr val="accent1">
                    <a:lumMod val="50000"/>
                  </a:schemeClr>
                </a:solidFill>
              </a:rPr>
              <a:t> B4, </a:t>
            </a:r>
            <a:r>
              <a:rPr lang="hr-HR" sz="2000" dirty="0" err="1">
                <a:solidFill>
                  <a:schemeClr val="accent1">
                    <a:lumMod val="50000"/>
                  </a:schemeClr>
                </a:solidFill>
              </a:rPr>
              <a:t>it</a:t>
            </a:r>
            <a:r>
              <a:rPr lang="hr-HR" sz="2000" dirty="0">
                <a:solidFill>
                  <a:schemeClr val="accent1">
                    <a:lumMod val="50000"/>
                  </a:schemeClr>
                </a:solidFill>
              </a:rPr>
              <a:t> </a:t>
            </a:r>
            <a:r>
              <a:rPr lang="hr-HR" sz="2000" dirty="0" err="1">
                <a:solidFill>
                  <a:schemeClr val="accent1">
                    <a:lumMod val="50000"/>
                  </a:schemeClr>
                </a:solidFill>
              </a:rPr>
              <a:t>will</a:t>
            </a:r>
            <a:r>
              <a:rPr lang="hr-HR" sz="2000" dirty="0">
                <a:solidFill>
                  <a:schemeClr val="accent1">
                    <a:lumMod val="50000"/>
                  </a:schemeClr>
                </a:solidFill>
              </a:rPr>
              <a:t> </a:t>
            </a:r>
            <a:r>
              <a:rPr lang="hr-HR" sz="2000" dirty="0" err="1">
                <a:solidFill>
                  <a:schemeClr val="accent1">
                    <a:lumMod val="50000"/>
                  </a:schemeClr>
                </a:solidFill>
              </a:rPr>
              <a:t>be</a:t>
            </a:r>
            <a:r>
              <a:rPr lang="hr-HR" sz="2000" dirty="0">
                <a:solidFill>
                  <a:schemeClr val="accent1">
                    <a:lumMod val="50000"/>
                  </a:schemeClr>
                </a:solidFill>
              </a:rPr>
              <a:t> </a:t>
            </a:r>
            <a:r>
              <a:rPr lang="hr-HR" sz="2000" dirty="0" err="1">
                <a:solidFill>
                  <a:schemeClr val="accent1">
                    <a:lumMod val="50000"/>
                  </a:schemeClr>
                </a:solidFill>
              </a:rPr>
              <a:t>punished</a:t>
            </a:r>
            <a:r>
              <a:rPr lang="hr-HR" sz="2000" dirty="0">
                <a:solidFill>
                  <a:schemeClr val="accent1">
                    <a:lumMod val="50000"/>
                  </a:schemeClr>
                </a:solidFill>
              </a:rPr>
              <a:t>. </a:t>
            </a:r>
            <a:r>
              <a:rPr lang="hr-HR" sz="2000" dirty="0" err="1">
                <a:solidFill>
                  <a:schemeClr val="accent1">
                    <a:lumMod val="50000"/>
                  </a:schemeClr>
                </a:solidFill>
              </a:rPr>
              <a:t>Also</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responsible</a:t>
            </a:r>
            <a:r>
              <a:rPr lang="hr-HR" sz="2000" dirty="0">
                <a:solidFill>
                  <a:schemeClr val="accent1">
                    <a:lumMod val="50000"/>
                  </a:schemeClr>
                </a:solidFill>
              </a:rPr>
              <a:t> </a:t>
            </a:r>
            <a:r>
              <a:rPr lang="hr-HR" sz="2000" dirty="0" err="1">
                <a:solidFill>
                  <a:schemeClr val="accent1">
                    <a:lumMod val="50000"/>
                  </a:schemeClr>
                </a:solidFill>
              </a:rPr>
              <a:t>person</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City </a:t>
            </a:r>
            <a:r>
              <a:rPr lang="hr-HR" sz="2000" dirty="0" err="1">
                <a:solidFill>
                  <a:schemeClr val="accent1">
                    <a:lumMod val="50000"/>
                  </a:schemeClr>
                </a:solidFill>
              </a:rPr>
              <a:t>of</a:t>
            </a:r>
            <a:r>
              <a:rPr lang="hr-HR" sz="2000" dirty="0">
                <a:solidFill>
                  <a:schemeClr val="accent1">
                    <a:lumMod val="50000"/>
                  </a:schemeClr>
                </a:solidFill>
              </a:rPr>
              <a:t> Zagreb, </a:t>
            </a:r>
            <a:r>
              <a:rPr lang="hr-HR" sz="2000" dirty="0" err="1">
                <a:solidFill>
                  <a:schemeClr val="accent1">
                    <a:lumMod val="50000"/>
                  </a:schemeClr>
                </a:solidFill>
              </a:rPr>
              <a:t>city</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municipality</a:t>
            </a:r>
            <a:r>
              <a:rPr lang="hr-HR" sz="2000" dirty="0">
                <a:solidFill>
                  <a:schemeClr val="accent1">
                    <a:lumMod val="50000"/>
                  </a:schemeClr>
                </a:solidFill>
              </a:rPr>
              <a:t> </a:t>
            </a:r>
            <a:r>
              <a:rPr lang="hr-HR" sz="2000" dirty="0" err="1">
                <a:solidFill>
                  <a:schemeClr val="accent1">
                    <a:lumMod val="50000"/>
                  </a:schemeClr>
                </a:solidFill>
              </a:rPr>
              <a:t>shall</a:t>
            </a:r>
            <a:r>
              <a:rPr lang="hr-HR" sz="2000" dirty="0">
                <a:solidFill>
                  <a:schemeClr val="accent1">
                    <a:lumMod val="50000"/>
                  </a:schemeClr>
                </a:solidFill>
              </a:rPr>
              <a:t> </a:t>
            </a:r>
            <a:r>
              <a:rPr lang="hr-HR" sz="2000" dirty="0" err="1">
                <a:solidFill>
                  <a:schemeClr val="accent1">
                    <a:lumMod val="50000"/>
                  </a:schemeClr>
                </a:solidFill>
              </a:rPr>
              <a:t>be</a:t>
            </a:r>
            <a:r>
              <a:rPr lang="hr-HR" sz="2000" dirty="0">
                <a:solidFill>
                  <a:schemeClr val="accent1">
                    <a:lumMod val="50000"/>
                  </a:schemeClr>
                </a:solidFill>
              </a:rPr>
              <a:t> </a:t>
            </a:r>
            <a:r>
              <a:rPr lang="hr-HR" sz="2000" dirty="0" err="1">
                <a:solidFill>
                  <a:schemeClr val="accent1">
                    <a:lumMod val="50000"/>
                  </a:schemeClr>
                </a:solidFill>
              </a:rPr>
              <a:t>punished</a:t>
            </a:r>
            <a:r>
              <a:rPr lang="hr-HR" sz="2000" dirty="0">
                <a:solidFill>
                  <a:schemeClr val="accent1">
                    <a:lumMod val="50000"/>
                  </a:schemeClr>
                </a:solidFill>
              </a:rPr>
              <a:t> as </a:t>
            </a:r>
            <a:r>
              <a:rPr lang="hr-HR" sz="2000" dirty="0" err="1">
                <a:solidFill>
                  <a:schemeClr val="accent1">
                    <a:lumMod val="50000"/>
                  </a:schemeClr>
                </a:solidFill>
              </a:rPr>
              <a:t>well</a:t>
            </a:r>
            <a:r>
              <a:rPr lang="hr-HR" sz="2000" dirty="0">
                <a:solidFill>
                  <a:schemeClr val="accent1">
                    <a:lumMod val="50000"/>
                  </a:schemeClr>
                </a:solidFill>
              </a:rPr>
              <a:t>. (Cl. 129 </a:t>
            </a:r>
            <a:r>
              <a:rPr lang="hr-HR" sz="2000" dirty="0" err="1">
                <a:solidFill>
                  <a:schemeClr val="accent1">
                    <a:lumMod val="50000"/>
                  </a:schemeClr>
                </a:solidFill>
              </a:rPr>
              <a:t>and</a:t>
            </a:r>
            <a:r>
              <a:rPr lang="hr-HR" sz="2000" dirty="0">
                <a:solidFill>
                  <a:schemeClr val="accent1">
                    <a:lumMod val="50000"/>
                  </a:schemeClr>
                </a:solidFill>
              </a:rPr>
              <a:t> 148 APA)</a:t>
            </a:r>
            <a:endParaRPr lang="hr-HR" sz="2000" b="1" dirty="0">
              <a:solidFill>
                <a:schemeClr val="accent1">
                  <a:lumMod val="50000"/>
                </a:schemeClr>
              </a:solidFill>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08361867"/>
      </p:ext>
    </p:extLst>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00050" y="1228723"/>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228725"/>
            <a:ext cx="8429624" cy="954107"/>
          </a:xfrm>
          <a:prstGeom prst="rect">
            <a:avLst/>
          </a:prstGeom>
          <a:noFill/>
        </p:spPr>
        <p:txBody>
          <a:bodyPr wrap="square" rtlCol="0">
            <a:spAutoFit/>
          </a:bodyPr>
          <a:lstStyle/>
          <a:p>
            <a:pPr algn="ctr"/>
            <a:r>
              <a:rPr lang="hr-HR" sz="2800" b="1" dirty="0">
                <a:solidFill>
                  <a:schemeClr val="tx2">
                    <a:lumMod val="75000"/>
                  </a:schemeClr>
                </a:solidFill>
              </a:rPr>
              <a:t>C. </a:t>
            </a:r>
            <a:r>
              <a:rPr lang="hr-HR" sz="2800" b="1" dirty="0" err="1">
                <a:solidFill>
                  <a:schemeClr val="tx2">
                    <a:lumMod val="75000"/>
                  </a:schemeClr>
                </a:solidFill>
              </a:rPr>
              <a:t>Conducting</a:t>
            </a:r>
            <a:r>
              <a:rPr lang="hr-HR" sz="2800" b="1" dirty="0">
                <a:solidFill>
                  <a:schemeClr val="tx2">
                    <a:lumMod val="75000"/>
                  </a:schemeClr>
                </a:solidFill>
              </a:rPr>
              <a:t> </a:t>
            </a:r>
            <a:r>
              <a:rPr lang="hr-HR" sz="2800" b="1" dirty="0" err="1">
                <a:solidFill>
                  <a:schemeClr val="tx2">
                    <a:lumMod val="75000"/>
                  </a:schemeClr>
                </a:solidFill>
              </a:rPr>
              <a:t>after</a:t>
            </a:r>
            <a:r>
              <a:rPr lang="hr-HR" sz="2800" b="1" dirty="0">
                <a:solidFill>
                  <a:schemeClr val="tx2">
                    <a:lumMod val="75000"/>
                  </a:schemeClr>
                </a:solidFill>
              </a:rPr>
              <a:t> </a:t>
            </a:r>
            <a:r>
              <a:rPr lang="hr-HR" sz="2800" b="1" dirty="0" err="1">
                <a:solidFill>
                  <a:schemeClr val="tx2">
                    <a:lumMod val="75000"/>
                  </a:schemeClr>
                </a:solidFill>
              </a:rPr>
              <a:t>performed</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monitoring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7" name="Rectangle 16"/>
          <p:cNvSpPr/>
          <p:nvPr/>
        </p:nvSpPr>
        <p:spPr>
          <a:xfrm>
            <a:off x="397504" y="2275367"/>
            <a:ext cx="704850" cy="4114799"/>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accent1">
                    <a:lumMod val="50000"/>
                  </a:schemeClr>
                </a:solidFill>
              </a:rPr>
              <a:t>5.</a:t>
            </a:r>
          </a:p>
        </p:txBody>
      </p:sp>
      <p:sp>
        <p:nvSpPr>
          <p:cNvPr id="18" name="Rectangle 17"/>
          <p:cNvSpPr/>
          <p:nvPr/>
        </p:nvSpPr>
        <p:spPr>
          <a:xfrm>
            <a:off x="1171575" y="2266950"/>
            <a:ext cx="7667625" cy="4123217"/>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dirty="0" err="1">
                <a:solidFill>
                  <a:schemeClr val="accent1">
                    <a:lumMod val="50000"/>
                  </a:schemeClr>
                </a:solidFill>
              </a:rPr>
              <a:t>If</a:t>
            </a:r>
            <a:r>
              <a:rPr lang="hr-HR" sz="2000" dirty="0">
                <a:solidFill>
                  <a:schemeClr val="accent1">
                    <a:lumMod val="50000"/>
                  </a:schemeClr>
                </a:solidFill>
              </a:rPr>
              <a:t> </a:t>
            </a:r>
            <a:r>
              <a:rPr lang="hr-HR" sz="2000" dirty="0" err="1">
                <a:solidFill>
                  <a:schemeClr val="accent1">
                    <a:lumMod val="50000"/>
                  </a:schemeClr>
                </a:solidFill>
              </a:rPr>
              <a:t>there</a:t>
            </a:r>
            <a:r>
              <a:rPr lang="hr-HR" sz="2000" dirty="0">
                <a:solidFill>
                  <a:schemeClr val="accent1">
                    <a:lumMod val="50000"/>
                  </a:schemeClr>
                </a:solidFill>
              </a:rPr>
              <a:t> are </a:t>
            </a:r>
            <a:r>
              <a:rPr lang="hr-HR" sz="2000" dirty="0" err="1">
                <a:solidFill>
                  <a:schemeClr val="accent1">
                    <a:lumMod val="50000"/>
                  </a:schemeClr>
                </a:solidFill>
              </a:rPr>
              <a:t>irregularities</a:t>
            </a:r>
            <a:r>
              <a:rPr lang="hr-HR" sz="2000" dirty="0">
                <a:solidFill>
                  <a:schemeClr val="accent1">
                    <a:lumMod val="50000"/>
                  </a:schemeClr>
                </a:solidFill>
              </a:rPr>
              <a:t> </a:t>
            </a:r>
            <a:r>
              <a:rPr lang="hr-HR" sz="2000" dirty="0" err="1">
                <a:solidFill>
                  <a:schemeClr val="accent1">
                    <a:lumMod val="50000"/>
                  </a:schemeClr>
                </a:solidFill>
              </a:rPr>
              <a:t>established</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steps</a:t>
            </a:r>
            <a:r>
              <a:rPr lang="hr-HR" sz="2000" dirty="0">
                <a:solidFill>
                  <a:schemeClr val="accent1">
                    <a:lumMod val="50000"/>
                  </a:schemeClr>
                </a:solidFill>
              </a:rPr>
              <a:t> :</a:t>
            </a:r>
          </a:p>
          <a:p>
            <a:pPr algn="just"/>
            <a:r>
              <a:rPr lang="hr-HR" sz="2000" dirty="0">
                <a:solidFill>
                  <a:schemeClr val="accent1">
                    <a:lumMod val="50000"/>
                  </a:schemeClr>
                </a:solidFill>
              </a:rPr>
              <a:t>B5 </a:t>
            </a:r>
            <a:r>
              <a:rPr lang="hr-HR" sz="2000" dirty="0" err="1">
                <a:solidFill>
                  <a:schemeClr val="accent1">
                    <a:lumMod val="50000"/>
                  </a:schemeClr>
                </a:solidFill>
              </a:rPr>
              <a:t>and</a:t>
            </a:r>
            <a:r>
              <a:rPr lang="hr-HR" sz="2000" dirty="0">
                <a:solidFill>
                  <a:schemeClr val="accent1">
                    <a:lumMod val="50000"/>
                  </a:schemeClr>
                </a:solidFill>
              </a:rPr>
              <a:t> B6 (</a:t>
            </a:r>
            <a:r>
              <a:rPr lang="hr-HR" sz="2000" b="1" dirty="0" err="1">
                <a:solidFill>
                  <a:schemeClr val="accent1">
                    <a:lumMod val="50000"/>
                  </a:schemeClr>
                </a:solidFill>
              </a:rPr>
              <a:t>annual</a:t>
            </a:r>
            <a:r>
              <a:rPr lang="hr-HR" sz="2000" b="1" dirty="0">
                <a:solidFill>
                  <a:schemeClr val="accent1">
                    <a:lumMod val="50000"/>
                  </a:schemeClr>
                </a:solidFill>
              </a:rPr>
              <a:t> </a:t>
            </a:r>
            <a:r>
              <a:rPr lang="hr-HR" sz="2000" b="1" dirty="0" err="1">
                <a:solidFill>
                  <a:schemeClr val="accent1">
                    <a:lumMod val="50000"/>
                  </a:schemeClr>
                </a:solidFill>
              </a:rPr>
              <a:t>report</a:t>
            </a:r>
            <a:r>
              <a:rPr lang="hr-HR" sz="2000" b="1" dirty="0">
                <a:solidFill>
                  <a:schemeClr val="accent1">
                    <a:lumMod val="50000"/>
                  </a:schemeClr>
                </a:solidFill>
              </a:rPr>
              <a:t> </a:t>
            </a:r>
            <a:r>
              <a:rPr lang="hr-HR" sz="2000" b="1" dirty="0" err="1">
                <a:solidFill>
                  <a:schemeClr val="accent1">
                    <a:lumMod val="50000"/>
                  </a:schemeClr>
                </a:solidFill>
              </a:rPr>
              <a:t>and</a:t>
            </a:r>
            <a:r>
              <a:rPr lang="hr-HR" sz="2000" b="1" dirty="0">
                <a:solidFill>
                  <a:schemeClr val="accent1">
                    <a:lumMod val="50000"/>
                  </a:schemeClr>
                </a:solidFill>
              </a:rPr>
              <a:t> </a:t>
            </a:r>
            <a:r>
              <a:rPr lang="hr-HR" sz="2000" b="1" dirty="0" err="1">
                <a:solidFill>
                  <a:schemeClr val="accent1">
                    <a:lumMod val="50000"/>
                  </a:schemeClr>
                </a:solidFill>
              </a:rPr>
              <a:t>content</a:t>
            </a:r>
            <a:r>
              <a:rPr lang="hr-HR" sz="2000" b="1" dirty="0">
                <a:solidFill>
                  <a:schemeClr val="accent1">
                    <a:lumMod val="50000"/>
                  </a:schemeClr>
                </a:solidFill>
              </a:rPr>
              <a:t> </a:t>
            </a:r>
            <a:r>
              <a:rPr lang="hr-HR" sz="2000" b="1" dirty="0" err="1">
                <a:solidFill>
                  <a:schemeClr val="accent1">
                    <a:lumMod val="50000"/>
                  </a:schemeClr>
                </a:solidFill>
              </a:rPr>
              <a:t>of</a:t>
            </a:r>
            <a:r>
              <a:rPr lang="hr-HR" sz="2000" b="1" dirty="0">
                <a:solidFill>
                  <a:schemeClr val="accent1">
                    <a:lumMod val="50000"/>
                  </a:schemeClr>
                </a:solidFill>
              </a:rPr>
              <a:t> </a:t>
            </a:r>
            <a:r>
              <a:rPr lang="hr-HR" sz="2000" b="1" dirty="0" err="1">
                <a:solidFill>
                  <a:schemeClr val="accent1">
                    <a:lumMod val="50000"/>
                  </a:schemeClr>
                </a:solidFill>
              </a:rPr>
              <a:t>annual</a:t>
            </a:r>
            <a:r>
              <a:rPr lang="hr-HR" sz="2000" b="1" dirty="0">
                <a:solidFill>
                  <a:schemeClr val="accent1">
                    <a:lumMod val="50000"/>
                  </a:schemeClr>
                </a:solidFill>
              </a:rPr>
              <a:t> </a:t>
            </a:r>
            <a:r>
              <a:rPr lang="hr-HR" sz="2000" b="1" dirty="0" err="1">
                <a:solidFill>
                  <a:schemeClr val="accent1">
                    <a:lumMod val="50000"/>
                  </a:schemeClr>
                </a:solidFill>
              </a:rPr>
              <a:t>report</a:t>
            </a:r>
            <a:r>
              <a:rPr lang="hr-HR" sz="2000" dirty="0">
                <a:solidFill>
                  <a:schemeClr val="accent1">
                    <a:lumMod val="50000"/>
                  </a:schemeClr>
                </a:solidFill>
              </a:rPr>
              <a:t>),</a:t>
            </a:r>
          </a:p>
          <a:p>
            <a:pPr algn="just"/>
            <a:r>
              <a:rPr lang="hr-HR" sz="2000" dirty="0">
                <a:solidFill>
                  <a:schemeClr val="accent1">
                    <a:lumMod val="50000"/>
                  </a:schemeClr>
                </a:solidFill>
              </a:rPr>
              <a:t>B7 (</a:t>
            </a:r>
            <a:r>
              <a:rPr lang="hr-HR" sz="2000" b="1" dirty="0" err="1">
                <a:solidFill>
                  <a:schemeClr val="accent1">
                    <a:lumMod val="50000"/>
                  </a:schemeClr>
                </a:solidFill>
              </a:rPr>
              <a:t>permit</a:t>
            </a:r>
            <a:r>
              <a:rPr lang="hr-HR" sz="2000" b="1" dirty="0">
                <a:solidFill>
                  <a:schemeClr val="accent1">
                    <a:lumMod val="50000"/>
                  </a:schemeClr>
                </a:solidFill>
              </a:rPr>
              <a:t> </a:t>
            </a:r>
            <a:r>
              <a:rPr lang="hr-HR" sz="2000" b="1" dirty="0" err="1">
                <a:solidFill>
                  <a:schemeClr val="accent1">
                    <a:lumMod val="50000"/>
                  </a:schemeClr>
                </a:solidFill>
              </a:rPr>
              <a:t>and</a:t>
            </a:r>
            <a:r>
              <a:rPr lang="hr-HR" sz="2000" b="1" dirty="0">
                <a:solidFill>
                  <a:schemeClr val="accent1">
                    <a:lumMod val="50000"/>
                  </a:schemeClr>
                </a:solidFill>
              </a:rPr>
              <a:t> </a:t>
            </a:r>
            <a:r>
              <a:rPr lang="hr-HR" sz="2000" b="1" dirty="0" err="1">
                <a:solidFill>
                  <a:schemeClr val="accent1">
                    <a:lumMod val="50000"/>
                  </a:schemeClr>
                </a:solidFill>
              </a:rPr>
              <a:t>coverage</a:t>
            </a:r>
            <a:r>
              <a:rPr lang="hr-HR" sz="2000" b="1" dirty="0">
                <a:solidFill>
                  <a:schemeClr val="accent1">
                    <a:lumMod val="50000"/>
                  </a:schemeClr>
                </a:solidFill>
              </a:rPr>
              <a:t> </a:t>
            </a:r>
            <a:r>
              <a:rPr lang="hr-HR" sz="2000" b="1" dirty="0" err="1">
                <a:solidFill>
                  <a:schemeClr val="accent1">
                    <a:lumMod val="50000"/>
                  </a:schemeClr>
                </a:solidFill>
              </a:rPr>
              <a:t>of</a:t>
            </a:r>
            <a:r>
              <a:rPr lang="hr-HR" sz="2000" b="1" dirty="0">
                <a:solidFill>
                  <a:schemeClr val="accent1">
                    <a:lumMod val="50000"/>
                  </a:schemeClr>
                </a:solidFill>
              </a:rPr>
              <a:t> monitoring </a:t>
            </a:r>
            <a:r>
              <a:rPr lang="hr-HR" sz="2000" b="1" dirty="0" err="1">
                <a:solidFill>
                  <a:schemeClr val="accent1">
                    <a:lumMod val="50000"/>
                  </a:schemeClr>
                </a:solidFill>
              </a:rPr>
              <a:t>scope</a:t>
            </a:r>
            <a:r>
              <a:rPr lang="hr-HR" sz="2000" dirty="0">
                <a:solidFill>
                  <a:schemeClr val="accent1">
                    <a:lumMod val="50000"/>
                  </a:schemeClr>
                </a:solidFill>
              </a:rPr>
              <a:t>),</a:t>
            </a:r>
          </a:p>
          <a:p>
            <a:pPr algn="just"/>
            <a:r>
              <a:rPr lang="hr-HR" sz="2000" dirty="0">
                <a:solidFill>
                  <a:schemeClr val="accent1">
                    <a:lumMod val="50000"/>
                  </a:schemeClr>
                </a:solidFill>
              </a:rPr>
              <a:t>B8 (</a:t>
            </a:r>
            <a:r>
              <a:rPr lang="hr-HR" sz="2000" b="1" dirty="0" err="1">
                <a:solidFill>
                  <a:schemeClr val="accent1">
                    <a:lumMod val="50000"/>
                  </a:schemeClr>
                </a:solidFill>
              </a:rPr>
              <a:t>continuous</a:t>
            </a:r>
            <a:r>
              <a:rPr lang="hr-HR" sz="2000" b="1" dirty="0">
                <a:solidFill>
                  <a:schemeClr val="accent1">
                    <a:lumMod val="50000"/>
                  </a:schemeClr>
                </a:solidFill>
              </a:rPr>
              <a:t> data transfer</a:t>
            </a:r>
            <a:r>
              <a:rPr lang="hr-HR" sz="2000" dirty="0">
                <a:solidFill>
                  <a:schemeClr val="accent1">
                    <a:lumMod val="50000"/>
                  </a:schemeClr>
                </a:solidFill>
              </a:rPr>
              <a:t>),</a:t>
            </a:r>
          </a:p>
          <a:p>
            <a:pPr algn="just"/>
            <a:r>
              <a:rPr lang="hr-HR" sz="2000" dirty="0" err="1">
                <a:solidFill>
                  <a:schemeClr val="accent1">
                    <a:lumMod val="50000"/>
                  </a:schemeClr>
                </a:solidFill>
              </a:rPr>
              <a:t>inspector</a:t>
            </a:r>
            <a:r>
              <a:rPr lang="hr-HR" sz="2000" dirty="0">
                <a:solidFill>
                  <a:schemeClr val="accent1">
                    <a:lumMod val="50000"/>
                  </a:schemeClr>
                </a:solidFill>
              </a:rPr>
              <a:t> </a:t>
            </a:r>
            <a:r>
              <a:rPr lang="hr-HR" sz="2000" dirty="0" err="1">
                <a:solidFill>
                  <a:schemeClr val="accent1">
                    <a:lumMod val="50000"/>
                  </a:schemeClr>
                </a:solidFill>
              </a:rPr>
              <a:t>shall</a:t>
            </a:r>
            <a:r>
              <a:rPr lang="hr-HR" sz="2000" dirty="0">
                <a:solidFill>
                  <a:schemeClr val="accent1">
                    <a:lumMod val="50000"/>
                  </a:schemeClr>
                </a:solidFill>
              </a:rPr>
              <a:t> </a:t>
            </a:r>
            <a:r>
              <a:rPr lang="hr-HR" sz="2000" dirty="0" err="1">
                <a:solidFill>
                  <a:schemeClr val="accent1">
                    <a:lumMod val="50000"/>
                  </a:schemeClr>
                </a:solidFill>
              </a:rPr>
              <a:t>indicate</a:t>
            </a:r>
            <a:r>
              <a:rPr lang="hr-HR" sz="2000" dirty="0">
                <a:solidFill>
                  <a:schemeClr val="accent1">
                    <a:lumMod val="50000"/>
                  </a:schemeClr>
                </a:solidFill>
              </a:rPr>
              <a:t> to </a:t>
            </a:r>
            <a:r>
              <a:rPr lang="hr-HR" sz="2000" dirty="0" err="1">
                <a:solidFill>
                  <a:schemeClr val="accent1">
                    <a:lumMod val="50000"/>
                  </a:schemeClr>
                </a:solidFill>
              </a:rPr>
              <a:t>irregularities</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set </a:t>
            </a:r>
            <a:r>
              <a:rPr lang="hr-HR" sz="2000" dirty="0" err="1">
                <a:solidFill>
                  <a:schemeClr val="accent1">
                    <a:lumMod val="50000"/>
                  </a:schemeClr>
                </a:solidFill>
              </a:rPr>
              <a:t>forth</a:t>
            </a:r>
            <a:r>
              <a:rPr lang="hr-HR" sz="2000" dirty="0">
                <a:solidFill>
                  <a:schemeClr val="accent1">
                    <a:lumMod val="50000"/>
                  </a:schemeClr>
                </a:solidFill>
              </a:rPr>
              <a:t> a </a:t>
            </a:r>
            <a:r>
              <a:rPr lang="hr-HR" sz="2000" dirty="0" err="1">
                <a:solidFill>
                  <a:schemeClr val="accent1">
                    <a:lumMod val="50000"/>
                  </a:schemeClr>
                </a:solidFill>
              </a:rPr>
              <a:t>deadline</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their</a:t>
            </a:r>
            <a:r>
              <a:rPr lang="hr-HR" sz="2000" dirty="0">
                <a:solidFill>
                  <a:schemeClr val="accent1">
                    <a:lumMod val="50000"/>
                  </a:schemeClr>
                </a:solidFill>
              </a:rPr>
              <a:t> </a:t>
            </a:r>
            <a:r>
              <a:rPr lang="hr-HR" sz="2000" dirty="0" err="1">
                <a:solidFill>
                  <a:schemeClr val="accent1">
                    <a:lumMod val="50000"/>
                  </a:schemeClr>
                </a:solidFill>
              </a:rPr>
              <a:t>resolution</a:t>
            </a:r>
            <a:r>
              <a:rPr lang="hr-HR" sz="2000" dirty="0">
                <a:solidFill>
                  <a:schemeClr val="accent1">
                    <a:lumMod val="50000"/>
                  </a:schemeClr>
                </a:solidFill>
              </a:rPr>
              <a:t> (Cl. 129, 131  APA). </a:t>
            </a:r>
          </a:p>
          <a:p>
            <a:pPr algn="just"/>
            <a:r>
              <a:rPr lang="hr-HR" sz="2000" b="1" dirty="0" err="1">
                <a:solidFill>
                  <a:schemeClr val="accent6">
                    <a:lumMod val="75000"/>
                  </a:schemeClr>
                </a:solidFill>
              </a:rPr>
              <a:t>Deadline</a:t>
            </a:r>
            <a:r>
              <a:rPr lang="hr-HR" sz="2000" b="1" dirty="0">
                <a:solidFill>
                  <a:schemeClr val="accent6">
                    <a:lumMod val="75000"/>
                  </a:schemeClr>
                </a:solidFill>
              </a:rPr>
              <a:t> </a:t>
            </a:r>
            <a:r>
              <a:rPr lang="hr-HR" sz="2000" b="1" dirty="0" err="1">
                <a:solidFill>
                  <a:schemeClr val="accent6">
                    <a:lumMod val="75000"/>
                  </a:schemeClr>
                </a:solidFill>
              </a:rPr>
              <a:t>depends</a:t>
            </a:r>
            <a:r>
              <a:rPr lang="hr-HR" sz="2000" b="1" dirty="0">
                <a:solidFill>
                  <a:schemeClr val="accent6">
                    <a:lumMod val="75000"/>
                  </a:schemeClr>
                </a:solidFill>
              </a:rPr>
              <a:t> on a </a:t>
            </a:r>
            <a:r>
              <a:rPr lang="hr-HR" sz="2000" b="1" dirty="0" err="1">
                <a:solidFill>
                  <a:schemeClr val="accent6">
                    <a:lumMod val="75000"/>
                  </a:schemeClr>
                </a:solidFill>
              </a:rPr>
              <a:t>type</a:t>
            </a:r>
            <a:r>
              <a:rPr lang="hr-HR" sz="2000" b="1" dirty="0">
                <a:solidFill>
                  <a:schemeClr val="accent6">
                    <a:lumMod val="75000"/>
                  </a:schemeClr>
                </a:solidFill>
              </a:rPr>
              <a:t> </a:t>
            </a:r>
            <a:r>
              <a:rPr lang="hr-HR" sz="2000" b="1" dirty="0" err="1">
                <a:solidFill>
                  <a:schemeClr val="accent6">
                    <a:lumMod val="75000"/>
                  </a:schemeClr>
                </a:solidFill>
              </a:rPr>
              <a:t>of</a:t>
            </a:r>
            <a:r>
              <a:rPr lang="hr-HR" sz="2000" b="1" dirty="0">
                <a:solidFill>
                  <a:schemeClr val="accent6">
                    <a:lumMod val="75000"/>
                  </a:schemeClr>
                </a:solidFill>
              </a:rPr>
              <a:t> </a:t>
            </a:r>
            <a:r>
              <a:rPr lang="hr-HR" sz="2000" b="1" dirty="0" err="1">
                <a:solidFill>
                  <a:schemeClr val="accent6">
                    <a:lumMod val="75000"/>
                  </a:schemeClr>
                </a:solidFill>
              </a:rPr>
              <a:t>irregularity</a:t>
            </a:r>
            <a:endParaRPr lang="hr-HR" sz="2000" b="1" dirty="0">
              <a:solidFill>
                <a:schemeClr val="accent6">
                  <a:lumMod val="75000"/>
                </a:schemeClr>
              </a:solidFill>
            </a:endParaRPr>
          </a:p>
          <a:p>
            <a:pPr algn="just"/>
            <a:r>
              <a:rPr lang="hr-HR" sz="2000" dirty="0" err="1">
                <a:solidFill>
                  <a:schemeClr val="accent1">
                    <a:lumMod val="50000"/>
                  </a:schemeClr>
                </a:solidFill>
              </a:rPr>
              <a:t>If</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irregularities</a:t>
            </a:r>
            <a:r>
              <a:rPr lang="hr-HR" sz="2000" dirty="0">
                <a:solidFill>
                  <a:schemeClr val="accent1">
                    <a:lumMod val="50000"/>
                  </a:schemeClr>
                </a:solidFill>
              </a:rPr>
              <a:t> are </a:t>
            </a:r>
            <a:r>
              <a:rPr lang="hr-HR" sz="2000" dirty="0" err="1">
                <a:solidFill>
                  <a:schemeClr val="accent1">
                    <a:lumMod val="50000"/>
                  </a:schemeClr>
                </a:solidFill>
              </a:rPr>
              <a:t>not</a:t>
            </a:r>
            <a:r>
              <a:rPr lang="hr-HR" sz="2000" dirty="0">
                <a:solidFill>
                  <a:schemeClr val="accent1">
                    <a:lumMod val="50000"/>
                  </a:schemeClr>
                </a:solidFill>
              </a:rPr>
              <a:t> </a:t>
            </a:r>
            <a:r>
              <a:rPr lang="hr-HR" sz="2000" dirty="0" err="1">
                <a:solidFill>
                  <a:schemeClr val="accent1">
                    <a:lumMod val="50000"/>
                  </a:schemeClr>
                </a:solidFill>
              </a:rPr>
              <a:t>resolved</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defined</a:t>
            </a:r>
            <a:r>
              <a:rPr lang="hr-HR" sz="2000" dirty="0">
                <a:solidFill>
                  <a:schemeClr val="accent1">
                    <a:lumMod val="50000"/>
                  </a:schemeClr>
                </a:solidFill>
              </a:rPr>
              <a:t> period,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Ministry</a:t>
            </a:r>
            <a:r>
              <a:rPr lang="hr-HR" sz="2000" dirty="0">
                <a:solidFill>
                  <a:schemeClr val="accent1">
                    <a:lumMod val="50000"/>
                  </a:schemeClr>
                </a:solidFill>
              </a:rPr>
              <a:t> </a:t>
            </a:r>
            <a:r>
              <a:rPr lang="hr-HR" sz="2000" dirty="0" err="1">
                <a:solidFill>
                  <a:schemeClr val="accent1">
                    <a:lumMod val="50000"/>
                  </a:schemeClr>
                </a:solidFill>
              </a:rPr>
              <a:t>shall</a:t>
            </a:r>
            <a:r>
              <a:rPr lang="hr-HR" sz="2000" dirty="0">
                <a:solidFill>
                  <a:schemeClr val="accent1">
                    <a:lumMod val="50000"/>
                  </a:schemeClr>
                </a:solidFill>
              </a:rPr>
              <a:t> </a:t>
            </a:r>
            <a:r>
              <a:rPr lang="en-US" sz="2000" dirty="0">
                <a:solidFill>
                  <a:schemeClr val="accent1">
                    <a:lumMod val="50000"/>
                  </a:schemeClr>
                </a:solidFill>
              </a:rPr>
              <a:t>file an indictment or a criminal charge for misdemeanor or criminal offense</a:t>
            </a:r>
            <a:r>
              <a:rPr lang="hr-HR" sz="2000" dirty="0">
                <a:solidFill>
                  <a:schemeClr val="accent1">
                    <a:lumMod val="50000"/>
                  </a:schemeClr>
                </a:solidFill>
              </a:rPr>
              <a:t> to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authorized</a:t>
            </a:r>
            <a:r>
              <a:rPr lang="hr-HR" sz="2000" dirty="0">
                <a:solidFill>
                  <a:schemeClr val="accent1">
                    <a:lumMod val="50000"/>
                  </a:schemeClr>
                </a:solidFill>
              </a:rPr>
              <a:t> </a:t>
            </a:r>
            <a:r>
              <a:rPr lang="hr-HR" sz="2000" dirty="0" err="1">
                <a:solidFill>
                  <a:schemeClr val="accent1">
                    <a:lumMod val="50000"/>
                  </a:schemeClr>
                </a:solidFill>
              </a:rPr>
              <a:t>body</a:t>
            </a:r>
            <a:r>
              <a:rPr lang="hr-HR" sz="2000" dirty="0">
                <a:solidFill>
                  <a:schemeClr val="accent1">
                    <a:lumMod val="50000"/>
                  </a:schemeClr>
                </a:solidFill>
              </a:rPr>
              <a:t>, </a:t>
            </a:r>
            <a:r>
              <a:rPr lang="hr-HR" sz="2000" dirty="0" err="1">
                <a:solidFill>
                  <a:schemeClr val="accent1">
                    <a:lumMod val="50000"/>
                  </a:schemeClr>
                </a:solidFill>
              </a:rPr>
              <a:t>while</a:t>
            </a:r>
            <a:r>
              <a:rPr lang="hr-HR" sz="2000" dirty="0">
                <a:solidFill>
                  <a:schemeClr val="accent1">
                    <a:lumMod val="50000"/>
                  </a:schemeClr>
                </a:solidFill>
              </a:rPr>
              <a:t> </a:t>
            </a:r>
            <a:r>
              <a:rPr lang="hr-HR" sz="2000" dirty="0" err="1">
                <a:solidFill>
                  <a:schemeClr val="accent1">
                    <a:lumMod val="50000"/>
                  </a:schemeClr>
                </a:solidFill>
              </a:rPr>
              <a:t>inspector</a:t>
            </a:r>
            <a:r>
              <a:rPr lang="hr-HR" sz="2000" dirty="0">
                <a:solidFill>
                  <a:schemeClr val="accent1">
                    <a:lumMod val="50000"/>
                  </a:schemeClr>
                </a:solidFill>
              </a:rPr>
              <a:t> </a:t>
            </a:r>
            <a:r>
              <a:rPr lang="hr-HR" sz="2000" dirty="0" err="1">
                <a:solidFill>
                  <a:schemeClr val="accent1">
                    <a:lumMod val="50000"/>
                  </a:schemeClr>
                </a:solidFill>
              </a:rPr>
              <a:t>is</a:t>
            </a:r>
            <a:r>
              <a:rPr lang="hr-HR" sz="2000" dirty="0">
                <a:solidFill>
                  <a:schemeClr val="accent1">
                    <a:lumMod val="50000"/>
                  </a:schemeClr>
                </a:solidFill>
              </a:rPr>
              <a:t> </a:t>
            </a:r>
            <a:r>
              <a:rPr lang="hr-HR" sz="2000" dirty="0" err="1">
                <a:solidFill>
                  <a:schemeClr val="accent1">
                    <a:lumMod val="50000"/>
                  </a:schemeClr>
                </a:solidFill>
              </a:rPr>
              <a:t>entitled</a:t>
            </a:r>
            <a:r>
              <a:rPr lang="hr-HR" sz="2000" dirty="0">
                <a:solidFill>
                  <a:schemeClr val="accent1">
                    <a:lumMod val="50000"/>
                  </a:schemeClr>
                </a:solidFill>
              </a:rPr>
              <a:t> to take </a:t>
            </a:r>
            <a:r>
              <a:rPr lang="hr-HR" sz="2000" dirty="0" err="1">
                <a:solidFill>
                  <a:schemeClr val="accent1">
                    <a:lumMod val="50000"/>
                  </a:schemeClr>
                </a:solidFill>
              </a:rPr>
              <a:t>other</a:t>
            </a:r>
            <a:r>
              <a:rPr lang="hr-HR" sz="2000" dirty="0">
                <a:solidFill>
                  <a:schemeClr val="accent1">
                    <a:lumMod val="50000"/>
                  </a:schemeClr>
                </a:solidFill>
              </a:rPr>
              <a:t> </a:t>
            </a:r>
            <a:r>
              <a:rPr lang="hr-HR" sz="2000" dirty="0" err="1">
                <a:solidFill>
                  <a:schemeClr val="accent1">
                    <a:lumMod val="50000"/>
                  </a:schemeClr>
                </a:solidFill>
              </a:rPr>
              <a:t>measures</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actions</a:t>
            </a:r>
            <a:r>
              <a:rPr lang="hr-HR" sz="2000" dirty="0">
                <a:solidFill>
                  <a:schemeClr val="accent1">
                    <a:lumMod val="50000"/>
                  </a:schemeClr>
                </a:solidFill>
              </a:rPr>
              <a:t> for </a:t>
            </a:r>
            <a:r>
              <a:rPr lang="hr-HR" sz="2000" dirty="0" err="1">
                <a:solidFill>
                  <a:schemeClr val="accent1">
                    <a:lumMod val="50000"/>
                  </a:schemeClr>
                </a:solidFill>
              </a:rPr>
              <a:t>which</a:t>
            </a:r>
            <a:r>
              <a:rPr lang="hr-HR" sz="2000" dirty="0">
                <a:solidFill>
                  <a:schemeClr val="accent1">
                    <a:lumMod val="50000"/>
                  </a:schemeClr>
                </a:solidFill>
              </a:rPr>
              <a:t> he </a:t>
            </a:r>
            <a:r>
              <a:rPr lang="hr-HR" sz="2000" dirty="0" err="1">
                <a:solidFill>
                  <a:schemeClr val="accent1">
                    <a:lumMod val="50000"/>
                  </a:schemeClr>
                </a:solidFill>
              </a:rPr>
              <a:t>is</a:t>
            </a:r>
            <a:r>
              <a:rPr lang="hr-HR" sz="2000" dirty="0">
                <a:solidFill>
                  <a:schemeClr val="accent1">
                    <a:lumMod val="50000"/>
                  </a:schemeClr>
                </a:solidFill>
              </a:rPr>
              <a:t> </a:t>
            </a:r>
            <a:r>
              <a:rPr lang="hr-HR" sz="2000" dirty="0" err="1">
                <a:solidFill>
                  <a:schemeClr val="accent1">
                    <a:lumMod val="50000"/>
                  </a:schemeClr>
                </a:solidFill>
              </a:rPr>
              <a:t>authorized</a:t>
            </a:r>
            <a:r>
              <a:rPr lang="hr-HR" sz="2000" dirty="0">
                <a:solidFill>
                  <a:schemeClr val="accent1">
                    <a:lumMod val="50000"/>
                  </a:schemeClr>
                </a:solidFill>
              </a:rPr>
              <a:t>. (Cl. 144 APA)</a:t>
            </a:r>
            <a:endParaRPr lang="hr-HR" sz="2000" b="1" dirty="0">
              <a:solidFill>
                <a:schemeClr val="accent1">
                  <a:lumMod val="50000"/>
                </a:schemeClr>
              </a:solidFill>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08361867"/>
      </p:ext>
    </p:extLst>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376239" y="988115"/>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283931" y="1062993"/>
            <a:ext cx="8623765" cy="954107"/>
          </a:xfrm>
          <a:prstGeom prst="rect">
            <a:avLst/>
          </a:prstGeom>
          <a:noFill/>
        </p:spPr>
        <p:txBody>
          <a:bodyPr wrap="square" rtlCol="0">
            <a:spAutoFit/>
          </a:bodyPr>
          <a:lstStyle/>
          <a:p>
            <a:pPr algn="ctr"/>
            <a:r>
              <a:rPr lang="hr-HR" sz="2800" b="1" dirty="0">
                <a:solidFill>
                  <a:schemeClr val="tx2">
                    <a:lumMod val="75000"/>
                  </a:schemeClr>
                </a:solidFill>
              </a:rPr>
              <a:t>C. </a:t>
            </a:r>
            <a:r>
              <a:rPr lang="hr-HR" sz="2800" b="1" dirty="0" err="1">
                <a:solidFill>
                  <a:schemeClr val="tx2">
                    <a:lumMod val="75000"/>
                  </a:schemeClr>
                </a:solidFill>
              </a:rPr>
              <a:t>Conducting</a:t>
            </a:r>
            <a:r>
              <a:rPr lang="hr-HR" sz="2800" b="1" dirty="0">
                <a:solidFill>
                  <a:schemeClr val="tx2">
                    <a:lumMod val="75000"/>
                  </a:schemeClr>
                </a:solidFill>
              </a:rPr>
              <a:t> </a:t>
            </a:r>
            <a:r>
              <a:rPr lang="hr-HR" sz="2800" b="1" dirty="0" err="1">
                <a:solidFill>
                  <a:schemeClr val="tx2">
                    <a:lumMod val="75000"/>
                  </a:schemeClr>
                </a:solidFill>
              </a:rPr>
              <a:t>after</a:t>
            </a:r>
            <a:r>
              <a:rPr lang="hr-HR" sz="2800" b="1" dirty="0">
                <a:solidFill>
                  <a:schemeClr val="tx2">
                    <a:lumMod val="75000"/>
                  </a:schemeClr>
                </a:solidFill>
              </a:rPr>
              <a:t> </a:t>
            </a:r>
            <a:r>
              <a:rPr lang="hr-HR" sz="2800" b="1" dirty="0" err="1">
                <a:solidFill>
                  <a:schemeClr val="tx2">
                    <a:lumMod val="75000"/>
                  </a:schemeClr>
                </a:solidFill>
              </a:rPr>
              <a:t>performed</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monitoring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7" name="Rectangle 16"/>
          <p:cNvSpPr/>
          <p:nvPr/>
        </p:nvSpPr>
        <p:spPr>
          <a:xfrm>
            <a:off x="378455" y="1942222"/>
            <a:ext cx="704850" cy="2264734"/>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6.</a:t>
            </a:r>
          </a:p>
        </p:txBody>
      </p:sp>
      <p:sp>
        <p:nvSpPr>
          <p:cNvPr id="18" name="Rectangle 17"/>
          <p:cNvSpPr/>
          <p:nvPr/>
        </p:nvSpPr>
        <p:spPr>
          <a:xfrm>
            <a:off x="1128827" y="1939494"/>
            <a:ext cx="7667625" cy="2273152"/>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2000" dirty="0" err="1">
                <a:solidFill>
                  <a:schemeClr val="accent1">
                    <a:lumMod val="50000"/>
                  </a:schemeClr>
                </a:solidFill>
              </a:rPr>
              <a:t>If</a:t>
            </a:r>
            <a:r>
              <a:rPr lang="hr-HR" sz="2000" dirty="0">
                <a:solidFill>
                  <a:schemeClr val="accent1">
                    <a:lumMod val="50000"/>
                  </a:schemeClr>
                </a:solidFill>
              </a:rPr>
              <a:t> </a:t>
            </a:r>
            <a:r>
              <a:rPr lang="hr-HR" sz="2000" dirty="0" err="1">
                <a:solidFill>
                  <a:schemeClr val="accent1">
                    <a:lumMod val="50000"/>
                  </a:schemeClr>
                </a:solidFill>
              </a:rPr>
              <a:t>it</a:t>
            </a:r>
            <a:r>
              <a:rPr lang="hr-HR" sz="2000" dirty="0">
                <a:solidFill>
                  <a:schemeClr val="accent1">
                    <a:lumMod val="50000"/>
                  </a:schemeClr>
                </a:solidFill>
              </a:rPr>
              <a:t> </a:t>
            </a:r>
            <a:r>
              <a:rPr lang="hr-HR" sz="2000" dirty="0" err="1">
                <a:solidFill>
                  <a:schemeClr val="accent1">
                    <a:lumMod val="50000"/>
                  </a:schemeClr>
                </a:solidFill>
              </a:rPr>
              <a:t>is</a:t>
            </a:r>
            <a:r>
              <a:rPr lang="hr-HR" sz="2000" dirty="0">
                <a:solidFill>
                  <a:schemeClr val="accent1">
                    <a:lumMod val="50000"/>
                  </a:schemeClr>
                </a:solidFill>
              </a:rPr>
              <a:t> </a:t>
            </a:r>
            <a:r>
              <a:rPr lang="hr-HR" sz="2000" dirty="0" err="1">
                <a:solidFill>
                  <a:schemeClr val="accent1">
                    <a:lumMod val="50000"/>
                  </a:schemeClr>
                </a:solidFill>
              </a:rPr>
              <a:t>established</a:t>
            </a:r>
            <a:r>
              <a:rPr lang="hr-HR" sz="2000" dirty="0">
                <a:solidFill>
                  <a:schemeClr val="accent1">
                    <a:lumMod val="50000"/>
                  </a:schemeClr>
                </a:solidFill>
              </a:rPr>
              <a:t> </a:t>
            </a:r>
            <a:r>
              <a:rPr lang="hr-HR" sz="2000" dirty="0" err="1">
                <a:solidFill>
                  <a:schemeClr val="accent1">
                    <a:lumMod val="50000"/>
                  </a:schemeClr>
                </a:solidFill>
              </a:rPr>
              <a:t>that</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u="sng" dirty="0" err="1">
                <a:solidFill>
                  <a:schemeClr val="accent1">
                    <a:lumMod val="50000"/>
                  </a:schemeClr>
                </a:solidFill>
              </a:rPr>
              <a:t>County</a:t>
            </a:r>
            <a:r>
              <a:rPr lang="hr-HR" sz="2000" u="sng" dirty="0">
                <a:solidFill>
                  <a:schemeClr val="accent1">
                    <a:lumMod val="50000"/>
                  </a:schemeClr>
                </a:solidFill>
              </a:rPr>
              <a:t>, City </a:t>
            </a:r>
            <a:r>
              <a:rPr lang="hr-HR" sz="2000" u="sng" dirty="0" err="1">
                <a:solidFill>
                  <a:schemeClr val="accent1">
                    <a:lumMod val="50000"/>
                  </a:schemeClr>
                </a:solidFill>
              </a:rPr>
              <a:t>of</a:t>
            </a:r>
            <a:r>
              <a:rPr lang="hr-HR" sz="2000" u="sng" dirty="0">
                <a:solidFill>
                  <a:schemeClr val="accent1">
                    <a:lumMod val="50000"/>
                  </a:schemeClr>
                </a:solidFill>
              </a:rPr>
              <a:t> Zagreb, </a:t>
            </a:r>
            <a:r>
              <a:rPr lang="hr-HR" sz="2000" u="sng" dirty="0" err="1">
                <a:solidFill>
                  <a:schemeClr val="accent1">
                    <a:lumMod val="50000"/>
                  </a:schemeClr>
                </a:solidFill>
              </a:rPr>
              <a:t>i.e</a:t>
            </a:r>
            <a:r>
              <a:rPr lang="hr-HR" sz="2000" u="sng" dirty="0">
                <a:solidFill>
                  <a:schemeClr val="accent1">
                    <a:lumMod val="50000"/>
                  </a:schemeClr>
                </a:solidFill>
              </a:rPr>
              <a:t>. </a:t>
            </a:r>
            <a:r>
              <a:rPr lang="hr-HR" sz="2000" u="sng" dirty="0" err="1">
                <a:solidFill>
                  <a:schemeClr val="accent1">
                    <a:lumMod val="50000"/>
                  </a:schemeClr>
                </a:solidFill>
              </a:rPr>
              <a:t>large</a:t>
            </a:r>
            <a:r>
              <a:rPr lang="hr-HR" sz="2000" u="sng" dirty="0">
                <a:solidFill>
                  <a:schemeClr val="accent1">
                    <a:lumMod val="50000"/>
                  </a:schemeClr>
                </a:solidFill>
              </a:rPr>
              <a:t> </a:t>
            </a:r>
            <a:r>
              <a:rPr lang="hr-HR" sz="2000" u="sng" dirty="0" err="1">
                <a:solidFill>
                  <a:schemeClr val="accent1">
                    <a:lumMod val="50000"/>
                  </a:schemeClr>
                </a:solidFill>
              </a:rPr>
              <a:t>city</a:t>
            </a:r>
            <a:r>
              <a:rPr lang="hr-HR" sz="2000" dirty="0">
                <a:solidFill>
                  <a:schemeClr val="accent1">
                    <a:lumMod val="50000"/>
                  </a:schemeClr>
                </a:solidFill>
              </a:rPr>
              <a:t> </a:t>
            </a:r>
            <a:r>
              <a:rPr lang="hr-HR" sz="2000" b="1" dirty="0" err="1">
                <a:solidFill>
                  <a:schemeClr val="accent1">
                    <a:lumMod val="50000"/>
                  </a:schemeClr>
                </a:solidFill>
              </a:rPr>
              <a:t>did</a:t>
            </a:r>
            <a:r>
              <a:rPr lang="hr-HR" sz="2000" b="1" dirty="0">
                <a:solidFill>
                  <a:schemeClr val="accent1">
                    <a:lumMod val="50000"/>
                  </a:schemeClr>
                </a:solidFill>
              </a:rPr>
              <a:t> </a:t>
            </a:r>
            <a:r>
              <a:rPr lang="hr-HR" sz="2000" b="1" dirty="0" err="1">
                <a:solidFill>
                  <a:schemeClr val="accent1">
                    <a:lumMod val="50000"/>
                  </a:schemeClr>
                </a:solidFill>
              </a:rPr>
              <a:t>not</a:t>
            </a:r>
            <a:r>
              <a:rPr lang="hr-HR" sz="2000" b="1" dirty="0">
                <a:solidFill>
                  <a:schemeClr val="accent1">
                    <a:lumMod val="50000"/>
                  </a:schemeClr>
                </a:solidFill>
              </a:rPr>
              <a:t> </a:t>
            </a:r>
            <a:r>
              <a:rPr lang="hr-HR" sz="2000" b="1" dirty="0" err="1">
                <a:solidFill>
                  <a:schemeClr val="accent1">
                    <a:lumMod val="50000"/>
                  </a:schemeClr>
                </a:solidFill>
              </a:rPr>
              <a:t>order</a:t>
            </a:r>
            <a:r>
              <a:rPr lang="hr-HR" sz="2000" b="1" dirty="0">
                <a:solidFill>
                  <a:schemeClr val="accent1">
                    <a:lumMod val="50000"/>
                  </a:schemeClr>
                </a:solidFill>
              </a:rPr>
              <a:t> </a:t>
            </a:r>
            <a:r>
              <a:rPr lang="hr-HR" sz="2000" b="1" dirty="0" err="1">
                <a:solidFill>
                  <a:schemeClr val="accent1">
                    <a:lumMod val="50000"/>
                  </a:schemeClr>
                </a:solidFill>
              </a:rPr>
              <a:t>the</a:t>
            </a:r>
            <a:r>
              <a:rPr lang="hr-HR" sz="2000" b="1" dirty="0">
                <a:solidFill>
                  <a:schemeClr val="accent1">
                    <a:lumMod val="50000"/>
                  </a:schemeClr>
                </a:solidFill>
              </a:rPr>
              <a:t> </a:t>
            </a:r>
            <a:r>
              <a:rPr lang="hr-HR" sz="2000" b="1" dirty="0" err="1">
                <a:solidFill>
                  <a:schemeClr val="accent1">
                    <a:lumMod val="50000"/>
                  </a:schemeClr>
                </a:solidFill>
              </a:rPr>
              <a:t>implementation</a:t>
            </a:r>
            <a:r>
              <a:rPr lang="hr-HR" sz="2000" b="1" dirty="0">
                <a:solidFill>
                  <a:schemeClr val="accent1">
                    <a:lumMod val="50000"/>
                  </a:schemeClr>
                </a:solidFill>
              </a:rPr>
              <a:t> </a:t>
            </a:r>
            <a:r>
              <a:rPr lang="hr-HR" sz="2000" b="1" dirty="0" err="1">
                <a:solidFill>
                  <a:schemeClr val="accent1">
                    <a:lumMod val="50000"/>
                  </a:schemeClr>
                </a:solidFill>
              </a:rPr>
              <a:t>of</a:t>
            </a:r>
            <a:r>
              <a:rPr lang="hr-HR" sz="2000" b="1" dirty="0">
                <a:solidFill>
                  <a:schemeClr val="accent1">
                    <a:lumMod val="50000"/>
                  </a:schemeClr>
                </a:solidFill>
              </a:rPr>
              <a:t> </a:t>
            </a:r>
            <a:r>
              <a:rPr lang="hr-HR" sz="2000" b="1" dirty="0" err="1">
                <a:solidFill>
                  <a:schemeClr val="accent1">
                    <a:lumMod val="50000"/>
                  </a:schemeClr>
                </a:solidFill>
              </a:rPr>
              <a:t>special</a:t>
            </a:r>
            <a:r>
              <a:rPr lang="hr-HR" sz="2000" b="1" dirty="0">
                <a:solidFill>
                  <a:schemeClr val="accent1">
                    <a:lumMod val="50000"/>
                  </a:schemeClr>
                </a:solidFill>
              </a:rPr>
              <a:t> </a:t>
            </a:r>
            <a:r>
              <a:rPr lang="hr-HR" sz="2000" b="1" dirty="0" err="1">
                <a:solidFill>
                  <a:schemeClr val="accent1">
                    <a:lumMod val="50000"/>
                  </a:schemeClr>
                </a:solidFill>
              </a:rPr>
              <a:t>health</a:t>
            </a:r>
            <a:r>
              <a:rPr lang="hr-HR" sz="2000" b="1" dirty="0">
                <a:solidFill>
                  <a:schemeClr val="accent1">
                    <a:lumMod val="50000"/>
                  </a:schemeClr>
                </a:solidFill>
              </a:rPr>
              <a:t> </a:t>
            </a:r>
            <a:r>
              <a:rPr lang="hr-HR" sz="2000" b="1" dirty="0" err="1">
                <a:solidFill>
                  <a:schemeClr val="accent1">
                    <a:lumMod val="50000"/>
                  </a:schemeClr>
                </a:solidFill>
              </a:rPr>
              <a:t>protection</a:t>
            </a:r>
            <a:r>
              <a:rPr lang="hr-HR" sz="2000" b="1" dirty="0">
                <a:solidFill>
                  <a:schemeClr val="accent1">
                    <a:lumMod val="50000"/>
                  </a:schemeClr>
                </a:solidFill>
              </a:rPr>
              <a:t> </a:t>
            </a:r>
            <a:r>
              <a:rPr lang="hr-HR" sz="2000" b="1" dirty="0" err="1">
                <a:solidFill>
                  <a:schemeClr val="accent1">
                    <a:lumMod val="50000"/>
                  </a:schemeClr>
                </a:solidFill>
              </a:rPr>
              <a:t>measures</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method</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their</a:t>
            </a:r>
            <a:r>
              <a:rPr lang="hr-HR" sz="2000" dirty="0">
                <a:solidFill>
                  <a:schemeClr val="accent1">
                    <a:lumMod val="50000"/>
                  </a:schemeClr>
                </a:solidFill>
              </a:rPr>
              <a:t> </a:t>
            </a:r>
            <a:r>
              <a:rPr lang="hr-HR" sz="2000" dirty="0" err="1">
                <a:solidFill>
                  <a:schemeClr val="accent1">
                    <a:lumMod val="50000"/>
                  </a:schemeClr>
                </a:solidFill>
              </a:rPr>
              <a:t>implementation</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they</a:t>
            </a:r>
            <a:r>
              <a:rPr lang="hr-HR" sz="2000" dirty="0">
                <a:solidFill>
                  <a:schemeClr val="accent1">
                    <a:lumMod val="50000"/>
                  </a:schemeClr>
                </a:solidFill>
              </a:rPr>
              <a:t> </a:t>
            </a:r>
            <a:r>
              <a:rPr lang="hr-HR" sz="2000" b="1" dirty="0" err="1">
                <a:solidFill>
                  <a:schemeClr val="accent1">
                    <a:lumMod val="50000"/>
                  </a:schemeClr>
                </a:solidFill>
              </a:rPr>
              <a:t>did</a:t>
            </a:r>
            <a:r>
              <a:rPr lang="hr-HR" sz="2000" b="1" dirty="0">
                <a:solidFill>
                  <a:schemeClr val="accent1">
                    <a:lumMod val="50000"/>
                  </a:schemeClr>
                </a:solidFill>
              </a:rPr>
              <a:t> </a:t>
            </a:r>
            <a:r>
              <a:rPr lang="hr-HR" sz="2000" b="1" dirty="0" err="1">
                <a:solidFill>
                  <a:schemeClr val="accent1">
                    <a:lumMod val="50000"/>
                  </a:schemeClr>
                </a:solidFill>
              </a:rPr>
              <a:t>not</a:t>
            </a:r>
            <a:r>
              <a:rPr lang="hr-HR" sz="2000" b="1" dirty="0">
                <a:solidFill>
                  <a:schemeClr val="accent1">
                    <a:lumMod val="50000"/>
                  </a:schemeClr>
                </a:solidFill>
              </a:rPr>
              <a:t> </a:t>
            </a:r>
            <a:r>
              <a:rPr lang="hr-HR" sz="2000" b="1" dirty="0" err="1">
                <a:solidFill>
                  <a:schemeClr val="accent1">
                    <a:lumMod val="50000"/>
                  </a:schemeClr>
                </a:solidFill>
              </a:rPr>
              <a:t>inform</a:t>
            </a:r>
            <a:r>
              <a:rPr lang="hr-HR" sz="2000" b="1" dirty="0">
                <a:solidFill>
                  <a:schemeClr val="accent1">
                    <a:lumMod val="50000"/>
                  </a:schemeClr>
                </a:solidFill>
              </a:rPr>
              <a:t> </a:t>
            </a:r>
            <a:r>
              <a:rPr lang="hr-HR" sz="2000" b="1" dirty="0" err="1">
                <a:solidFill>
                  <a:schemeClr val="accent1">
                    <a:lumMod val="50000"/>
                  </a:schemeClr>
                </a:solidFill>
              </a:rPr>
              <a:t>public</a:t>
            </a:r>
            <a:r>
              <a:rPr lang="hr-HR" sz="2000" dirty="0">
                <a:solidFill>
                  <a:schemeClr val="accent1">
                    <a:lumMod val="50000"/>
                  </a:schemeClr>
                </a:solidFill>
              </a:rPr>
              <a:t> on </a:t>
            </a:r>
            <a:r>
              <a:rPr lang="hr-HR" sz="2000" b="1" dirty="0" err="1">
                <a:solidFill>
                  <a:schemeClr val="accent1">
                    <a:lumMod val="50000"/>
                  </a:schemeClr>
                </a:solidFill>
              </a:rPr>
              <a:t>exceeding</a:t>
            </a:r>
            <a:r>
              <a:rPr lang="hr-HR" sz="2000" b="1" dirty="0">
                <a:solidFill>
                  <a:schemeClr val="accent1">
                    <a:lumMod val="50000"/>
                  </a:schemeClr>
                </a:solidFill>
              </a:rPr>
              <a:t> </a:t>
            </a:r>
            <a:r>
              <a:rPr lang="hr-HR" sz="2000" b="1" dirty="0" err="1">
                <a:solidFill>
                  <a:schemeClr val="accent1">
                    <a:lumMod val="50000"/>
                  </a:schemeClr>
                </a:solidFill>
              </a:rPr>
              <a:t>of</a:t>
            </a:r>
            <a:r>
              <a:rPr lang="hr-HR" sz="2000" b="1" dirty="0">
                <a:solidFill>
                  <a:schemeClr val="accent1">
                    <a:lumMod val="50000"/>
                  </a:schemeClr>
                </a:solidFill>
              </a:rPr>
              <a:t> </a:t>
            </a:r>
            <a:r>
              <a:rPr lang="hr-HR" sz="2000" b="1" dirty="0" err="1">
                <a:solidFill>
                  <a:schemeClr val="accent1">
                    <a:lumMod val="50000"/>
                  </a:schemeClr>
                </a:solidFill>
              </a:rPr>
              <a:t>allert</a:t>
            </a:r>
            <a:r>
              <a:rPr lang="hr-HR" sz="2000" b="1" dirty="0">
                <a:solidFill>
                  <a:schemeClr val="accent1">
                    <a:lumMod val="50000"/>
                  </a:schemeClr>
                </a:solidFill>
              </a:rPr>
              <a:t> </a:t>
            </a:r>
            <a:r>
              <a:rPr lang="hr-HR" sz="2000" b="1" dirty="0" err="1">
                <a:solidFill>
                  <a:schemeClr val="accent1">
                    <a:lumMod val="50000"/>
                  </a:schemeClr>
                </a:solidFill>
              </a:rPr>
              <a:t>threshold</a:t>
            </a:r>
            <a:r>
              <a:rPr lang="hr-HR" sz="2000" b="1" dirty="0">
                <a:solidFill>
                  <a:schemeClr val="accent1">
                    <a:lumMod val="50000"/>
                  </a:schemeClr>
                </a:solidFill>
              </a:rPr>
              <a:t> </a:t>
            </a:r>
            <a:r>
              <a:rPr lang="hr-HR" sz="2000" b="1" dirty="0" err="1">
                <a:solidFill>
                  <a:schemeClr val="accent1">
                    <a:lumMod val="50000"/>
                  </a:schemeClr>
                </a:solidFill>
              </a:rPr>
              <a:t>or</a:t>
            </a:r>
            <a:r>
              <a:rPr lang="hr-HR" sz="2000" b="1" dirty="0">
                <a:solidFill>
                  <a:schemeClr val="accent1">
                    <a:lumMod val="50000"/>
                  </a:schemeClr>
                </a:solidFill>
              </a:rPr>
              <a:t> </a:t>
            </a:r>
            <a:r>
              <a:rPr lang="hr-HR" sz="2000" b="1" dirty="0" err="1">
                <a:solidFill>
                  <a:schemeClr val="accent1">
                    <a:lumMod val="50000"/>
                  </a:schemeClr>
                </a:solidFill>
              </a:rPr>
              <a:t>informing</a:t>
            </a:r>
            <a:r>
              <a:rPr lang="hr-HR" sz="2000" b="1" dirty="0">
                <a:solidFill>
                  <a:schemeClr val="accent1">
                    <a:lumMod val="50000"/>
                  </a:schemeClr>
                </a:solidFill>
              </a:rPr>
              <a:t> </a:t>
            </a:r>
            <a:r>
              <a:rPr lang="hr-HR" sz="2000" b="1" dirty="0" err="1">
                <a:solidFill>
                  <a:schemeClr val="accent1">
                    <a:lumMod val="50000"/>
                  </a:schemeClr>
                </a:solidFill>
              </a:rPr>
              <a:t>threshold</a:t>
            </a:r>
            <a:r>
              <a:rPr lang="hr-HR" sz="2000" dirty="0">
                <a:solidFill>
                  <a:schemeClr val="accent1">
                    <a:lumMod val="50000"/>
                  </a:schemeClr>
                </a:solidFill>
              </a:rPr>
              <a:t> </a:t>
            </a:r>
            <a:r>
              <a:rPr lang="hr-HR" sz="2000" dirty="0" err="1">
                <a:solidFill>
                  <a:schemeClr val="accent1">
                    <a:lumMod val="50000"/>
                  </a:schemeClr>
                </a:solidFill>
              </a:rPr>
              <a:t>from</a:t>
            </a:r>
            <a:r>
              <a:rPr lang="hr-HR" sz="2000" dirty="0">
                <a:solidFill>
                  <a:schemeClr val="accent1">
                    <a:lumMod val="50000"/>
                  </a:schemeClr>
                </a:solidFill>
              </a:rPr>
              <a:t> B9, </a:t>
            </a:r>
            <a:r>
              <a:rPr lang="hr-HR" sz="2000" dirty="0" err="1">
                <a:solidFill>
                  <a:schemeClr val="accent1">
                    <a:lumMod val="50000"/>
                  </a:schemeClr>
                </a:solidFill>
              </a:rPr>
              <a:t>they</a:t>
            </a:r>
            <a:r>
              <a:rPr lang="hr-HR" sz="2000" dirty="0">
                <a:solidFill>
                  <a:schemeClr val="accent1">
                    <a:lumMod val="50000"/>
                  </a:schemeClr>
                </a:solidFill>
              </a:rPr>
              <a:t> </a:t>
            </a:r>
            <a:r>
              <a:rPr lang="hr-HR" sz="2000" dirty="0" err="1">
                <a:solidFill>
                  <a:schemeClr val="accent1">
                    <a:lumMod val="50000"/>
                  </a:schemeClr>
                </a:solidFill>
              </a:rPr>
              <a:t>will</a:t>
            </a:r>
            <a:r>
              <a:rPr lang="hr-HR" sz="2000" dirty="0">
                <a:solidFill>
                  <a:schemeClr val="accent1">
                    <a:lumMod val="50000"/>
                  </a:schemeClr>
                </a:solidFill>
              </a:rPr>
              <a:t> </a:t>
            </a:r>
            <a:r>
              <a:rPr lang="hr-HR" sz="2000" dirty="0" err="1">
                <a:solidFill>
                  <a:schemeClr val="accent1">
                    <a:lumMod val="50000"/>
                  </a:schemeClr>
                </a:solidFill>
              </a:rPr>
              <a:t>be</a:t>
            </a:r>
            <a:r>
              <a:rPr lang="hr-HR" sz="2000" dirty="0">
                <a:solidFill>
                  <a:schemeClr val="accent1">
                    <a:lumMod val="50000"/>
                  </a:schemeClr>
                </a:solidFill>
              </a:rPr>
              <a:t> </a:t>
            </a:r>
            <a:r>
              <a:rPr lang="hr-HR" sz="2000" dirty="0" err="1">
                <a:solidFill>
                  <a:schemeClr val="accent1">
                    <a:lumMod val="50000"/>
                  </a:schemeClr>
                </a:solidFill>
              </a:rPr>
              <a:t>punished</a:t>
            </a:r>
            <a:r>
              <a:rPr lang="hr-HR" sz="2000" dirty="0">
                <a:solidFill>
                  <a:schemeClr val="accent1">
                    <a:lumMod val="50000"/>
                  </a:schemeClr>
                </a:solidFill>
              </a:rPr>
              <a:t>. </a:t>
            </a:r>
            <a:r>
              <a:rPr lang="hr-HR" sz="2000" dirty="0" err="1">
                <a:solidFill>
                  <a:schemeClr val="accent1">
                    <a:lumMod val="50000"/>
                  </a:schemeClr>
                </a:solidFill>
              </a:rPr>
              <a:t>Also</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responsible</a:t>
            </a:r>
            <a:r>
              <a:rPr lang="hr-HR" sz="2000" dirty="0">
                <a:solidFill>
                  <a:schemeClr val="accent1">
                    <a:lumMod val="50000"/>
                  </a:schemeClr>
                </a:solidFill>
              </a:rPr>
              <a:t> </a:t>
            </a:r>
            <a:r>
              <a:rPr lang="hr-HR" sz="2000" dirty="0" err="1">
                <a:solidFill>
                  <a:schemeClr val="accent1">
                    <a:lumMod val="50000"/>
                  </a:schemeClr>
                </a:solidFill>
              </a:rPr>
              <a:t>person</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City </a:t>
            </a:r>
            <a:r>
              <a:rPr lang="hr-HR" sz="2000" dirty="0" err="1">
                <a:solidFill>
                  <a:schemeClr val="accent1">
                    <a:lumMod val="50000"/>
                  </a:schemeClr>
                </a:solidFill>
              </a:rPr>
              <a:t>of</a:t>
            </a:r>
            <a:r>
              <a:rPr lang="hr-HR" sz="2000" dirty="0">
                <a:solidFill>
                  <a:schemeClr val="accent1">
                    <a:lumMod val="50000"/>
                  </a:schemeClr>
                </a:solidFill>
              </a:rPr>
              <a:t> Zagreb, </a:t>
            </a:r>
            <a:r>
              <a:rPr lang="hr-HR" sz="2000" dirty="0" err="1">
                <a:solidFill>
                  <a:schemeClr val="accent1">
                    <a:lumMod val="50000"/>
                  </a:schemeClr>
                </a:solidFill>
              </a:rPr>
              <a:t>city</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large</a:t>
            </a:r>
            <a:r>
              <a:rPr lang="hr-HR" sz="2000" dirty="0">
                <a:solidFill>
                  <a:schemeClr val="accent1">
                    <a:lumMod val="50000"/>
                  </a:schemeClr>
                </a:solidFill>
              </a:rPr>
              <a:t> </a:t>
            </a:r>
            <a:r>
              <a:rPr lang="hr-HR" sz="2000" dirty="0" err="1">
                <a:solidFill>
                  <a:schemeClr val="accent1">
                    <a:lumMod val="50000"/>
                  </a:schemeClr>
                </a:solidFill>
              </a:rPr>
              <a:t>city</a:t>
            </a:r>
            <a:r>
              <a:rPr lang="hr-HR" sz="2000" dirty="0">
                <a:solidFill>
                  <a:schemeClr val="accent1">
                    <a:lumMod val="50000"/>
                  </a:schemeClr>
                </a:solidFill>
              </a:rPr>
              <a:t> </a:t>
            </a:r>
            <a:r>
              <a:rPr lang="hr-HR" sz="2000" dirty="0" err="1">
                <a:solidFill>
                  <a:schemeClr val="accent1">
                    <a:lumMod val="50000"/>
                  </a:schemeClr>
                </a:solidFill>
              </a:rPr>
              <a:t>shall</a:t>
            </a:r>
            <a:r>
              <a:rPr lang="hr-HR" sz="2000" dirty="0">
                <a:solidFill>
                  <a:schemeClr val="accent1">
                    <a:lumMod val="50000"/>
                  </a:schemeClr>
                </a:solidFill>
              </a:rPr>
              <a:t> </a:t>
            </a:r>
            <a:r>
              <a:rPr lang="hr-HR" sz="2000" dirty="0" err="1">
                <a:solidFill>
                  <a:schemeClr val="accent1">
                    <a:lumMod val="50000"/>
                  </a:schemeClr>
                </a:solidFill>
              </a:rPr>
              <a:t>be</a:t>
            </a:r>
            <a:r>
              <a:rPr lang="hr-HR" sz="2000" dirty="0">
                <a:solidFill>
                  <a:schemeClr val="accent1">
                    <a:lumMod val="50000"/>
                  </a:schemeClr>
                </a:solidFill>
              </a:rPr>
              <a:t> </a:t>
            </a:r>
            <a:r>
              <a:rPr lang="hr-HR" sz="2000" dirty="0" err="1">
                <a:solidFill>
                  <a:schemeClr val="accent1">
                    <a:lumMod val="50000"/>
                  </a:schemeClr>
                </a:solidFill>
              </a:rPr>
              <a:t>punished</a:t>
            </a:r>
            <a:r>
              <a:rPr lang="hr-HR" sz="2000" dirty="0">
                <a:solidFill>
                  <a:schemeClr val="accent1">
                    <a:lumMod val="50000"/>
                  </a:schemeClr>
                </a:solidFill>
              </a:rPr>
              <a:t> as </a:t>
            </a:r>
            <a:r>
              <a:rPr lang="hr-HR" sz="2000" dirty="0" err="1">
                <a:solidFill>
                  <a:schemeClr val="accent1">
                    <a:lumMod val="50000"/>
                  </a:schemeClr>
                </a:solidFill>
              </a:rPr>
              <a:t>well</a:t>
            </a:r>
            <a:r>
              <a:rPr lang="hr-HR" sz="2000" dirty="0">
                <a:solidFill>
                  <a:schemeClr val="accent1">
                    <a:lumMod val="50000"/>
                  </a:schemeClr>
                </a:solidFill>
              </a:rPr>
              <a:t>. (Cl. 129 </a:t>
            </a:r>
            <a:r>
              <a:rPr lang="hr-HR" sz="2000" dirty="0" err="1">
                <a:solidFill>
                  <a:schemeClr val="accent1">
                    <a:lumMod val="50000"/>
                  </a:schemeClr>
                </a:solidFill>
              </a:rPr>
              <a:t>and</a:t>
            </a:r>
            <a:r>
              <a:rPr lang="hr-HR" sz="2000" dirty="0">
                <a:solidFill>
                  <a:schemeClr val="accent1">
                    <a:lumMod val="50000"/>
                  </a:schemeClr>
                </a:solidFill>
              </a:rPr>
              <a:t> 148 APA).</a:t>
            </a:r>
            <a:endParaRPr lang="hr-HR" sz="2000" b="1" dirty="0">
              <a:solidFill>
                <a:schemeClr val="accent1">
                  <a:lumMod val="50000"/>
                </a:schemeClr>
              </a:solidFill>
            </a:endParaRPr>
          </a:p>
        </p:txBody>
      </p:sp>
      <p:sp>
        <p:nvSpPr>
          <p:cNvPr id="14" name="Rectangle 13"/>
          <p:cNvSpPr/>
          <p:nvPr/>
        </p:nvSpPr>
        <p:spPr>
          <a:xfrm>
            <a:off x="405040" y="4218077"/>
            <a:ext cx="704850" cy="1966800"/>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7.</a:t>
            </a:r>
          </a:p>
        </p:txBody>
      </p:sp>
      <p:sp>
        <p:nvSpPr>
          <p:cNvPr id="15" name="Rectangle 14"/>
          <p:cNvSpPr/>
          <p:nvPr/>
        </p:nvSpPr>
        <p:spPr>
          <a:xfrm>
            <a:off x="1128826" y="4228709"/>
            <a:ext cx="7667625" cy="1956168"/>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dirty="0" err="1">
                <a:solidFill>
                  <a:schemeClr val="accent1">
                    <a:lumMod val="50000"/>
                  </a:schemeClr>
                </a:solidFill>
              </a:rPr>
              <a:t>If</a:t>
            </a:r>
            <a:r>
              <a:rPr lang="hr-HR" sz="2000" dirty="0">
                <a:solidFill>
                  <a:schemeClr val="accent1">
                    <a:lumMod val="50000"/>
                  </a:schemeClr>
                </a:solidFill>
              </a:rPr>
              <a:t> </a:t>
            </a:r>
            <a:r>
              <a:rPr lang="hr-HR" sz="2000" dirty="0" err="1">
                <a:solidFill>
                  <a:schemeClr val="accent1">
                    <a:lumMod val="50000"/>
                  </a:schemeClr>
                </a:solidFill>
              </a:rPr>
              <a:t>it</a:t>
            </a:r>
            <a:r>
              <a:rPr lang="hr-HR" sz="2000" dirty="0">
                <a:solidFill>
                  <a:schemeClr val="accent1">
                    <a:lumMod val="50000"/>
                  </a:schemeClr>
                </a:solidFill>
              </a:rPr>
              <a:t> </a:t>
            </a:r>
            <a:r>
              <a:rPr lang="hr-HR" sz="2000" dirty="0" err="1">
                <a:solidFill>
                  <a:schemeClr val="accent1">
                    <a:lumMod val="50000"/>
                  </a:schemeClr>
                </a:solidFill>
              </a:rPr>
              <a:t>is</a:t>
            </a:r>
            <a:r>
              <a:rPr lang="hr-HR" sz="2000" dirty="0">
                <a:solidFill>
                  <a:schemeClr val="accent1">
                    <a:lumMod val="50000"/>
                  </a:schemeClr>
                </a:solidFill>
              </a:rPr>
              <a:t> </a:t>
            </a:r>
            <a:r>
              <a:rPr lang="hr-HR" sz="2000" dirty="0" err="1">
                <a:solidFill>
                  <a:schemeClr val="accent1">
                    <a:lumMod val="50000"/>
                  </a:schemeClr>
                </a:solidFill>
              </a:rPr>
              <a:t>established</a:t>
            </a:r>
            <a:r>
              <a:rPr lang="hr-HR" sz="2000" dirty="0">
                <a:solidFill>
                  <a:schemeClr val="accent1">
                    <a:lumMod val="50000"/>
                  </a:schemeClr>
                </a:solidFill>
              </a:rPr>
              <a:t> </a:t>
            </a:r>
            <a:r>
              <a:rPr lang="hr-HR" sz="2000" dirty="0" err="1">
                <a:solidFill>
                  <a:schemeClr val="accent1">
                    <a:lumMod val="50000"/>
                  </a:schemeClr>
                </a:solidFill>
              </a:rPr>
              <a:t>that</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u="sng" dirty="0" err="1">
                <a:solidFill>
                  <a:schemeClr val="accent1">
                    <a:lumMod val="50000"/>
                  </a:schemeClr>
                </a:solidFill>
              </a:rPr>
              <a:t>County</a:t>
            </a:r>
            <a:r>
              <a:rPr lang="hr-HR" sz="2000" u="sng" dirty="0">
                <a:solidFill>
                  <a:schemeClr val="accent1">
                    <a:lumMod val="50000"/>
                  </a:schemeClr>
                </a:solidFill>
              </a:rPr>
              <a:t>, City </a:t>
            </a:r>
            <a:r>
              <a:rPr lang="hr-HR" sz="2000" u="sng" dirty="0" err="1">
                <a:solidFill>
                  <a:schemeClr val="accent1">
                    <a:lumMod val="50000"/>
                  </a:schemeClr>
                </a:solidFill>
              </a:rPr>
              <a:t>of</a:t>
            </a:r>
            <a:r>
              <a:rPr lang="hr-HR" sz="2000" u="sng" dirty="0">
                <a:solidFill>
                  <a:schemeClr val="accent1">
                    <a:lumMod val="50000"/>
                  </a:schemeClr>
                </a:solidFill>
              </a:rPr>
              <a:t> Zagreb, </a:t>
            </a:r>
            <a:r>
              <a:rPr lang="hr-HR" sz="2000" u="sng" dirty="0" err="1">
                <a:solidFill>
                  <a:schemeClr val="accent1">
                    <a:lumMod val="50000"/>
                  </a:schemeClr>
                </a:solidFill>
              </a:rPr>
              <a:t>i.e</a:t>
            </a:r>
            <a:r>
              <a:rPr lang="hr-HR" sz="2000" u="sng" dirty="0">
                <a:solidFill>
                  <a:schemeClr val="accent1">
                    <a:lumMod val="50000"/>
                  </a:schemeClr>
                </a:solidFill>
              </a:rPr>
              <a:t>. </a:t>
            </a:r>
            <a:r>
              <a:rPr lang="hr-HR" sz="2000" u="sng" dirty="0" err="1">
                <a:solidFill>
                  <a:schemeClr val="accent1">
                    <a:lumMod val="50000"/>
                  </a:schemeClr>
                </a:solidFill>
              </a:rPr>
              <a:t>municipality</a:t>
            </a:r>
            <a:r>
              <a:rPr lang="hr-HR" sz="2000" u="sng" dirty="0">
                <a:solidFill>
                  <a:schemeClr val="accent1">
                    <a:lumMod val="50000"/>
                  </a:schemeClr>
                </a:solidFill>
              </a:rPr>
              <a:t> </a:t>
            </a:r>
            <a:r>
              <a:rPr lang="hr-HR" sz="2000" dirty="0" err="1">
                <a:solidFill>
                  <a:schemeClr val="accent1">
                    <a:lumMod val="50000"/>
                  </a:schemeClr>
                </a:solidFill>
              </a:rPr>
              <a:t>did</a:t>
            </a:r>
            <a:r>
              <a:rPr lang="hr-HR" sz="2000" dirty="0">
                <a:solidFill>
                  <a:schemeClr val="accent1">
                    <a:lumMod val="50000"/>
                  </a:schemeClr>
                </a:solidFill>
              </a:rPr>
              <a:t> </a:t>
            </a:r>
            <a:r>
              <a:rPr lang="hr-HR" sz="2000" dirty="0" err="1">
                <a:solidFill>
                  <a:schemeClr val="accent1">
                    <a:lumMod val="50000"/>
                  </a:schemeClr>
                </a:solidFill>
              </a:rPr>
              <a:t>not</a:t>
            </a:r>
            <a:r>
              <a:rPr lang="hr-HR" sz="2000" dirty="0">
                <a:solidFill>
                  <a:schemeClr val="accent1">
                    <a:lumMod val="50000"/>
                  </a:schemeClr>
                </a:solidFill>
              </a:rPr>
              <a:t> </a:t>
            </a:r>
            <a:r>
              <a:rPr lang="hr-HR" sz="2000" b="1" dirty="0" err="1">
                <a:solidFill>
                  <a:schemeClr val="accent1">
                    <a:lumMod val="50000"/>
                  </a:schemeClr>
                </a:solidFill>
              </a:rPr>
              <a:t>adopt</a:t>
            </a:r>
            <a:r>
              <a:rPr lang="hr-HR" sz="2000" b="1" dirty="0">
                <a:solidFill>
                  <a:schemeClr val="accent1">
                    <a:lumMod val="50000"/>
                  </a:schemeClr>
                </a:solidFill>
              </a:rPr>
              <a:t> </a:t>
            </a:r>
            <a:r>
              <a:rPr lang="hr-HR" sz="2000" b="1" dirty="0" err="1">
                <a:solidFill>
                  <a:schemeClr val="accent1">
                    <a:lumMod val="50000"/>
                  </a:schemeClr>
                </a:solidFill>
              </a:rPr>
              <a:t>the</a:t>
            </a:r>
            <a:r>
              <a:rPr lang="hr-HR" sz="2000" b="1" dirty="0">
                <a:solidFill>
                  <a:schemeClr val="accent1">
                    <a:lumMod val="50000"/>
                  </a:schemeClr>
                </a:solidFill>
              </a:rPr>
              <a:t> </a:t>
            </a:r>
            <a:r>
              <a:rPr lang="hr-HR" sz="2000" b="1" dirty="0" err="1">
                <a:solidFill>
                  <a:schemeClr val="accent1">
                    <a:lumMod val="50000"/>
                  </a:schemeClr>
                </a:solidFill>
              </a:rPr>
              <a:t>action</a:t>
            </a:r>
            <a:r>
              <a:rPr lang="hr-HR" sz="2000" b="1" dirty="0">
                <a:solidFill>
                  <a:schemeClr val="accent1">
                    <a:lumMod val="50000"/>
                  </a:schemeClr>
                </a:solidFill>
              </a:rPr>
              <a:t> plan</a:t>
            </a:r>
            <a:r>
              <a:rPr lang="hr-HR" sz="2000" dirty="0">
                <a:solidFill>
                  <a:schemeClr val="accent1">
                    <a:lumMod val="50000"/>
                  </a:schemeClr>
                </a:solidFill>
              </a:rPr>
              <a:t> for </a:t>
            </a:r>
            <a:r>
              <a:rPr lang="hr-HR" sz="2000" dirty="0" err="1">
                <a:solidFill>
                  <a:schemeClr val="accent1">
                    <a:lumMod val="50000"/>
                  </a:schemeClr>
                </a:solidFill>
              </a:rPr>
              <a:t>air</a:t>
            </a:r>
            <a:r>
              <a:rPr lang="hr-HR" sz="2000" dirty="0">
                <a:solidFill>
                  <a:schemeClr val="accent1">
                    <a:lumMod val="50000"/>
                  </a:schemeClr>
                </a:solidFill>
              </a:rPr>
              <a:t> </a:t>
            </a:r>
            <a:r>
              <a:rPr lang="hr-HR" sz="2000" dirty="0" err="1">
                <a:solidFill>
                  <a:schemeClr val="accent1">
                    <a:lumMod val="50000"/>
                  </a:schemeClr>
                </a:solidFill>
              </a:rPr>
              <a:t>quality</a:t>
            </a:r>
            <a:r>
              <a:rPr lang="hr-HR" sz="2000" dirty="0">
                <a:solidFill>
                  <a:schemeClr val="accent1">
                    <a:lumMod val="50000"/>
                  </a:schemeClr>
                </a:solidFill>
              </a:rPr>
              <a:t> </a:t>
            </a:r>
            <a:r>
              <a:rPr lang="hr-HR" sz="2000" dirty="0" err="1">
                <a:solidFill>
                  <a:schemeClr val="accent1">
                    <a:lumMod val="50000"/>
                  </a:schemeClr>
                </a:solidFill>
              </a:rPr>
              <a:t>improvement</a:t>
            </a:r>
            <a:r>
              <a:rPr lang="hr-HR" sz="2000" dirty="0">
                <a:solidFill>
                  <a:schemeClr val="accent1">
                    <a:lumMod val="50000"/>
                  </a:schemeClr>
                </a:solidFill>
              </a:rPr>
              <a:t> </a:t>
            </a:r>
            <a:r>
              <a:rPr lang="hr-HR" sz="2000" b="1" dirty="0" err="1">
                <a:solidFill>
                  <a:schemeClr val="accent1">
                    <a:lumMod val="50000"/>
                  </a:schemeClr>
                </a:solidFill>
              </a:rPr>
              <a:t>or</a:t>
            </a:r>
            <a:r>
              <a:rPr lang="hr-HR" sz="2000" b="1" dirty="0">
                <a:solidFill>
                  <a:schemeClr val="accent1">
                    <a:lumMod val="50000"/>
                  </a:schemeClr>
                </a:solidFill>
              </a:rPr>
              <a:t> short-</a:t>
            </a:r>
            <a:r>
              <a:rPr lang="hr-HR" sz="2000" b="1" dirty="0" err="1">
                <a:solidFill>
                  <a:schemeClr val="accent1">
                    <a:lumMod val="50000"/>
                  </a:schemeClr>
                </a:solidFill>
              </a:rPr>
              <a:t>term</a:t>
            </a:r>
            <a:r>
              <a:rPr lang="hr-HR" sz="2000" b="1" dirty="0">
                <a:solidFill>
                  <a:schemeClr val="accent1">
                    <a:lumMod val="50000"/>
                  </a:schemeClr>
                </a:solidFill>
              </a:rPr>
              <a:t> </a:t>
            </a:r>
            <a:r>
              <a:rPr lang="hr-HR" sz="2000" b="1" dirty="0" err="1">
                <a:solidFill>
                  <a:schemeClr val="accent1">
                    <a:lumMod val="50000"/>
                  </a:schemeClr>
                </a:solidFill>
              </a:rPr>
              <a:t>action</a:t>
            </a:r>
            <a:r>
              <a:rPr lang="hr-HR" sz="2000" b="1" dirty="0">
                <a:solidFill>
                  <a:schemeClr val="accent1">
                    <a:lumMod val="50000"/>
                  </a:schemeClr>
                </a:solidFill>
              </a:rPr>
              <a:t> plan</a:t>
            </a:r>
            <a:r>
              <a:rPr lang="hr-HR" sz="2000" dirty="0">
                <a:solidFill>
                  <a:schemeClr val="accent1">
                    <a:lumMod val="50000"/>
                  </a:schemeClr>
                </a:solidFill>
              </a:rPr>
              <a:t> </a:t>
            </a:r>
            <a:r>
              <a:rPr lang="hr-HR" sz="2000" dirty="0" err="1">
                <a:solidFill>
                  <a:schemeClr val="accent1">
                    <a:lumMod val="50000"/>
                  </a:schemeClr>
                </a:solidFill>
              </a:rPr>
              <a:t>from</a:t>
            </a:r>
            <a:r>
              <a:rPr lang="hr-HR" sz="2000" dirty="0">
                <a:solidFill>
                  <a:schemeClr val="accent1">
                    <a:lumMod val="50000"/>
                  </a:schemeClr>
                </a:solidFill>
              </a:rPr>
              <a:t> B10, </a:t>
            </a:r>
            <a:r>
              <a:rPr lang="hr-HR" sz="2000" dirty="0" err="1">
                <a:solidFill>
                  <a:schemeClr val="accent1">
                    <a:lumMod val="50000"/>
                  </a:schemeClr>
                </a:solidFill>
              </a:rPr>
              <a:t>they</a:t>
            </a:r>
            <a:r>
              <a:rPr lang="hr-HR" sz="2000" dirty="0">
                <a:solidFill>
                  <a:schemeClr val="accent1">
                    <a:lumMod val="50000"/>
                  </a:schemeClr>
                </a:solidFill>
              </a:rPr>
              <a:t> </a:t>
            </a:r>
            <a:r>
              <a:rPr lang="hr-HR" sz="2000" dirty="0" err="1">
                <a:solidFill>
                  <a:schemeClr val="accent1">
                    <a:lumMod val="50000"/>
                  </a:schemeClr>
                </a:solidFill>
              </a:rPr>
              <a:t>will</a:t>
            </a:r>
            <a:r>
              <a:rPr lang="hr-HR" sz="2000" dirty="0">
                <a:solidFill>
                  <a:schemeClr val="accent1">
                    <a:lumMod val="50000"/>
                  </a:schemeClr>
                </a:solidFill>
              </a:rPr>
              <a:t> </a:t>
            </a:r>
            <a:r>
              <a:rPr lang="hr-HR" sz="2000" dirty="0" err="1">
                <a:solidFill>
                  <a:schemeClr val="accent1">
                    <a:lumMod val="50000"/>
                  </a:schemeClr>
                </a:solidFill>
              </a:rPr>
              <a:t>be</a:t>
            </a:r>
            <a:r>
              <a:rPr lang="hr-HR" sz="2000" dirty="0">
                <a:solidFill>
                  <a:schemeClr val="accent1">
                    <a:lumMod val="50000"/>
                  </a:schemeClr>
                </a:solidFill>
              </a:rPr>
              <a:t> </a:t>
            </a:r>
            <a:r>
              <a:rPr lang="hr-HR" sz="2000" dirty="0" err="1">
                <a:solidFill>
                  <a:schemeClr val="accent1">
                    <a:lumMod val="50000"/>
                  </a:schemeClr>
                </a:solidFill>
              </a:rPr>
              <a:t>punished</a:t>
            </a:r>
            <a:r>
              <a:rPr lang="hr-HR" sz="2000" dirty="0">
                <a:solidFill>
                  <a:schemeClr val="accent1">
                    <a:lumMod val="50000"/>
                  </a:schemeClr>
                </a:solidFill>
              </a:rPr>
              <a:t>. </a:t>
            </a:r>
            <a:r>
              <a:rPr lang="hr-HR" sz="2000" dirty="0" err="1">
                <a:solidFill>
                  <a:schemeClr val="accent1">
                    <a:lumMod val="50000"/>
                  </a:schemeClr>
                </a:solidFill>
              </a:rPr>
              <a:t>Also</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responsible</a:t>
            </a:r>
            <a:r>
              <a:rPr lang="hr-HR" sz="2000" dirty="0">
                <a:solidFill>
                  <a:schemeClr val="accent1">
                    <a:lumMod val="50000"/>
                  </a:schemeClr>
                </a:solidFill>
              </a:rPr>
              <a:t> </a:t>
            </a:r>
            <a:r>
              <a:rPr lang="hr-HR" sz="2000" dirty="0" err="1">
                <a:solidFill>
                  <a:schemeClr val="accent1">
                    <a:lumMod val="50000"/>
                  </a:schemeClr>
                </a:solidFill>
              </a:rPr>
              <a:t>person</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City </a:t>
            </a:r>
            <a:r>
              <a:rPr lang="hr-HR" sz="2000" dirty="0" err="1">
                <a:solidFill>
                  <a:schemeClr val="accent1">
                    <a:lumMod val="50000"/>
                  </a:schemeClr>
                </a:solidFill>
              </a:rPr>
              <a:t>of</a:t>
            </a:r>
            <a:r>
              <a:rPr lang="hr-HR" sz="2000" dirty="0">
                <a:solidFill>
                  <a:schemeClr val="accent1">
                    <a:lumMod val="50000"/>
                  </a:schemeClr>
                </a:solidFill>
              </a:rPr>
              <a:t> Zagreb, </a:t>
            </a:r>
            <a:r>
              <a:rPr lang="hr-HR" sz="2000" dirty="0" err="1">
                <a:solidFill>
                  <a:schemeClr val="accent1">
                    <a:lumMod val="50000"/>
                  </a:schemeClr>
                </a:solidFill>
              </a:rPr>
              <a:t>city</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municipality</a:t>
            </a:r>
            <a:r>
              <a:rPr lang="hr-HR" sz="2000" dirty="0">
                <a:solidFill>
                  <a:schemeClr val="accent1">
                    <a:lumMod val="50000"/>
                  </a:schemeClr>
                </a:solidFill>
              </a:rPr>
              <a:t> </a:t>
            </a:r>
            <a:r>
              <a:rPr lang="hr-HR" sz="2000" dirty="0" err="1">
                <a:solidFill>
                  <a:schemeClr val="accent1">
                    <a:lumMod val="50000"/>
                  </a:schemeClr>
                </a:solidFill>
              </a:rPr>
              <a:t>shall</a:t>
            </a:r>
            <a:r>
              <a:rPr lang="hr-HR" sz="2000" dirty="0">
                <a:solidFill>
                  <a:schemeClr val="accent1">
                    <a:lumMod val="50000"/>
                  </a:schemeClr>
                </a:solidFill>
              </a:rPr>
              <a:t> </a:t>
            </a:r>
            <a:r>
              <a:rPr lang="hr-HR" sz="2000" dirty="0" err="1">
                <a:solidFill>
                  <a:schemeClr val="accent1">
                    <a:lumMod val="50000"/>
                  </a:schemeClr>
                </a:solidFill>
              </a:rPr>
              <a:t>be</a:t>
            </a:r>
            <a:r>
              <a:rPr lang="hr-HR" sz="2000" dirty="0">
                <a:solidFill>
                  <a:schemeClr val="accent1">
                    <a:lumMod val="50000"/>
                  </a:schemeClr>
                </a:solidFill>
              </a:rPr>
              <a:t> </a:t>
            </a:r>
            <a:r>
              <a:rPr lang="hr-HR" sz="2000" dirty="0" err="1">
                <a:solidFill>
                  <a:schemeClr val="accent1">
                    <a:lumMod val="50000"/>
                  </a:schemeClr>
                </a:solidFill>
              </a:rPr>
              <a:t>punished</a:t>
            </a:r>
            <a:r>
              <a:rPr lang="hr-HR" sz="2000" dirty="0">
                <a:solidFill>
                  <a:schemeClr val="accent1">
                    <a:lumMod val="50000"/>
                  </a:schemeClr>
                </a:solidFill>
              </a:rPr>
              <a:t> as </a:t>
            </a:r>
            <a:r>
              <a:rPr lang="hr-HR" sz="2000" dirty="0" err="1">
                <a:solidFill>
                  <a:schemeClr val="accent1">
                    <a:lumMod val="50000"/>
                  </a:schemeClr>
                </a:solidFill>
              </a:rPr>
              <a:t>well</a:t>
            </a:r>
            <a:r>
              <a:rPr lang="hr-HR" sz="2000" dirty="0">
                <a:solidFill>
                  <a:schemeClr val="accent1">
                    <a:lumMod val="50000"/>
                  </a:schemeClr>
                </a:solidFill>
              </a:rPr>
              <a:t>. (Cl. 129 </a:t>
            </a:r>
            <a:r>
              <a:rPr lang="hr-HR" sz="2000" dirty="0" err="1">
                <a:solidFill>
                  <a:schemeClr val="accent1">
                    <a:lumMod val="50000"/>
                  </a:schemeClr>
                </a:solidFill>
              </a:rPr>
              <a:t>and</a:t>
            </a:r>
            <a:r>
              <a:rPr lang="hr-HR" sz="2000" dirty="0">
                <a:solidFill>
                  <a:schemeClr val="accent1">
                    <a:lumMod val="50000"/>
                  </a:schemeClr>
                </a:solidFill>
              </a:rPr>
              <a:t> 148 APA)</a:t>
            </a:r>
            <a:endParaRPr lang="hr-HR" sz="2000" b="1" dirty="0">
              <a:solidFill>
                <a:schemeClr val="accent1">
                  <a:lumMod val="50000"/>
                </a:schemeClr>
              </a:solidFill>
            </a:endParaRP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9" name="Group 3"/>
          <p:cNvGrpSpPr>
            <a:grpSpLocks noChangeAspect="1"/>
          </p:cNvGrpSpPr>
          <p:nvPr/>
        </p:nvGrpSpPr>
        <p:grpSpPr bwMode="auto">
          <a:xfrm>
            <a:off x="442354" y="6362429"/>
            <a:ext cx="4500798" cy="411137"/>
            <a:chOff x="14858" y="6031800"/>
            <a:chExt cx="7310482" cy="703818"/>
          </a:xfrm>
        </p:grpSpPr>
        <p:pic>
          <p:nvPicPr>
            <p:cNvPr id="2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08361867"/>
      </p:ext>
    </p:extLst>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00050" y="1228723"/>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228725"/>
            <a:ext cx="8429624" cy="954107"/>
          </a:xfrm>
          <a:prstGeom prst="rect">
            <a:avLst/>
          </a:prstGeom>
          <a:noFill/>
        </p:spPr>
        <p:txBody>
          <a:bodyPr wrap="square" rtlCol="0">
            <a:spAutoFit/>
          </a:bodyPr>
          <a:lstStyle/>
          <a:p>
            <a:pPr algn="ctr"/>
            <a:r>
              <a:rPr lang="hr-HR" sz="2800" b="1" dirty="0">
                <a:solidFill>
                  <a:schemeClr val="tx2">
                    <a:lumMod val="75000"/>
                  </a:schemeClr>
                </a:solidFill>
              </a:rPr>
              <a:t>C. </a:t>
            </a:r>
            <a:r>
              <a:rPr lang="hr-HR" sz="2800" b="1" dirty="0" err="1">
                <a:solidFill>
                  <a:schemeClr val="tx2">
                    <a:lumMod val="75000"/>
                  </a:schemeClr>
                </a:solidFill>
              </a:rPr>
              <a:t>Conducting</a:t>
            </a:r>
            <a:r>
              <a:rPr lang="hr-HR" sz="2800" b="1" dirty="0">
                <a:solidFill>
                  <a:schemeClr val="tx2">
                    <a:lumMod val="75000"/>
                  </a:schemeClr>
                </a:solidFill>
              </a:rPr>
              <a:t> </a:t>
            </a:r>
            <a:r>
              <a:rPr lang="hr-HR" sz="2800" b="1" dirty="0" err="1">
                <a:solidFill>
                  <a:schemeClr val="tx2">
                    <a:lumMod val="75000"/>
                  </a:schemeClr>
                </a:solidFill>
              </a:rPr>
              <a:t>after</a:t>
            </a:r>
            <a:r>
              <a:rPr lang="hr-HR" sz="2800" b="1" dirty="0">
                <a:solidFill>
                  <a:schemeClr val="tx2">
                    <a:lumMod val="75000"/>
                  </a:schemeClr>
                </a:solidFill>
              </a:rPr>
              <a:t> </a:t>
            </a:r>
            <a:r>
              <a:rPr lang="hr-HR" sz="2800" b="1" dirty="0" err="1">
                <a:solidFill>
                  <a:schemeClr val="tx2">
                    <a:lumMod val="75000"/>
                  </a:schemeClr>
                </a:solidFill>
              </a:rPr>
              <a:t>performed</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monitoring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7" name="Rectangle 16"/>
          <p:cNvSpPr/>
          <p:nvPr/>
        </p:nvSpPr>
        <p:spPr>
          <a:xfrm>
            <a:off x="386872" y="2275368"/>
            <a:ext cx="704850" cy="4093534"/>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8.</a:t>
            </a:r>
          </a:p>
        </p:txBody>
      </p:sp>
      <p:sp>
        <p:nvSpPr>
          <p:cNvPr id="18" name="Rectangle 17"/>
          <p:cNvSpPr/>
          <p:nvPr/>
        </p:nvSpPr>
        <p:spPr>
          <a:xfrm>
            <a:off x="1171575" y="2266950"/>
            <a:ext cx="7667625" cy="4091320"/>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2000" dirty="0" err="1">
                <a:solidFill>
                  <a:schemeClr val="accent1">
                    <a:lumMod val="50000"/>
                  </a:schemeClr>
                </a:solidFill>
              </a:rPr>
              <a:t>If</a:t>
            </a:r>
            <a:r>
              <a:rPr lang="hr-HR" sz="2000" dirty="0">
                <a:solidFill>
                  <a:schemeClr val="accent1">
                    <a:lumMod val="50000"/>
                  </a:schemeClr>
                </a:solidFill>
              </a:rPr>
              <a:t> </a:t>
            </a:r>
            <a:r>
              <a:rPr lang="hr-HR" sz="2000" dirty="0" err="1">
                <a:solidFill>
                  <a:schemeClr val="accent1">
                    <a:lumMod val="50000"/>
                  </a:schemeClr>
                </a:solidFill>
              </a:rPr>
              <a:t>there</a:t>
            </a:r>
            <a:r>
              <a:rPr lang="hr-HR" sz="2000" dirty="0">
                <a:solidFill>
                  <a:schemeClr val="accent1">
                    <a:lumMod val="50000"/>
                  </a:schemeClr>
                </a:solidFill>
              </a:rPr>
              <a:t> are </a:t>
            </a:r>
            <a:r>
              <a:rPr lang="hr-HR" sz="2000" dirty="0" err="1">
                <a:solidFill>
                  <a:schemeClr val="accent1">
                    <a:lumMod val="50000"/>
                  </a:schemeClr>
                </a:solidFill>
              </a:rPr>
              <a:t>irregularities</a:t>
            </a:r>
            <a:r>
              <a:rPr lang="hr-HR" sz="2000" dirty="0">
                <a:solidFill>
                  <a:schemeClr val="accent1">
                    <a:lumMod val="50000"/>
                  </a:schemeClr>
                </a:solidFill>
              </a:rPr>
              <a:t> </a:t>
            </a:r>
            <a:r>
              <a:rPr lang="hr-HR" sz="2000" dirty="0" err="1">
                <a:solidFill>
                  <a:schemeClr val="accent1">
                    <a:lumMod val="50000"/>
                  </a:schemeClr>
                </a:solidFill>
              </a:rPr>
              <a:t>established</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steps</a:t>
            </a:r>
            <a:r>
              <a:rPr lang="hr-HR" sz="2000" dirty="0">
                <a:solidFill>
                  <a:schemeClr val="accent1">
                    <a:lumMod val="50000"/>
                  </a:schemeClr>
                </a:solidFill>
              </a:rPr>
              <a:t>:</a:t>
            </a:r>
          </a:p>
          <a:p>
            <a:r>
              <a:rPr lang="hr-HR" sz="2000" dirty="0">
                <a:solidFill>
                  <a:schemeClr val="accent1">
                    <a:lumMod val="50000"/>
                  </a:schemeClr>
                </a:solidFill>
              </a:rPr>
              <a:t>B11 (</a:t>
            </a:r>
            <a:r>
              <a:rPr lang="hr-HR" sz="2000" b="1" dirty="0" err="1">
                <a:solidFill>
                  <a:schemeClr val="accent1">
                    <a:lumMod val="50000"/>
                  </a:schemeClr>
                </a:solidFill>
              </a:rPr>
              <a:t>mandatory</a:t>
            </a:r>
            <a:r>
              <a:rPr lang="hr-HR" sz="2000" b="1" dirty="0">
                <a:solidFill>
                  <a:schemeClr val="accent1">
                    <a:lumMod val="50000"/>
                  </a:schemeClr>
                </a:solidFill>
              </a:rPr>
              <a:t> </a:t>
            </a:r>
            <a:r>
              <a:rPr lang="hr-HR" sz="2000" b="1" dirty="0" err="1">
                <a:solidFill>
                  <a:schemeClr val="accent1">
                    <a:lumMod val="50000"/>
                  </a:schemeClr>
                </a:solidFill>
              </a:rPr>
              <a:t>elements</a:t>
            </a:r>
            <a:r>
              <a:rPr lang="hr-HR" sz="2000" b="1" dirty="0">
                <a:solidFill>
                  <a:schemeClr val="accent1">
                    <a:lumMod val="50000"/>
                  </a:schemeClr>
                </a:solidFill>
              </a:rPr>
              <a:t> </a:t>
            </a:r>
            <a:r>
              <a:rPr lang="hr-HR" sz="2000" b="1" dirty="0" err="1">
                <a:solidFill>
                  <a:schemeClr val="accent1">
                    <a:lumMod val="50000"/>
                  </a:schemeClr>
                </a:solidFill>
              </a:rPr>
              <a:t>of</a:t>
            </a:r>
            <a:r>
              <a:rPr lang="hr-HR" sz="2000" b="1" dirty="0">
                <a:solidFill>
                  <a:schemeClr val="accent1">
                    <a:lumMod val="50000"/>
                  </a:schemeClr>
                </a:solidFill>
              </a:rPr>
              <a:t> </a:t>
            </a:r>
            <a:r>
              <a:rPr lang="hr-HR" sz="2000" b="1" dirty="0" err="1">
                <a:solidFill>
                  <a:schemeClr val="accent1">
                    <a:lumMod val="50000"/>
                  </a:schemeClr>
                </a:solidFill>
              </a:rPr>
              <a:t>action</a:t>
            </a:r>
            <a:r>
              <a:rPr lang="hr-HR" sz="2000" b="1" dirty="0">
                <a:solidFill>
                  <a:schemeClr val="accent1">
                    <a:lumMod val="50000"/>
                  </a:schemeClr>
                </a:solidFill>
              </a:rPr>
              <a:t> plan</a:t>
            </a:r>
            <a:r>
              <a:rPr lang="hr-HR" sz="2000" dirty="0">
                <a:solidFill>
                  <a:schemeClr val="accent1">
                    <a:lumMod val="50000"/>
                  </a:schemeClr>
                </a:solidFill>
              </a:rPr>
              <a:t>),</a:t>
            </a:r>
          </a:p>
          <a:p>
            <a:r>
              <a:rPr lang="hr-HR" sz="2000" dirty="0">
                <a:solidFill>
                  <a:schemeClr val="accent1">
                    <a:lumMod val="50000"/>
                  </a:schemeClr>
                </a:solidFill>
              </a:rPr>
              <a:t>B12 (</a:t>
            </a:r>
            <a:r>
              <a:rPr lang="hr-HR" sz="2000" b="1" dirty="0" err="1">
                <a:solidFill>
                  <a:schemeClr val="accent1">
                    <a:lumMod val="50000"/>
                  </a:schemeClr>
                </a:solidFill>
              </a:rPr>
              <a:t>submission</a:t>
            </a:r>
            <a:r>
              <a:rPr lang="hr-HR" sz="2000" b="1" dirty="0">
                <a:solidFill>
                  <a:schemeClr val="accent1">
                    <a:lumMod val="50000"/>
                  </a:schemeClr>
                </a:solidFill>
              </a:rPr>
              <a:t> </a:t>
            </a:r>
            <a:r>
              <a:rPr lang="hr-HR" sz="2000" b="1" dirty="0" err="1">
                <a:solidFill>
                  <a:schemeClr val="accent1">
                    <a:lumMod val="50000"/>
                  </a:schemeClr>
                </a:solidFill>
              </a:rPr>
              <a:t>of</a:t>
            </a:r>
            <a:r>
              <a:rPr lang="hr-HR" sz="2000" b="1" dirty="0">
                <a:solidFill>
                  <a:schemeClr val="accent1">
                    <a:lumMod val="50000"/>
                  </a:schemeClr>
                </a:solidFill>
              </a:rPr>
              <a:t> </a:t>
            </a:r>
            <a:r>
              <a:rPr lang="hr-HR" sz="2000" b="1" dirty="0" err="1">
                <a:solidFill>
                  <a:schemeClr val="accent1">
                    <a:lumMod val="50000"/>
                  </a:schemeClr>
                </a:solidFill>
              </a:rPr>
              <a:t>information</a:t>
            </a:r>
            <a:r>
              <a:rPr lang="hr-HR" sz="2000" b="1" dirty="0">
                <a:solidFill>
                  <a:schemeClr val="accent1">
                    <a:lumMod val="50000"/>
                  </a:schemeClr>
                </a:solidFill>
              </a:rPr>
              <a:t> on </a:t>
            </a:r>
            <a:r>
              <a:rPr lang="hr-HR" sz="2000" b="1" dirty="0" err="1">
                <a:solidFill>
                  <a:schemeClr val="accent1">
                    <a:lumMod val="50000"/>
                  </a:schemeClr>
                </a:solidFill>
              </a:rPr>
              <a:t>action</a:t>
            </a:r>
            <a:r>
              <a:rPr lang="hr-HR" sz="2000" b="1" dirty="0">
                <a:solidFill>
                  <a:schemeClr val="accent1">
                    <a:lumMod val="50000"/>
                  </a:schemeClr>
                </a:solidFill>
              </a:rPr>
              <a:t> plan</a:t>
            </a:r>
            <a:r>
              <a:rPr lang="hr-HR" sz="2000" dirty="0">
                <a:solidFill>
                  <a:schemeClr val="accent1">
                    <a:lumMod val="50000"/>
                  </a:schemeClr>
                </a:solidFill>
              </a:rPr>
              <a:t>),</a:t>
            </a:r>
          </a:p>
          <a:p>
            <a:r>
              <a:rPr lang="hr-HR" sz="2000" dirty="0">
                <a:solidFill>
                  <a:schemeClr val="accent1">
                    <a:lumMod val="50000"/>
                  </a:schemeClr>
                </a:solidFill>
              </a:rPr>
              <a:t>B13 (</a:t>
            </a:r>
            <a:r>
              <a:rPr lang="hr-HR" sz="2000" b="1" dirty="0" err="1">
                <a:solidFill>
                  <a:schemeClr val="accent1">
                    <a:lumMod val="50000"/>
                  </a:schemeClr>
                </a:solidFill>
              </a:rPr>
              <a:t>public</a:t>
            </a:r>
            <a:r>
              <a:rPr lang="hr-HR" sz="2000" b="1" dirty="0">
                <a:solidFill>
                  <a:schemeClr val="accent1">
                    <a:lumMod val="50000"/>
                  </a:schemeClr>
                </a:solidFill>
              </a:rPr>
              <a:t> </a:t>
            </a:r>
            <a:r>
              <a:rPr lang="hr-HR" sz="2000" b="1" dirty="0" err="1">
                <a:solidFill>
                  <a:schemeClr val="accent1">
                    <a:lumMod val="50000"/>
                  </a:schemeClr>
                </a:solidFill>
              </a:rPr>
              <a:t>informing</a:t>
            </a:r>
            <a:r>
              <a:rPr lang="hr-HR" sz="2000" dirty="0">
                <a:solidFill>
                  <a:schemeClr val="accent1">
                    <a:lumMod val="50000"/>
                  </a:schemeClr>
                </a:solidFill>
              </a:rPr>
              <a:t>)</a:t>
            </a:r>
          </a:p>
          <a:p>
            <a:r>
              <a:rPr lang="hr-HR" sz="2000" dirty="0" err="1">
                <a:solidFill>
                  <a:schemeClr val="accent1">
                    <a:lumMod val="50000"/>
                  </a:schemeClr>
                </a:solidFill>
              </a:rPr>
              <a:t>inspector</a:t>
            </a:r>
            <a:r>
              <a:rPr lang="hr-HR" sz="2000" dirty="0">
                <a:solidFill>
                  <a:schemeClr val="accent1">
                    <a:lumMod val="50000"/>
                  </a:schemeClr>
                </a:solidFill>
              </a:rPr>
              <a:t> </a:t>
            </a:r>
            <a:r>
              <a:rPr lang="hr-HR" sz="2000" dirty="0" err="1">
                <a:solidFill>
                  <a:schemeClr val="accent1">
                    <a:lumMod val="50000"/>
                  </a:schemeClr>
                </a:solidFill>
              </a:rPr>
              <a:t>shall</a:t>
            </a:r>
            <a:r>
              <a:rPr lang="hr-HR" sz="2000" dirty="0">
                <a:solidFill>
                  <a:schemeClr val="accent1">
                    <a:lumMod val="50000"/>
                  </a:schemeClr>
                </a:solidFill>
              </a:rPr>
              <a:t> </a:t>
            </a:r>
            <a:r>
              <a:rPr lang="hr-HR" sz="2000" dirty="0" err="1">
                <a:solidFill>
                  <a:schemeClr val="accent1">
                    <a:lumMod val="50000"/>
                  </a:schemeClr>
                </a:solidFill>
              </a:rPr>
              <a:t>indicate</a:t>
            </a:r>
            <a:r>
              <a:rPr lang="hr-HR" sz="2000" dirty="0">
                <a:solidFill>
                  <a:schemeClr val="accent1">
                    <a:lumMod val="50000"/>
                  </a:schemeClr>
                </a:solidFill>
              </a:rPr>
              <a:t> to </a:t>
            </a:r>
            <a:r>
              <a:rPr lang="hr-HR" sz="2000" dirty="0" err="1">
                <a:solidFill>
                  <a:schemeClr val="accent1">
                    <a:lumMod val="50000"/>
                  </a:schemeClr>
                </a:solidFill>
              </a:rPr>
              <a:t>irregularities</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set </a:t>
            </a:r>
            <a:r>
              <a:rPr lang="hr-HR" sz="2000" dirty="0" err="1">
                <a:solidFill>
                  <a:schemeClr val="accent1">
                    <a:lumMod val="50000"/>
                  </a:schemeClr>
                </a:solidFill>
              </a:rPr>
              <a:t>forth</a:t>
            </a:r>
            <a:r>
              <a:rPr lang="hr-HR" sz="2000" dirty="0">
                <a:solidFill>
                  <a:schemeClr val="accent1">
                    <a:lumMod val="50000"/>
                  </a:schemeClr>
                </a:solidFill>
              </a:rPr>
              <a:t> a </a:t>
            </a:r>
            <a:r>
              <a:rPr lang="hr-HR" sz="2000" dirty="0" err="1">
                <a:solidFill>
                  <a:schemeClr val="accent1">
                    <a:lumMod val="50000"/>
                  </a:schemeClr>
                </a:solidFill>
              </a:rPr>
              <a:t>deadline</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their</a:t>
            </a:r>
            <a:r>
              <a:rPr lang="hr-HR" sz="2000" dirty="0">
                <a:solidFill>
                  <a:schemeClr val="accent1">
                    <a:lumMod val="50000"/>
                  </a:schemeClr>
                </a:solidFill>
              </a:rPr>
              <a:t> </a:t>
            </a:r>
            <a:r>
              <a:rPr lang="hr-HR" sz="2000" dirty="0" err="1">
                <a:solidFill>
                  <a:schemeClr val="accent1">
                    <a:lumMod val="50000"/>
                  </a:schemeClr>
                </a:solidFill>
              </a:rPr>
              <a:t>resolution</a:t>
            </a:r>
            <a:r>
              <a:rPr lang="hr-HR" sz="2000" dirty="0">
                <a:solidFill>
                  <a:schemeClr val="accent1">
                    <a:lumMod val="50000"/>
                  </a:schemeClr>
                </a:solidFill>
              </a:rPr>
              <a:t> (Cl. 129, 131  APA). </a:t>
            </a:r>
          </a:p>
          <a:p>
            <a:r>
              <a:rPr lang="hr-HR" sz="2000" b="1" dirty="0" err="1">
                <a:solidFill>
                  <a:schemeClr val="accent6">
                    <a:lumMod val="75000"/>
                  </a:schemeClr>
                </a:solidFill>
              </a:rPr>
              <a:t>Deadline</a:t>
            </a:r>
            <a:r>
              <a:rPr lang="hr-HR" sz="2000" b="1" dirty="0">
                <a:solidFill>
                  <a:schemeClr val="accent6">
                    <a:lumMod val="75000"/>
                  </a:schemeClr>
                </a:solidFill>
              </a:rPr>
              <a:t> </a:t>
            </a:r>
            <a:r>
              <a:rPr lang="hr-HR" sz="2000" b="1" dirty="0" err="1">
                <a:solidFill>
                  <a:schemeClr val="accent6">
                    <a:lumMod val="75000"/>
                  </a:schemeClr>
                </a:solidFill>
              </a:rPr>
              <a:t>depends</a:t>
            </a:r>
            <a:r>
              <a:rPr lang="hr-HR" sz="2000" b="1" dirty="0">
                <a:solidFill>
                  <a:schemeClr val="accent6">
                    <a:lumMod val="75000"/>
                  </a:schemeClr>
                </a:solidFill>
              </a:rPr>
              <a:t> on a </a:t>
            </a:r>
            <a:r>
              <a:rPr lang="hr-HR" sz="2000" b="1" dirty="0" err="1">
                <a:solidFill>
                  <a:schemeClr val="accent6">
                    <a:lumMod val="75000"/>
                  </a:schemeClr>
                </a:solidFill>
              </a:rPr>
              <a:t>type</a:t>
            </a:r>
            <a:r>
              <a:rPr lang="hr-HR" sz="2000" b="1" dirty="0">
                <a:solidFill>
                  <a:schemeClr val="accent6">
                    <a:lumMod val="75000"/>
                  </a:schemeClr>
                </a:solidFill>
              </a:rPr>
              <a:t> </a:t>
            </a:r>
            <a:r>
              <a:rPr lang="hr-HR" sz="2000" b="1" dirty="0" err="1">
                <a:solidFill>
                  <a:schemeClr val="accent6">
                    <a:lumMod val="75000"/>
                  </a:schemeClr>
                </a:solidFill>
              </a:rPr>
              <a:t>of</a:t>
            </a:r>
            <a:r>
              <a:rPr lang="hr-HR" sz="2000" b="1" dirty="0">
                <a:solidFill>
                  <a:schemeClr val="accent6">
                    <a:lumMod val="75000"/>
                  </a:schemeClr>
                </a:solidFill>
              </a:rPr>
              <a:t> </a:t>
            </a:r>
            <a:r>
              <a:rPr lang="hr-HR" sz="2000" b="1" dirty="0" err="1">
                <a:solidFill>
                  <a:schemeClr val="accent6">
                    <a:lumMod val="75000"/>
                  </a:schemeClr>
                </a:solidFill>
              </a:rPr>
              <a:t>irregularity</a:t>
            </a:r>
            <a:r>
              <a:rPr lang="hr-HR" sz="2000" b="1" dirty="0">
                <a:solidFill>
                  <a:schemeClr val="accent6">
                    <a:lumMod val="75000"/>
                  </a:schemeClr>
                </a:solidFill>
              </a:rPr>
              <a:t> (</a:t>
            </a:r>
            <a:r>
              <a:rPr lang="hr-HR" sz="2000" b="1" dirty="0" err="1">
                <a:solidFill>
                  <a:schemeClr val="accent6">
                    <a:lumMod val="75000"/>
                  </a:schemeClr>
                </a:solidFill>
              </a:rPr>
              <a:t>refer</a:t>
            </a:r>
            <a:r>
              <a:rPr lang="hr-HR" sz="2000" b="1" dirty="0">
                <a:solidFill>
                  <a:schemeClr val="accent6">
                    <a:lumMod val="75000"/>
                  </a:schemeClr>
                </a:solidFill>
              </a:rPr>
              <a:t> to Table 1).</a:t>
            </a:r>
          </a:p>
          <a:p>
            <a:r>
              <a:rPr lang="hr-HR" sz="2000" dirty="0" err="1">
                <a:solidFill>
                  <a:schemeClr val="accent1">
                    <a:lumMod val="50000"/>
                  </a:schemeClr>
                </a:solidFill>
              </a:rPr>
              <a:t>If</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irregularities</a:t>
            </a:r>
            <a:r>
              <a:rPr lang="hr-HR" sz="2000" dirty="0">
                <a:solidFill>
                  <a:schemeClr val="accent1">
                    <a:lumMod val="50000"/>
                  </a:schemeClr>
                </a:solidFill>
              </a:rPr>
              <a:t> are </a:t>
            </a:r>
            <a:r>
              <a:rPr lang="hr-HR" sz="2000" dirty="0" err="1">
                <a:solidFill>
                  <a:schemeClr val="accent1">
                    <a:lumMod val="50000"/>
                  </a:schemeClr>
                </a:solidFill>
              </a:rPr>
              <a:t>not</a:t>
            </a:r>
            <a:r>
              <a:rPr lang="hr-HR" sz="2000" dirty="0">
                <a:solidFill>
                  <a:schemeClr val="accent1">
                    <a:lumMod val="50000"/>
                  </a:schemeClr>
                </a:solidFill>
              </a:rPr>
              <a:t> </a:t>
            </a:r>
            <a:r>
              <a:rPr lang="hr-HR" sz="2000" dirty="0" err="1">
                <a:solidFill>
                  <a:schemeClr val="accent1">
                    <a:lumMod val="50000"/>
                  </a:schemeClr>
                </a:solidFill>
              </a:rPr>
              <a:t>resolved</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defined</a:t>
            </a:r>
            <a:r>
              <a:rPr lang="hr-HR" sz="2000" dirty="0">
                <a:solidFill>
                  <a:schemeClr val="accent1">
                    <a:lumMod val="50000"/>
                  </a:schemeClr>
                </a:solidFill>
              </a:rPr>
              <a:t> period,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Ministry</a:t>
            </a:r>
            <a:r>
              <a:rPr lang="hr-HR" sz="2000" dirty="0">
                <a:solidFill>
                  <a:schemeClr val="accent1">
                    <a:lumMod val="50000"/>
                  </a:schemeClr>
                </a:solidFill>
              </a:rPr>
              <a:t> </a:t>
            </a:r>
            <a:r>
              <a:rPr lang="hr-HR" sz="2000" dirty="0" err="1">
                <a:solidFill>
                  <a:schemeClr val="accent1">
                    <a:lumMod val="50000"/>
                  </a:schemeClr>
                </a:solidFill>
              </a:rPr>
              <a:t>shall</a:t>
            </a:r>
            <a:r>
              <a:rPr lang="hr-HR" sz="2000" dirty="0">
                <a:solidFill>
                  <a:schemeClr val="accent1">
                    <a:lumMod val="50000"/>
                  </a:schemeClr>
                </a:solidFill>
              </a:rPr>
              <a:t> </a:t>
            </a:r>
            <a:r>
              <a:rPr lang="en-US" sz="2000" dirty="0">
                <a:solidFill>
                  <a:schemeClr val="accent1">
                    <a:lumMod val="50000"/>
                  </a:schemeClr>
                </a:solidFill>
              </a:rPr>
              <a:t>file an indictment or a criminal charge for misdemeanor or criminal offense</a:t>
            </a:r>
            <a:r>
              <a:rPr lang="hr-HR" sz="2000" dirty="0">
                <a:solidFill>
                  <a:schemeClr val="accent1">
                    <a:lumMod val="50000"/>
                  </a:schemeClr>
                </a:solidFill>
              </a:rPr>
              <a:t> to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authorized</a:t>
            </a:r>
            <a:r>
              <a:rPr lang="hr-HR" sz="2000" dirty="0">
                <a:solidFill>
                  <a:schemeClr val="accent1">
                    <a:lumMod val="50000"/>
                  </a:schemeClr>
                </a:solidFill>
              </a:rPr>
              <a:t> </a:t>
            </a:r>
            <a:r>
              <a:rPr lang="hr-HR" sz="2000" dirty="0" err="1">
                <a:solidFill>
                  <a:schemeClr val="accent1">
                    <a:lumMod val="50000"/>
                  </a:schemeClr>
                </a:solidFill>
              </a:rPr>
              <a:t>body</a:t>
            </a:r>
            <a:r>
              <a:rPr lang="hr-HR" sz="2000" dirty="0">
                <a:solidFill>
                  <a:schemeClr val="accent1">
                    <a:lumMod val="50000"/>
                  </a:schemeClr>
                </a:solidFill>
              </a:rPr>
              <a:t>, </a:t>
            </a:r>
            <a:r>
              <a:rPr lang="hr-HR" sz="2000" dirty="0" err="1">
                <a:solidFill>
                  <a:schemeClr val="accent1">
                    <a:lumMod val="50000"/>
                  </a:schemeClr>
                </a:solidFill>
              </a:rPr>
              <a:t>while</a:t>
            </a:r>
            <a:r>
              <a:rPr lang="hr-HR" sz="2000" dirty="0">
                <a:solidFill>
                  <a:schemeClr val="accent1">
                    <a:lumMod val="50000"/>
                  </a:schemeClr>
                </a:solidFill>
              </a:rPr>
              <a:t> </a:t>
            </a:r>
            <a:r>
              <a:rPr lang="hr-HR" sz="2000" dirty="0" err="1">
                <a:solidFill>
                  <a:schemeClr val="accent1">
                    <a:lumMod val="50000"/>
                  </a:schemeClr>
                </a:solidFill>
              </a:rPr>
              <a:t>inspector</a:t>
            </a:r>
            <a:r>
              <a:rPr lang="hr-HR" sz="2000" dirty="0">
                <a:solidFill>
                  <a:schemeClr val="accent1">
                    <a:lumMod val="50000"/>
                  </a:schemeClr>
                </a:solidFill>
              </a:rPr>
              <a:t> </a:t>
            </a:r>
            <a:r>
              <a:rPr lang="hr-HR" sz="2000" dirty="0" err="1">
                <a:solidFill>
                  <a:schemeClr val="accent1">
                    <a:lumMod val="50000"/>
                  </a:schemeClr>
                </a:solidFill>
              </a:rPr>
              <a:t>is</a:t>
            </a:r>
            <a:r>
              <a:rPr lang="hr-HR" sz="2000" dirty="0">
                <a:solidFill>
                  <a:schemeClr val="accent1">
                    <a:lumMod val="50000"/>
                  </a:schemeClr>
                </a:solidFill>
              </a:rPr>
              <a:t> </a:t>
            </a:r>
            <a:r>
              <a:rPr lang="hr-HR" sz="2000" dirty="0" err="1">
                <a:solidFill>
                  <a:schemeClr val="accent1">
                    <a:lumMod val="50000"/>
                  </a:schemeClr>
                </a:solidFill>
              </a:rPr>
              <a:t>entitled</a:t>
            </a:r>
            <a:r>
              <a:rPr lang="hr-HR" sz="2000" dirty="0">
                <a:solidFill>
                  <a:schemeClr val="accent1">
                    <a:lumMod val="50000"/>
                  </a:schemeClr>
                </a:solidFill>
              </a:rPr>
              <a:t> to take </a:t>
            </a:r>
            <a:r>
              <a:rPr lang="hr-HR" sz="2000" dirty="0" err="1">
                <a:solidFill>
                  <a:schemeClr val="accent1">
                    <a:lumMod val="50000"/>
                  </a:schemeClr>
                </a:solidFill>
              </a:rPr>
              <a:t>other</a:t>
            </a:r>
            <a:r>
              <a:rPr lang="hr-HR" sz="2000" dirty="0">
                <a:solidFill>
                  <a:schemeClr val="accent1">
                    <a:lumMod val="50000"/>
                  </a:schemeClr>
                </a:solidFill>
              </a:rPr>
              <a:t> </a:t>
            </a:r>
            <a:r>
              <a:rPr lang="hr-HR" sz="2000" dirty="0" err="1">
                <a:solidFill>
                  <a:schemeClr val="accent1">
                    <a:lumMod val="50000"/>
                  </a:schemeClr>
                </a:solidFill>
              </a:rPr>
              <a:t>measures</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actions</a:t>
            </a:r>
            <a:r>
              <a:rPr lang="hr-HR" sz="2000" dirty="0">
                <a:solidFill>
                  <a:schemeClr val="accent1">
                    <a:lumMod val="50000"/>
                  </a:schemeClr>
                </a:solidFill>
              </a:rPr>
              <a:t> for </a:t>
            </a:r>
            <a:r>
              <a:rPr lang="hr-HR" sz="2000" dirty="0" err="1">
                <a:solidFill>
                  <a:schemeClr val="accent1">
                    <a:lumMod val="50000"/>
                  </a:schemeClr>
                </a:solidFill>
              </a:rPr>
              <a:t>which</a:t>
            </a:r>
            <a:r>
              <a:rPr lang="hr-HR" sz="2000" dirty="0">
                <a:solidFill>
                  <a:schemeClr val="accent1">
                    <a:lumMod val="50000"/>
                  </a:schemeClr>
                </a:solidFill>
              </a:rPr>
              <a:t> he </a:t>
            </a:r>
            <a:r>
              <a:rPr lang="hr-HR" sz="2000" dirty="0" err="1">
                <a:solidFill>
                  <a:schemeClr val="accent1">
                    <a:lumMod val="50000"/>
                  </a:schemeClr>
                </a:solidFill>
              </a:rPr>
              <a:t>is</a:t>
            </a:r>
            <a:r>
              <a:rPr lang="hr-HR" sz="2000" dirty="0">
                <a:solidFill>
                  <a:schemeClr val="accent1">
                    <a:lumMod val="50000"/>
                  </a:schemeClr>
                </a:solidFill>
              </a:rPr>
              <a:t> </a:t>
            </a:r>
            <a:r>
              <a:rPr lang="hr-HR" sz="2000" dirty="0" err="1">
                <a:solidFill>
                  <a:schemeClr val="accent1">
                    <a:lumMod val="50000"/>
                  </a:schemeClr>
                </a:solidFill>
              </a:rPr>
              <a:t>authorized</a:t>
            </a:r>
            <a:r>
              <a:rPr lang="hr-HR" sz="2000" dirty="0">
                <a:solidFill>
                  <a:schemeClr val="accent1">
                    <a:lumMod val="50000"/>
                  </a:schemeClr>
                </a:solidFill>
              </a:rPr>
              <a:t>. (Cl. 144 APA)</a:t>
            </a:r>
            <a:endParaRPr lang="hr-HR" sz="2000" b="1" dirty="0">
              <a:solidFill>
                <a:schemeClr val="accent1">
                  <a:lumMod val="50000"/>
                </a:schemeClr>
              </a:solidFill>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08361867"/>
      </p:ext>
    </p:extLst>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THANK YOU FOR YOUR ATTENTION</a:t>
            </a:r>
          </a:p>
        </p:txBody>
      </p:sp>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882831"/>
            <a:ext cx="5463568" cy="664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descr="Znak_1024x7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8" name="Content Placeholder 8"/>
          <p:cNvSpPr>
            <a:spLocks/>
          </p:cNvSpPr>
          <p:nvPr/>
        </p:nvSpPr>
        <p:spPr bwMode="auto">
          <a:xfrm>
            <a:off x="324464" y="4387645"/>
            <a:ext cx="8229601" cy="92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1" indent="0" algn="just" defTabSz="914400" rtl="0" eaLnBrk="1" fontAlgn="base" latinLnBrk="0" hangingPunct="1">
              <a:lnSpc>
                <a:spcPct val="100000"/>
              </a:lnSpc>
              <a:spcBef>
                <a:spcPct val="20000"/>
              </a:spcBef>
              <a:spcAft>
                <a:spcPct val="0"/>
              </a:spcAft>
              <a:buClrTx/>
              <a:buSzTx/>
              <a:buFontTx/>
              <a:buNone/>
              <a:tabLst/>
              <a:defRPr/>
            </a:pPr>
            <a:r>
              <a:rPr kumimoji="0" lang="en-US" sz="1600" b="1" i="1" u="sng" strike="noStrike" kern="1200" cap="none" spc="0" normalizeH="0" baseline="0" noProof="0" dirty="0">
                <a:ln>
                  <a:noFill/>
                </a:ln>
                <a:solidFill>
                  <a:srgbClr val="1F497D"/>
                </a:solidFill>
                <a:effectLst/>
                <a:uLnTx/>
                <a:uFillTx/>
                <a:latin typeface="Calibri" pitchFamily="34" charset="0"/>
                <a:ea typeface="+mn-ea"/>
                <a:cs typeface="Arial" charset="0"/>
              </a:rPr>
              <a:t>Disclaimer:</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 The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content</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s</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of this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publication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are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the</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sole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responsibility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of EKONERG </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Energy</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Research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and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Environmental</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Protection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Institute</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Ltd.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and</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can in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no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way be taken </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t</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o reflect the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views of the European Union</a:t>
            </a:r>
            <a:endParaRPr kumimoji="0" lang="hr-HR" sz="1600" b="1" i="1" u="none" strike="noStrike" kern="1200" cap="none" spc="0" normalizeH="0" baseline="0" noProof="0" dirty="0">
              <a:ln>
                <a:noFill/>
              </a:ln>
              <a:solidFill>
                <a:srgbClr val="1F497D"/>
              </a:solidFill>
              <a:effectLst/>
              <a:uLnTx/>
              <a:uFillTx/>
              <a:latin typeface="Calibri" pitchFamily="34" charset="0"/>
              <a:ea typeface="+mn-ea"/>
              <a:cs typeface="Arial" charset="0"/>
            </a:endParaRPr>
          </a:p>
        </p:txBody>
      </p:sp>
      <p:sp>
        <p:nvSpPr>
          <p:cNvPr id="16" name="Podnaslov 2"/>
          <p:cNvSpPr txBox="1">
            <a:spLocks/>
          </p:cNvSpPr>
          <p:nvPr/>
        </p:nvSpPr>
        <p:spPr>
          <a:xfrm>
            <a:off x="3421626" y="6263557"/>
            <a:ext cx="2448231"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4F81BD">
                    <a:lumMod val="50000"/>
                  </a:srgbClr>
                </a:solidFill>
                <a:effectLst/>
                <a:uLnTx/>
                <a:uFillTx/>
                <a:latin typeface="Calibri"/>
                <a:ea typeface="+mn-ea"/>
                <a:cs typeface="+mn-cs"/>
              </a:rPr>
              <a:t>This project is funded by the European Union</a:t>
            </a:r>
            <a:endParaRPr kumimoji="0" lang="en-GB" sz="1000" b="0" i="0" u="none" strike="noStrike" kern="1200" cap="none" spc="0" normalizeH="0" baseline="0" noProof="0" dirty="0">
              <a:ln>
                <a:noFill/>
              </a:ln>
              <a:solidFill>
                <a:srgbClr val="4F81BD">
                  <a:lumMod val="50000"/>
                </a:srgbClr>
              </a:solidFill>
              <a:effectLst/>
              <a:uLnTx/>
              <a:uFillTx/>
              <a:latin typeface="Calibri"/>
              <a:ea typeface="+mn-ea"/>
              <a:cs typeface="+mn-cs"/>
            </a:endParaRPr>
          </a:p>
        </p:txBody>
      </p:sp>
      <p:pic>
        <p:nvPicPr>
          <p:cNvPr id="17" name="Slika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5359" y="5557402"/>
            <a:ext cx="857019" cy="618958"/>
          </a:xfrm>
          <a:prstGeom prst="rect">
            <a:avLst/>
          </a:prstGeom>
        </p:spPr>
      </p:pic>
      <p:sp>
        <p:nvSpPr>
          <p:cNvPr id="19" name="Rectangle 18"/>
          <p:cNvSpPr/>
          <p:nvPr/>
        </p:nvSpPr>
        <p:spPr bwMode="auto">
          <a:xfrm>
            <a:off x="3049588" y="920931"/>
            <a:ext cx="3332964" cy="276999"/>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Energy </a:t>
            </a:r>
            <a:r>
              <a:rPr kumimoji="0" lang="hr-HR"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R</a:t>
            </a:r>
            <a:r>
              <a:rPr kumimoji="0" lang="en-US" sz="1200" b="0" i="0" u="none" strike="noStrike" kern="1200" cap="none" spc="0" normalizeH="0" baseline="0" noProof="0" dirty="0" err="1" smtClean="0">
                <a:ln>
                  <a:noFill/>
                </a:ln>
                <a:solidFill>
                  <a:srgbClr val="7F7F7F"/>
                </a:solidFill>
                <a:effectLst/>
                <a:uLnTx/>
                <a:uFillTx/>
                <a:latin typeface="Arial Narrow" panose="020B0606020202030204" pitchFamily="34" charset="0"/>
                <a:ea typeface="+mn-ea"/>
                <a:cs typeface="Arial" charset="0"/>
              </a:rPr>
              <a:t>esearch</a:t>
            </a:r>
            <a:r>
              <a:rPr kumimoji="0" lang="en-US"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 and Environmental Protection Institute</a:t>
            </a:r>
            <a:endParaRPr kumimoji="0" lang="en-US" sz="1200" b="0" i="0" u="none" strike="noStrike" kern="1200" cap="none" spc="0" normalizeH="0" baseline="0" noProof="0" dirty="0">
              <a:ln>
                <a:noFill/>
              </a:ln>
              <a:solidFill>
                <a:srgbClr val="7F7F7F"/>
              </a:solidFill>
              <a:effectLst/>
              <a:uLnTx/>
              <a:uFillTx/>
              <a:latin typeface="Arial Narrow" pitchFamily="34" charset="0"/>
              <a:ea typeface="+mn-ea"/>
              <a:cs typeface="Arial" charset="0"/>
            </a:endParaRPr>
          </a:p>
        </p:txBody>
      </p:sp>
    </p:spTree>
    <p:extLst>
      <p:ext uri="{BB962C8B-B14F-4D97-AF65-F5344CB8AC3E}">
        <p14:creationId xmlns:p14="http://schemas.microsoft.com/office/powerpoint/2010/main" val="1758362028"/>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09550" y="209551"/>
            <a:ext cx="8686800" cy="8572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a:solidFill>
                  <a:schemeClr val="accent1">
                    <a:lumMod val="50000"/>
                  </a:schemeClr>
                </a:solidFill>
              </a:rPr>
              <a:t>11.3 INSPECTION MONITORING OF LOCAL (AND REGIONAL) SELF-GOVERNMENT UNITS </a:t>
            </a:r>
            <a:endParaRPr lang="hr-HR" sz="2800" b="1" dirty="0">
              <a:solidFill>
                <a:schemeClr val="accent1">
                  <a:lumMod val="75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297540854"/>
              </p:ext>
            </p:extLst>
          </p:nvPr>
        </p:nvGraphicFramePr>
        <p:xfrm>
          <a:off x="666749" y="1235074"/>
          <a:ext cx="7877175" cy="5120640"/>
        </p:xfrm>
        <a:graphic>
          <a:graphicData uri="http://schemas.openxmlformats.org/drawingml/2006/table">
            <a:tbl>
              <a:tblPr firstRow="1" bandRow="1">
                <a:effectLst>
                  <a:innerShdw blurRad="63500" dist="50800" dir="2700000">
                    <a:prstClr val="black">
                      <a:alpha val="50000"/>
                    </a:prstClr>
                  </a:innerShdw>
                </a:effectLst>
                <a:tableStyleId>{5940675A-B579-460E-94D1-54222C63F5DA}</a:tableStyleId>
              </a:tblPr>
              <a:tblGrid>
                <a:gridCol w="1564644">
                  <a:extLst>
                    <a:ext uri="{9D8B030D-6E8A-4147-A177-3AD203B41FA5}">
                      <a16:colId xmlns:a16="http://schemas.microsoft.com/office/drawing/2014/main" val="20000"/>
                    </a:ext>
                  </a:extLst>
                </a:gridCol>
                <a:gridCol w="6312531">
                  <a:extLst>
                    <a:ext uri="{9D8B030D-6E8A-4147-A177-3AD203B41FA5}">
                      <a16:colId xmlns:a16="http://schemas.microsoft.com/office/drawing/2014/main" val="20001"/>
                    </a:ext>
                  </a:extLst>
                </a:gridCol>
              </a:tblGrid>
              <a:tr h="620289">
                <a:tc>
                  <a:txBody>
                    <a:bodyPr/>
                    <a:lstStyle/>
                    <a:p>
                      <a:pPr algn="l">
                        <a:lnSpc>
                          <a:spcPct val="100000"/>
                        </a:lnSpc>
                        <a:spcAft>
                          <a:spcPts val="0"/>
                        </a:spcAft>
                      </a:pPr>
                      <a:r>
                        <a:rPr lang="hr-HR" sz="2400" b="1" dirty="0" err="1">
                          <a:solidFill>
                            <a:schemeClr val="bg1"/>
                          </a:solidFill>
                          <a:latin typeface="+mn-lt"/>
                          <a:ea typeface="MS Mincho"/>
                          <a:cs typeface="Times New Roman"/>
                        </a:rPr>
                        <a:t>Subject</a:t>
                      </a:r>
                      <a:r>
                        <a:rPr lang="hr-HR" sz="2400" b="1" dirty="0">
                          <a:solidFill>
                            <a:schemeClr val="bg1"/>
                          </a:solidFill>
                          <a:latin typeface="+mn-lt"/>
                          <a:ea typeface="MS Mincho"/>
                          <a:cs typeface="Times New Roman"/>
                        </a:rPr>
                        <a:t> </a:t>
                      </a:r>
                      <a:r>
                        <a:rPr lang="hr-HR" sz="2400" b="1" dirty="0" err="1">
                          <a:solidFill>
                            <a:schemeClr val="bg1"/>
                          </a:solidFill>
                          <a:latin typeface="+mn-lt"/>
                          <a:ea typeface="MS Mincho"/>
                          <a:cs typeface="Times New Roman"/>
                        </a:rPr>
                        <a:t>of</a:t>
                      </a:r>
                      <a:r>
                        <a:rPr lang="hr-HR" sz="2400" b="1" dirty="0">
                          <a:solidFill>
                            <a:schemeClr val="bg1"/>
                          </a:solidFill>
                          <a:latin typeface="+mn-lt"/>
                          <a:ea typeface="MS Mincho"/>
                          <a:cs typeface="Times New Roman"/>
                        </a:rPr>
                        <a:t> </a:t>
                      </a:r>
                      <a:r>
                        <a:rPr lang="hr-HR" sz="2400" b="1" dirty="0" err="1">
                          <a:solidFill>
                            <a:schemeClr val="bg1"/>
                          </a:solidFill>
                          <a:latin typeface="+mn-lt"/>
                          <a:ea typeface="MS Mincho"/>
                          <a:cs typeface="Times New Roman"/>
                        </a:rPr>
                        <a:t>inspection</a:t>
                      </a:r>
                      <a:endParaRPr lang="hr-HR" sz="2400" dirty="0">
                        <a:solidFill>
                          <a:schemeClr val="bg1"/>
                        </a:solidFill>
                        <a:latin typeface="+mn-lt"/>
                        <a:ea typeface="MS Mincho"/>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l">
                        <a:lnSpc>
                          <a:spcPct val="100000"/>
                        </a:lnSpc>
                        <a:spcAft>
                          <a:spcPts val="0"/>
                        </a:spcAft>
                      </a:pPr>
                      <a:r>
                        <a:rPr lang="en-US" sz="2400" b="1" dirty="0">
                          <a:solidFill>
                            <a:schemeClr val="tx2">
                              <a:lumMod val="75000"/>
                            </a:schemeClr>
                          </a:solidFill>
                          <a:latin typeface="+mn-lt"/>
                          <a:ea typeface="MS Mincho"/>
                          <a:cs typeface="Times New Roman"/>
                        </a:rPr>
                        <a:t>INSPECTION MONITORING OF LOCAL (AND REGIONAL) SELF-GOVERNMENT UNITS </a:t>
                      </a:r>
                      <a:endParaRPr lang="hr-HR" sz="2400" b="1" dirty="0">
                        <a:solidFill>
                          <a:schemeClr val="tx2">
                            <a:lumMod val="75000"/>
                          </a:schemeClr>
                        </a:solidFill>
                        <a:latin typeface="+mn-lt"/>
                        <a:ea typeface="MS Mincho"/>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620289">
                <a:tc>
                  <a:txBody>
                    <a:bodyPr/>
                    <a:lstStyle/>
                    <a:p>
                      <a:pPr algn="l">
                        <a:lnSpc>
                          <a:spcPct val="100000"/>
                        </a:lnSpc>
                        <a:spcAft>
                          <a:spcPts val="0"/>
                        </a:spcAft>
                      </a:pPr>
                      <a:r>
                        <a:rPr lang="hr-HR" sz="2400" b="1" dirty="0" err="1">
                          <a:solidFill>
                            <a:schemeClr val="bg1"/>
                          </a:solidFill>
                          <a:latin typeface="+mn-lt"/>
                          <a:ea typeface="MS Mincho"/>
                          <a:cs typeface="Times New Roman"/>
                        </a:rPr>
                        <a:t>Inspection</a:t>
                      </a:r>
                      <a:r>
                        <a:rPr lang="hr-HR" sz="2400" b="1" dirty="0">
                          <a:solidFill>
                            <a:schemeClr val="bg1"/>
                          </a:solidFill>
                          <a:latin typeface="+mn-lt"/>
                          <a:ea typeface="MS Mincho"/>
                          <a:cs typeface="Times New Roman"/>
                        </a:rPr>
                        <a:t> </a:t>
                      </a:r>
                      <a:r>
                        <a:rPr lang="hr-HR" sz="2400" b="1" dirty="0" err="1">
                          <a:solidFill>
                            <a:schemeClr val="bg1"/>
                          </a:solidFill>
                          <a:latin typeface="+mn-lt"/>
                          <a:ea typeface="MS Mincho"/>
                          <a:cs typeface="Times New Roman"/>
                        </a:rPr>
                        <a:t>code</a:t>
                      </a:r>
                      <a:endParaRPr lang="hr-HR" sz="2400" dirty="0">
                        <a:solidFill>
                          <a:schemeClr val="bg1"/>
                        </a:solidFill>
                        <a:latin typeface="+mn-lt"/>
                        <a:ea typeface="MS Mincho"/>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l">
                        <a:lnSpc>
                          <a:spcPts val="1400"/>
                        </a:lnSpc>
                        <a:spcAft>
                          <a:spcPts val="0"/>
                        </a:spcAft>
                      </a:pPr>
                      <a:r>
                        <a:rPr lang="hr-HR" sz="2400" b="1" kern="1200" dirty="0">
                          <a:solidFill>
                            <a:schemeClr val="accent1">
                              <a:lumMod val="50000"/>
                            </a:schemeClr>
                          </a:solidFill>
                          <a:latin typeface="+mn-lt"/>
                          <a:ea typeface="+mn-ea"/>
                          <a:cs typeface="+mn-cs"/>
                        </a:rPr>
                        <a:t>PKZ-JLS</a:t>
                      </a:r>
                      <a:endParaRPr lang="hr-HR" sz="2400" b="1" dirty="0">
                        <a:solidFill>
                          <a:schemeClr val="accent1">
                            <a:lumMod val="50000"/>
                          </a:schemeClr>
                        </a:solidFill>
                        <a:latin typeface="+mn-lt"/>
                        <a:ea typeface="MS Mincho"/>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r h="1495109">
                <a:tc>
                  <a:txBody>
                    <a:bodyPr/>
                    <a:lstStyle/>
                    <a:p>
                      <a:pPr algn="l">
                        <a:lnSpc>
                          <a:spcPct val="100000"/>
                        </a:lnSpc>
                        <a:spcAft>
                          <a:spcPts val="0"/>
                        </a:spcAft>
                      </a:pPr>
                      <a:r>
                        <a:rPr lang="hr-HR" sz="2400" b="1" dirty="0">
                          <a:solidFill>
                            <a:schemeClr val="bg1"/>
                          </a:solidFill>
                          <a:latin typeface="+mn-lt"/>
                          <a:ea typeface="MS Mincho"/>
                          <a:cs typeface="Times New Roman"/>
                        </a:rPr>
                        <a:t>Legal </a:t>
                      </a:r>
                      <a:r>
                        <a:rPr lang="hr-HR" sz="2400" b="1" dirty="0" err="1">
                          <a:solidFill>
                            <a:schemeClr val="bg1"/>
                          </a:solidFill>
                          <a:latin typeface="+mn-lt"/>
                          <a:ea typeface="MS Mincho"/>
                          <a:cs typeface="Times New Roman"/>
                        </a:rPr>
                        <a:t>basis</a:t>
                      </a:r>
                      <a:endParaRPr lang="hr-HR" sz="2400" dirty="0">
                        <a:solidFill>
                          <a:schemeClr val="bg1"/>
                        </a:solidFill>
                        <a:latin typeface="+mn-lt"/>
                        <a:ea typeface="MS Mincho"/>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kern="1200" dirty="0">
                          <a:solidFill>
                            <a:schemeClr val="accent1">
                              <a:lumMod val="50000"/>
                            </a:schemeClr>
                          </a:solidFill>
                          <a:latin typeface="+mn-lt"/>
                          <a:ea typeface="+mn-ea"/>
                          <a:cs typeface="+mn-cs"/>
                        </a:rPr>
                        <a:t>Air </a:t>
                      </a:r>
                      <a:r>
                        <a:rPr lang="hr-HR" sz="2400" b="1" kern="1200" dirty="0" err="1">
                          <a:solidFill>
                            <a:schemeClr val="accent1">
                              <a:lumMod val="50000"/>
                            </a:schemeClr>
                          </a:solidFill>
                          <a:latin typeface="+mn-lt"/>
                          <a:ea typeface="+mn-ea"/>
                          <a:cs typeface="+mn-cs"/>
                        </a:rPr>
                        <a:t>Protection</a:t>
                      </a:r>
                      <a:r>
                        <a:rPr lang="hr-HR" sz="2400" b="1" kern="1200" dirty="0">
                          <a:solidFill>
                            <a:schemeClr val="accent1">
                              <a:lumMod val="50000"/>
                            </a:schemeClr>
                          </a:solidFill>
                          <a:latin typeface="+mn-lt"/>
                          <a:ea typeface="+mn-ea"/>
                          <a:cs typeface="+mn-cs"/>
                        </a:rPr>
                        <a:t> </a:t>
                      </a:r>
                      <a:r>
                        <a:rPr lang="hr-HR" sz="2400" b="1" kern="1200" dirty="0" err="1">
                          <a:solidFill>
                            <a:schemeClr val="accent1">
                              <a:lumMod val="50000"/>
                            </a:schemeClr>
                          </a:solidFill>
                          <a:latin typeface="+mn-lt"/>
                          <a:ea typeface="+mn-ea"/>
                          <a:cs typeface="+mn-cs"/>
                        </a:rPr>
                        <a:t>Act</a:t>
                      </a:r>
                      <a:r>
                        <a:rPr lang="hr-HR" sz="2400" b="0" kern="1200" dirty="0">
                          <a:solidFill>
                            <a:schemeClr val="accent1">
                              <a:lumMod val="50000"/>
                            </a:schemeClr>
                          </a:solidFill>
                          <a:latin typeface="+mn-lt"/>
                          <a:ea typeface="+mn-ea"/>
                          <a:cs typeface="+mn-cs"/>
                        </a:rPr>
                        <a:t>, </a:t>
                      </a:r>
                      <a:r>
                        <a:rPr lang="hr-HR" sz="2400" b="0" kern="1200" dirty="0" err="1">
                          <a:solidFill>
                            <a:schemeClr val="accent1">
                              <a:lumMod val="50000"/>
                            </a:schemeClr>
                          </a:solidFill>
                          <a:latin typeface="+mn-lt"/>
                          <a:ea typeface="+mn-ea"/>
                          <a:cs typeface="+mn-cs"/>
                        </a:rPr>
                        <a:t>Articles</a:t>
                      </a:r>
                      <a:endParaRPr lang="hr-HR" sz="2400" b="0" kern="1200" dirty="0">
                        <a:solidFill>
                          <a:schemeClr val="accent1">
                            <a:lumMod val="50000"/>
                          </a:schemeClr>
                        </a:solidFill>
                        <a:latin typeface="+mn-lt"/>
                        <a:ea typeface="+mn-ea"/>
                        <a:cs typeface="+mn-cs"/>
                      </a:endParaRPr>
                    </a:p>
                    <a:p>
                      <a:r>
                        <a:rPr lang="hr-HR" sz="2400" kern="1200" dirty="0">
                          <a:solidFill>
                            <a:schemeClr val="accent1">
                              <a:lumMod val="50000"/>
                            </a:schemeClr>
                          </a:solidFill>
                          <a:latin typeface="+mn-lt"/>
                          <a:ea typeface="+mn-ea"/>
                          <a:cs typeface="+mn-cs"/>
                        </a:rPr>
                        <a:t>12, 14 – Air </a:t>
                      </a:r>
                      <a:r>
                        <a:rPr lang="hr-HR" sz="2400" kern="1200" dirty="0" err="1">
                          <a:solidFill>
                            <a:schemeClr val="accent1">
                              <a:lumMod val="50000"/>
                            </a:schemeClr>
                          </a:solidFill>
                          <a:latin typeface="+mn-lt"/>
                          <a:ea typeface="+mn-ea"/>
                          <a:cs typeface="+mn-cs"/>
                        </a:rPr>
                        <a:t>Protection</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Programme</a:t>
                      </a:r>
                      <a:endParaRPr lang="hr-HR" sz="2400" kern="1200" dirty="0">
                        <a:solidFill>
                          <a:schemeClr val="accent1">
                            <a:lumMod val="50000"/>
                          </a:schemeClr>
                        </a:solidFill>
                        <a:latin typeface="+mn-lt"/>
                        <a:ea typeface="+mn-ea"/>
                        <a:cs typeface="+mn-cs"/>
                      </a:endParaRPr>
                    </a:p>
                    <a:p>
                      <a:r>
                        <a:rPr lang="hr-HR" sz="2400" kern="1200" dirty="0">
                          <a:solidFill>
                            <a:schemeClr val="accent1">
                              <a:lumMod val="50000"/>
                            </a:schemeClr>
                          </a:solidFill>
                          <a:latin typeface="+mn-lt"/>
                          <a:ea typeface="+mn-ea"/>
                          <a:cs typeface="+mn-cs"/>
                        </a:rPr>
                        <a:t>24, 25 – </a:t>
                      </a:r>
                      <a:r>
                        <a:rPr lang="hr-HR" sz="2400" kern="1200" dirty="0" err="1">
                          <a:solidFill>
                            <a:schemeClr val="accent1">
                              <a:lumMod val="50000"/>
                            </a:schemeClr>
                          </a:solidFill>
                          <a:latin typeface="+mn-lt"/>
                          <a:ea typeface="+mn-ea"/>
                          <a:cs typeface="+mn-cs"/>
                        </a:rPr>
                        <a:t>air</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quality</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categories</a:t>
                      </a:r>
                      <a:r>
                        <a:rPr lang="hr-HR" sz="2400" kern="1200" dirty="0">
                          <a:solidFill>
                            <a:schemeClr val="accent1">
                              <a:lumMod val="50000"/>
                            </a:schemeClr>
                          </a:solidFill>
                          <a:latin typeface="+mn-lt"/>
                          <a:ea typeface="+mn-ea"/>
                          <a:cs typeface="+mn-cs"/>
                        </a:rPr>
                        <a:t>, limit </a:t>
                      </a:r>
                      <a:r>
                        <a:rPr lang="hr-HR" sz="2400" kern="1200" dirty="0" err="1">
                          <a:solidFill>
                            <a:schemeClr val="accent1">
                              <a:lumMod val="50000"/>
                            </a:schemeClr>
                          </a:solidFill>
                          <a:latin typeface="+mn-lt"/>
                          <a:ea typeface="+mn-ea"/>
                          <a:cs typeface="+mn-cs"/>
                        </a:rPr>
                        <a:t>and</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target</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values</a:t>
                      </a:r>
                      <a:endParaRPr lang="hr-HR" sz="2400" kern="1200" dirty="0">
                        <a:solidFill>
                          <a:schemeClr val="accent1">
                            <a:lumMod val="50000"/>
                          </a:schemeClr>
                        </a:solidFill>
                        <a:latin typeface="+mn-lt"/>
                        <a:ea typeface="+mn-ea"/>
                        <a:cs typeface="+mn-cs"/>
                      </a:endParaRPr>
                    </a:p>
                    <a:p>
                      <a:r>
                        <a:rPr lang="hr-HR" sz="2400" kern="1200" dirty="0">
                          <a:solidFill>
                            <a:schemeClr val="accent1">
                              <a:lumMod val="50000"/>
                            </a:schemeClr>
                          </a:solidFill>
                          <a:latin typeface="+mn-lt"/>
                          <a:ea typeface="+mn-ea"/>
                          <a:cs typeface="+mn-cs"/>
                        </a:rPr>
                        <a:t>26 – </a:t>
                      </a:r>
                      <a:r>
                        <a:rPr lang="hr-HR" sz="2400" kern="1200" dirty="0" err="1">
                          <a:solidFill>
                            <a:schemeClr val="accent1">
                              <a:lumMod val="50000"/>
                            </a:schemeClr>
                          </a:solidFill>
                          <a:latin typeface="+mn-lt"/>
                          <a:ea typeface="+mn-ea"/>
                          <a:cs typeface="+mn-cs"/>
                        </a:rPr>
                        <a:t>special</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protection</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measures</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of</a:t>
                      </a:r>
                      <a:r>
                        <a:rPr lang="hr-HR" sz="2400" kern="1200" dirty="0">
                          <a:solidFill>
                            <a:schemeClr val="accent1">
                              <a:lumMod val="50000"/>
                            </a:schemeClr>
                          </a:solidFill>
                          <a:latin typeface="+mn-lt"/>
                          <a:ea typeface="+mn-ea"/>
                          <a:cs typeface="+mn-cs"/>
                        </a:rPr>
                        <a:t> human </a:t>
                      </a:r>
                      <a:r>
                        <a:rPr lang="hr-HR" sz="2400" kern="1200" dirty="0" err="1">
                          <a:solidFill>
                            <a:schemeClr val="accent1">
                              <a:lumMod val="50000"/>
                            </a:schemeClr>
                          </a:solidFill>
                          <a:latin typeface="+mn-lt"/>
                          <a:ea typeface="+mn-ea"/>
                          <a:cs typeface="+mn-cs"/>
                        </a:rPr>
                        <a:t>health</a:t>
                      </a:r>
                      <a:endParaRPr lang="hr-HR" sz="2400" kern="1200" dirty="0">
                        <a:solidFill>
                          <a:schemeClr val="accent1">
                            <a:lumMod val="50000"/>
                          </a:schemeClr>
                        </a:solidFill>
                        <a:latin typeface="+mn-lt"/>
                        <a:ea typeface="+mn-ea"/>
                        <a:cs typeface="+mn-cs"/>
                      </a:endParaRPr>
                    </a:p>
                    <a:p>
                      <a:r>
                        <a:rPr lang="hr-HR" sz="2400" kern="1200" dirty="0">
                          <a:solidFill>
                            <a:schemeClr val="accent1">
                              <a:lumMod val="50000"/>
                            </a:schemeClr>
                          </a:solidFill>
                          <a:latin typeface="+mn-lt"/>
                          <a:ea typeface="+mn-ea"/>
                          <a:cs typeface="+mn-cs"/>
                        </a:rPr>
                        <a:t>31, 32, 33, 46 – </a:t>
                      </a:r>
                      <a:r>
                        <a:rPr lang="hr-HR" sz="2400" kern="1200" dirty="0" err="1">
                          <a:solidFill>
                            <a:schemeClr val="accent1">
                              <a:lumMod val="50000"/>
                            </a:schemeClr>
                          </a:solidFill>
                          <a:latin typeface="+mn-lt"/>
                          <a:ea typeface="+mn-ea"/>
                          <a:cs typeface="+mn-cs"/>
                        </a:rPr>
                        <a:t>legal</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basis</a:t>
                      </a:r>
                      <a:r>
                        <a:rPr lang="hr-HR" sz="2400" kern="1200" dirty="0">
                          <a:solidFill>
                            <a:schemeClr val="accent1">
                              <a:lumMod val="50000"/>
                            </a:schemeClr>
                          </a:solidFill>
                          <a:latin typeface="+mn-lt"/>
                          <a:ea typeface="+mn-ea"/>
                          <a:cs typeface="+mn-cs"/>
                        </a:rPr>
                        <a:t> for </a:t>
                      </a:r>
                      <a:r>
                        <a:rPr lang="hr-HR" sz="2400" kern="1200" dirty="0" err="1">
                          <a:solidFill>
                            <a:schemeClr val="accent1">
                              <a:lumMod val="50000"/>
                            </a:schemeClr>
                          </a:solidFill>
                          <a:latin typeface="+mn-lt"/>
                          <a:ea typeface="+mn-ea"/>
                          <a:cs typeface="+mn-cs"/>
                        </a:rPr>
                        <a:t>monitoring</a:t>
                      </a:r>
                      <a:endParaRPr lang="hr-HR" sz="2400" kern="1200" dirty="0">
                        <a:solidFill>
                          <a:schemeClr val="accent1">
                            <a:lumMod val="50000"/>
                          </a:schemeClr>
                        </a:solidFill>
                        <a:latin typeface="+mn-lt"/>
                        <a:ea typeface="+mn-ea"/>
                        <a:cs typeface="+mn-cs"/>
                      </a:endParaRPr>
                    </a:p>
                    <a:p>
                      <a:r>
                        <a:rPr lang="hr-HR" sz="2400" kern="1200" dirty="0">
                          <a:solidFill>
                            <a:schemeClr val="accent1">
                              <a:lumMod val="50000"/>
                            </a:schemeClr>
                          </a:solidFill>
                          <a:latin typeface="+mn-lt"/>
                          <a:ea typeface="+mn-ea"/>
                          <a:cs typeface="+mn-cs"/>
                        </a:rPr>
                        <a:t>37 – </a:t>
                      </a:r>
                      <a:r>
                        <a:rPr lang="hr-HR" sz="2400" kern="1200" dirty="0" err="1">
                          <a:solidFill>
                            <a:schemeClr val="accent1">
                              <a:lumMod val="50000"/>
                            </a:schemeClr>
                          </a:solidFill>
                          <a:latin typeface="+mn-lt"/>
                          <a:ea typeface="+mn-ea"/>
                          <a:cs typeface="+mn-cs"/>
                        </a:rPr>
                        <a:t>measures</a:t>
                      </a:r>
                      <a:r>
                        <a:rPr lang="hr-HR" sz="2400" kern="1200" dirty="0">
                          <a:solidFill>
                            <a:schemeClr val="accent1">
                              <a:lumMod val="50000"/>
                            </a:schemeClr>
                          </a:solidFill>
                          <a:latin typeface="+mn-lt"/>
                          <a:ea typeface="+mn-ea"/>
                          <a:cs typeface="+mn-cs"/>
                        </a:rPr>
                        <a:t> for </a:t>
                      </a:r>
                      <a:r>
                        <a:rPr lang="hr-HR" sz="2400" kern="1200" dirty="0" err="1">
                          <a:solidFill>
                            <a:schemeClr val="accent1">
                              <a:lumMod val="50000"/>
                            </a:schemeClr>
                          </a:solidFill>
                          <a:latin typeface="+mn-lt"/>
                          <a:ea typeface="+mn-ea"/>
                          <a:cs typeface="+mn-cs"/>
                        </a:rPr>
                        <a:t>pollution</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reduction</a:t>
                      </a:r>
                      <a:endParaRPr lang="hr-HR" sz="2400" kern="1200" dirty="0">
                        <a:solidFill>
                          <a:schemeClr val="accent1">
                            <a:lumMod val="50000"/>
                          </a:schemeClr>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hr-HR" sz="2400" kern="1200" dirty="0">
                          <a:solidFill>
                            <a:schemeClr val="accent1">
                              <a:lumMod val="50000"/>
                            </a:schemeClr>
                          </a:solidFill>
                          <a:latin typeface="+mn-lt"/>
                          <a:ea typeface="+mn-ea"/>
                          <a:cs typeface="+mn-cs"/>
                        </a:rPr>
                        <a:t>37, 46, </a:t>
                      </a:r>
                      <a:r>
                        <a:rPr lang="hr-HR" sz="2400" kern="1200" dirty="0" err="1">
                          <a:solidFill>
                            <a:schemeClr val="accent1">
                              <a:lumMod val="50000"/>
                            </a:schemeClr>
                          </a:solidFill>
                          <a:latin typeface="+mn-lt"/>
                          <a:ea typeface="+mn-ea"/>
                          <a:cs typeface="+mn-cs"/>
                        </a:rPr>
                        <a:t>47</a:t>
                      </a:r>
                      <a:r>
                        <a:rPr lang="hr-HR" sz="2400" kern="1200" dirty="0">
                          <a:solidFill>
                            <a:schemeClr val="accent1">
                              <a:lumMod val="50000"/>
                            </a:schemeClr>
                          </a:solidFill>
                          <a:latin typeface="+mn-lt"/>
                          <a:ea typeface="+mn-ea"/>
                          <a:cs typeface="+mn-cs"/>
                        </a:rPr>
                        <a:t> – </a:t>
                      </a:r>
                      <a:r>
                        <a:rPr lang="hr-HR" sz="2400" kern="1200" dirty="0" err="1">
                          <a:solidFill>
                            <a:schemeClr val="accent1">
                              <a:lumMod val="50000"/>
                            </a:schemeClr>
                          </a:solidFill>
                          <a:latin typeface="+mn-lt"/>
                          <a:ea typeface="+mn-ea"/>
                          <a:cs typeface="+mn-cs"/>
                        </a:rPr>
                        <a:t>action</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plans</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and</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short</a:t>
                      </a:r>
                      <a:r>
                        <a:rPr lang="hr-HR" sz="2400" kern="1200" dirty="0">
                          <a:solidFill>
                            <a:schemeClr val="accent1">
                              <a:lumMod val="50000"/>
                            </a:schemeClr>
                          </a:solidFill>
                          <a:latin typeface="+mn-lt"/>
                          <a:ea typeface="+mn-ea"/>
                          <a:cs typeface="+mn-cs"/>
                        </a:rPr>
                        <a:t>-</a:t>
                      </a:r>
                      <a:r>
                        <a:rPr lang="hr-HR" sz="2400" kern="1200" dirty="0" err="1">
                          <a:solidFill>
                            <a:schemeClr val="accent1">
                              <a:lumMod val="50000"/>
                            </a:schemeClr>
                          </a:solidFill>
                          <a:latin typeface="+mn-lt"/>
                          <a:ea typeface="+mn-ea"/>
                          <a:cs typeface="+mn-cs"/>
                        </a:rPr>
                        <a:t>term</a:t>
                      </a:r>
                      <a:r>
                        <a:rPr lang="hr-HR" sz="2400" kern="1200" baseline="0" dirty="0">
                          <a:solidFill>
                            <a:schemeClr val="accent1">
                              <a:lumMod val="50000"/>
                            </a:schemeClr>
                          </a:solidFill>
                          <a:latin typeface="+mn-lt"/>
                          <a:ea typeface="+mn-ea"/>
                          <a:cs typeface="+mn-cs"/>
                        </a:rPr>
                        <a:t> </a:t>
                      </a:r>
                      <a:r>
                        <a:rPr lang="hr-HR" sz="2400" kern="1200" baseline="0" dirty="0" err="1">
                          <a:solidFill>
                            <a:schemeClr val="accent1">
                              <a:lumMod val="50000"/>
                            </a:schemeClr>
                          </a:solidFill>
                          <a:latin typeface="+mn-lt"/>
                          <a:ea typeface="+mn-ea"/>
                          <a:cs typeface="+mn-cs"/>
                        </a:rPr>
                        <a:t>action</a:t>
                      </a:r>
                      <a:r>
                        <a:rPr lang="hr-HR" sz="2400" kern="1200" baseline="0" dirty="0">
                          <a:solidFill>
                            <a:schemeClr val="accent1">
                              <a:lumMod val="50000"/>
                            </a:schemeClr>
                          </a:solidFill>
                          <a:latin typeface="+mn-lt"/>
                          <a:ea typeface="+mn-ea"/>
                          <a:cs typeface="+mn-cs"/>
                        </a:rPr>
                        <a:t> </a:t>
                      </a:r>
                      <a:r>
                        <a:rPr lang="hr-HR" sz="2400" kern="1200" baseline="0" dirty="0" err="1">
                          <a:solidFill>
                            <a:schemeClr val="accent1">
                              <a:lumMod val="50000"/>
                            </a:schemeClr>
                          </a:solidFill>
                          <a:latin typeface="+mn-lt"/>
                          <a:ea typeface="+mn-ea"/>
                          <a:cs typeface="+mn-cs"/>
                        </a:rPr>
                        <a:t>plans</a:t>
                      </a:r>
                      <a:endParaRPr lang="hr-HR" sz="2400" kern="1200" dirty="0">
                        <a:solidFill>
                          <a:schemeClr val="accent1">
                            <a:lumMod val="50000"/>
                          </a:schemeClr>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10" name="Podnaslov 2"/>
          <p:cNvSpPr txBox="1">
            <a:spLocks/>
          </p:cNvSpPr>
          <p:nvPr/>
        </p:nvSpPr>
        <p:spPr>
          <a:xfrm>
            <a:off x="0" y="23406"/>
            <a:ext cx="9131086" cy="4089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827997435"/>
      </p:ext>
    </p:extLst>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276225"/>
            <a:ext cx="8686800" cy="866775"/>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accent1">
                    <a:lumMod val="50000"/>
                  </a:schemeClr>
                </a:solidFill>
              </a:rPr>
              <a:t>11.</a:t>
            </a:r>
            <a:r>
              <a:rPr lang="hr-HR" sz="2800" b="1" dirty="0"/>
              <a:t>3</a:t>
            </a:r>
            <a:r>
              <a:rPr lang="hr-HR" sz="2800" b="1" dirty="0">
                <a:solidFill>
                  <a:schemeClr val="accent1">
                    <a:lumMod val="50000"/>
                  </a:schemeClr>
                </a:solidFill>
              </a:rPr>
              <a:t> INSPECTION MONITORING OF LOCAL (AND REGIONAL) SELF-GOVERNMENT UNITS </a:t>
            </a:r>
            <a:endParaRPr lang="hr-HR" sz="2800" b="1" dirty="0">
              <a:solidFill>
                <a:schemeClr val="accent1">
                  <a:lumMod val="75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4000856951"/>
              </p:ext>
            </p:extLst>
          </p:nvPr>
        </p:nvGraphicFramePr>
        <p:xfrm>
          <a:off x="638174" y="1597024"/>
          <a:ext cx="7877175" cy="4389120"/>
        </p:xfrm>
        <a:graphic>
          <a:graphicData uri="http://schemas.openxmlformats.org/drawingml/2006/table">
            <a:tbl>
              <a:tblPr firstRow="1" bandRow="1">
                <a:effectLst>
                  <a:innerShdw blurRad="63500" dist="50800" dir="2700000">
                    <a:prstClr val="black">
                      <a:alpha val="50000"/>
                    </a:prstClr>
                  </a:innerShdw>
                </a:effectLst>
                <a:tableStyleId>{5940675A-B579-460E-94D1-54222C63F5DA}</a:tableStyleId>
              </a:tblPr>
              <a:tblGrid>
                <a:gridCol w="1781176">
                  <a:extLst>
                    <a:ext uri="{9D8B030D-6E8A-4147-A177-3AD203B41FA5}">
                      <a16:colId xmlns:a16="http://schemas.microsoft.com/office/drawing/2014/main" val="20000"/>
                    </a:ext>
                  </a:extLst>
                </a:gridCol>
                <a:gridCol w="6095999">
                  <a:extLst>
                    <a:ext uri="{9D8B030D-6E8A-4147-A177-3AD203B41FA5}">
                      <a16:colId xmlns:a16="http://schemas.microsoft.com/office/drawing/2014/main" val="20001"/>
                    </a:ext>
                  </a:extLst>
                </a:gridCol>
              </a:tblGrid>
              <a:tr h="1495109">
                <a:tc>
                  <a:txBody>
                    <a:bodyPr/>
                    <a:lstStyle/>
                    <a:p>
                      <a:pPr algn="l">
                        <a:lnSpc>
                          <a:spcPct val="100000"/>
                        </a:lnSpc>
                        <a:spcAft>
                          <a:spcPts val="0"/>
                        </a:spcAft>
                      </a:pPr>
                      <a:r>
                        <a:rPr lang="hr-HR" sz="2400" b="1" dirty="0">
                          <a:solidFill>
                            <a:schemeClr val="bg1"/>
                          </a:solidFill>
                          <a:latin typeface="+mn-lt"/>
                          <a:ea typeface="MS Mincho"/>
                          <a:cs typeface="Times New Roman"/>
                        </a:rPr>
                        <a:t>Legal </a:t>
                      </a:r>
                      <a:r>
                        <a:rPr lang="hr-HR" sz="2400" b="1" dirty="0" err="1">
                          <a:solidFill>
                            <a:schemeClr val="bg1"/>
                          </a:solidFill>
                          <a:latin typeface="+mn-lt"/>
                          <a:ea typeface="MS Mincho"/>
                          <a:cs typeface="Times New Roman"/>
                        </a:rPr>
                        <a:t>basis</a:t>
                      </a:r>
                      <a:endParaRPr lang="hr-HR" sz="2400" dirty="0">
                        <a:solidFill>
                          <a:schemeClr val="bg1"/>
                        </a:solidFill>
                        <a:latin typeface="+mn-lt"/>
                        <a:ea typeface="MS Mincho"/>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kern="1200" dirty="0">
                          <a:solidFill>
                            <a:schemeClr val="accent1">
                              <a:lumMod val="50000"/>
                            </a:schemeClr>
                          </a:solidFill>
                          <a:latin typeface="+mn-lt"/>
                          <a:ea typeface="+mn-ea"/>
                          <a:cs typeface="+mn-cs"/>
                        </a:rPr>
                        <a:t>34 </a:t>
                      </a:r>
                      <a:r>
                        <a:rPr lang="hr-HR" sz="2400" kern="1200" dirty="0" err="1">
                          <a:solidFill>
                            <a:schemeClr val="accent1">
                              <a:lumMod val="50000"/>
                            </a:schemeClr>
                          </a:solidFill>
                          <a:latin typeface="+mn-lt"/>
                          <a:ea typeface="+mn-ea"/>
                          <a:cs typeface="+mn-cs"/>
                        </a:rPr>
                        <a:t>and</a:t>
                      </a:r>
                      <a:r>
                        <a:rPr lang="hr-HR" sz="2400" kern="1200" dirty="0">
                          <a:solidFill>
                            <a:schemeClr val="accent1">
                              <a:lumMod val="50000"/>
                            </a:schemeClr>
                          </a:solidFill>
                          <a:latin typeface="+mn-lt"/>
                          <a:ea typeface="+mn-ea"/>
                          <a:cs typeface="+mn-cs"/>
                        </a:rPr>
                        <a:t> 49 – </a:t>
                      </a:r>
                      <a:r>
                        <a:rPr lang="hr-HR" sz="2400" kern="1200" dirty="0" err="1">
                          <a:solidFill>
                            <a:schemeClr val="accent1">
                              <a:lumMod val="50000"/>
                            </a:schemeClr>
                          </a:solidFill>
                          <a:latin typeface="+mn-lt"/>
                          <a:ea typeface="+mn-ea"/>
                          <a:cs typeface="+mn-cs"/>
                        </a:rPr>
                        <a:t>public</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informing</a:t>
                      </a:r>
                      <a:endParaRPr lang="hr-HR" sz="2400" kern="1200" dirty="0">
                        <a:solidFill>
                          <a:schemeClr val="accent1">
                            <a:lumMod val="50000"/>
                          </a:schemeClr>
                        </a:solidFill>
                        <a:latin typeface="+mn-lt"/>
                        <a:ea typeface="+mn-ea"/>
                        <a:cs typeface="+mn-cs"/>
                      </a:endParaRPr>
                    </a:p>
                    <a:p>
                      <a:r>
                        <a:rPr lang="hr-HR" sz="2400" kern="1200" dirty="0">
                          <a:solidFill>
                            <a:schemeClr val="accent1">
                              <a:lumMod val="50000"/>
                            </a:schemeClr>
                          </a:solidFill>
                          <a:latin typeface="+mn-lt"/>
                          <a:ea typeface="+mn-ea"/>
                          <a:cs typeface="+mn-cs"/>
                        </a:rPr>
                        <a:t>52, 54, </a:t>
                      </a:r>
                      <a:r>
                        <a:rPr lang="hr-HR" sz="2400" kern="1200" dirty="0" err="1">
                          <a:solidFill>
                            <a:schemeClr val="accent1">
                              <a:lumMod val="50000"/>
                            </a:schemeClr>
                          </a:solidFill>
                          <a:latin typeface="+mn-lt"/>
                          <a:ea typeface="+mn-ea"/>
                          <a:cs typeface="+mn-cs"/>
                        </a:rPr>
                        <a:t>55</a:t>
                      </a:r>
                      <a:r>
                        <a:rPr lang="hr-HR" sz="2400" kern="1200" dirty="0">
                          <a:solidFill>
                            <a:schemeClr val="accent1">
                              <a:lumMod val="50000"/>
                            </a:schemeClr>
                          </a:solidFill>
                          <a:latin typeface="+mn-lt"/>
                          <a:ea typeface="+mn-ea"/>
                          <a:cs typeface="+mn-cs"/>
                        </a:rPr>
                        <a:t> - </a:t>
                      </a:r>
                      <a:r>
                        <a:rPr lang="en-US" sz="2400" kern="1200" dirty="0">
                          <a:solidFill>
                            <a:schemeClr val="accent1">
                              <a:lumMod val="50000"/>
                            </a:schemeClr>
                          </a:solidFill>
                          <a:latin typeface="+mn-lt"/>
                          <a:ea typeface="+mn-ea"/>
                          <a:cs typeface="+mn-cs"/>
                        </a:rPr>
                        <a:t>method of monitoring, permit for AQM</a:t>
                      </a:r>
                      <a:endParaRPr lang="hr-HR" sz="2400" kern="1200" dirty="0">
                        <a:solidFill>
                          <a:schemeClr val="accent1">
                            <a:lumMod val="50000"/>
                          </a:schemeClr>
                        </a:solidFill>
                        <a:latin typeface="+mn-lt"/>
                        <a:ea typeface="+mn-ea"/>
                        <a:cs typeface="+mn-cs"/>
                      </a:endParaRPr>
                    </a:p>
                    <a:p>
                      <a:r>
                        <a:rPr lang="hr-HR" sz="2400" kern="1200" dirty="0">
                          <a:solidFill>
                            <a:schemeClr val="accent1">
                              <a:lumMod val="50000"/>
                            </a:schemeClr>
                          </a:solidFill>
                          <a:latin typeface="+mn-lt"/>
                          <a:ea typeface="+mn-ea"/>
                          <a:cs typeface="+mn-cs"/>
                        </a:rPr>
                        <a:t>119 – </a:t>
                      </a:r>
                      <a:r>
                        <a:rPr lang="hr-HR" sz="2400" kern="1200" dirty="0" err="1">
                          <a:solidFill>
                            <a:schemeClr val="accent1">
                              <a:lumMod val="50000"/>
                            </a:schemeClr>
                          </a:solidFill>
                          <a:latin typeface="+mn-lt"/>
                          <a:ea typeface="+mn-ea"/>
                          <a:cs typeface="+mn-cs"/>
                        </a:rPr>
                        <a:t>information</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system</a:t>
                      </a:r>
                      <a:endParaRPr lang="hr-HR" sz="2400" kern="1200" dirty="0">
                        <a:solidFill>
                          <a:schemeClr val="accent1">
                            <a:lumMod val="50000"/>
                          </a:schemeClr>
                        </a:solidFill>
                        <a:latin typeface="+mn-lt"/>
                        <a:ea typeface="+mn-ea"/>
                        <a:cs typeface="+mn-cs"/>
                      </a:endParaRPr>
                    </a:p>
                    <a:p>
                      <a:r>
                        <a:rPr lang="hr-HR" sz="2400" kern="1200" dirty="0">
                          <a:solidFill>
                            <a:schemeClr val="accent1">
                              <a:lumMod val="50000"/>
                            </a:schemeClr>
                          </a:solidFill>
                          <a:latin typeface="+mn-lt"/>
                          <a:ea typeface="+mn-ea"/>
                          <a:cs typeface="+mn-cs"/>
                        </a:rPr>
                        <a:t>129, 130, </a:t>
                      </a:r>
                      <a:r>
                        <a:rPr lang="hr-HR" sz="2400" kern="1200" dirty="0" err="1">
                          <a:solidFill>
                            <a:schemeClr val="accent1">
                              <a:lumMod val="50000"/>
                            </a:schemeClr>
                          </a:solidFill>
                          <a:latin typeface="+mn-lt"/>
                          <a:ea typeface="+mn-ea"/>
                          <a:cs typeface="+mn-cs"/>
                        </a:rPr>
                        <a:t>131</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133</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137</a:t>
                      </a:r>
                      <a:r>
                        <a:rPr lang="hr-HR" sz="2400" kern="1200" dirty="0">
                          <a:solidFill>
                            <a:schemeClr val="accent1">
                              <a:lumMod val="50000"/>
                            </a:schemeClr>
                          </a:solidFill>
                          <a:latin typeface="+mn-lt"/>
                          <a:ea typeface="+mn-ea"/>
                          <a:cs typeface="+mn-cs"/>
                        </a:rPr>
                        <a:t>, 144 – </a:t>
                      </a:r>
                      <a:r>
                        <a:rPr lang="hr-HR" sz="2400" kern="1200" dirty="0" err="1">
                          <a:solidFill>
                            <a:schemeClr val="accent1">
                              <a:lumMod val="50000"/>
                            </a:schemeClr>
                          </a:solidFill>
                          <a:latin typeface="+mn-lt"/>
                          <a:ea typeface="+mn-ea"/>
                          <a:cs typeface="+mn-cs"/>
                        </a:rPr>
                        <a:t>inspection</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monitoring</a:t>
                      </a:r>
                      <a:r>
                        <a:rPr lang="hr-HR" sz="2400" kern="1200" dirty="0">
                          <a:solidFill>
                            <a:schemeClr val="accent1">
                              <a:lumMod val="50000"/>
                            </a:schemeClr>
                          </a:solidFill>
                          <a:latin typeface="+mn-lt"/>
                          <a:ea typeface="+mn-ea"/>
                          <a:cs typeface="+mn-cs"/>
                        </a:rPr>
                        <a:t> </a:t>
                      </a:r>
                    </a:p>
                    <a:p>
                      <a:r>
                        <a:rPr lang="hr-HR" sz="2400" kern="1200" dirty="0">
                          <a:solidFill>
                            <a:schemeClr val="accent1">
                              <a:lumMod val="50000"/>
                            </a:schemeClr>
                          </a:solidFill>
                          <a:latin typeface="+mn-lt"/>
                          <a:ea typeface="+mn-ea"/>
                          <a:cs typeface="+mn-cs"/>
                        </a:rPr>
                        <a:t>146, 148 - </a:t>
                      </a:r>
                      <a:r>
                        <a:rPr lang="hr-HR" sz="2400" kern="1200" dirty="0" err="1">
                          <a:solidFill>
                            <a:schemeClr val="accent1">
                              <a:lumMod val="50000"/>
                            </a:schemeClr>
                          </a:solidFill>
                          <a:latin typeface="+mn-lt"/>
                          <a:ea typeface="+mn-ea"/>
                          <a:cs typeface="+mn-cs"/>
                        </a:rPr>
                        <a:t>misdemeanour</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provisions</a:t>
                      </a:r>
                      <a:endParaRPr lang="hr-HR" sz="2400" kern="1200" dirty="0">
                        <a:solidFill>
                          <a:schemeClr val="accent1">
                            <a:lumMod val="50000"/>
                          </a:schemeClr>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1495109">
                <a:tc>
                  <a:txBody>
                    <a:bodyPr/>
                    <a:lstStyle/>
                    <a:p>
                      <a:pPr algn="l">
                        <a:lnSpc>
                          <a:spcPct val="100000"/>
                        </a:lnSpc>
                        <a:spcAft>
                          <a:spcPts val="0"/>
                        </a:spcAft>
                      </a:pPr>
                      <a:r>
                        <a:rPr lang="hr-HR" sz="2400" b="1" dirty="0" err="1">
                          <a:solidFill>
                            <a:schemeClr val="bg1"/>
                          </a:solidFill>
                          <a:latin typeface="+mn-lt"/>
                          <a:ea typeface="MS Mincho"/>
                          <a:cs typeface="Times New Roman"/>
                        </a:rPr>
                        <a:t>Bylaws</a:t>
                      </a:r>
                      <a:endParaRPr lang="hr-HR" sz="2400" b="1" dirty="0">
                        <a:solidFill>
                          <a:schemeClr val="bg1"/>
                        </a:solidFill>
                        <a:latin typeface="+mn-lt"/>
                        <a:ea typeface="MS Mincho"/>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en-US" sz="2400" b="1" kern="1200" dirty="0">
                          <a:solidFill>
                            <a:schemeClr val="accent1">
                              <a:lumMod val="50000"/>
                            </a:schemeClr>
                          </a:solidFill>
                          <a:latin typeface="+mn-lt"/>
                          <a:ea typeface="+mn-ea"/>
                          <a:cs typeface="+mn-cs"/>
                        </a:rPr>
                        <a:t>Ordinance on the Air Quality Monitoring</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Articles</a:t>
                      </a:r>
                      <a:endParaRPr lang="hr-HR" sz="2400" kern="1200" dirty="0">
                        <a:solidFill>
                          <a:schemeClr val="accent1">
                            <a:lumMod val="50000"/>
                          </a:schemeClr>
                        </a:solidFill>
                        <a:latin typeface="+mn-lt"/>
                        <a:ea typeface="+mn-ea"/>
                        <a:cs typeface="+mn-cs"/>
                      </a:endParaRPr>
                    </a:p>
                    <a:p>
                      <a:r>
                        <a:rPr lang="hr-HR" sz="2400" kern="1200" dirty="0">
                          <a:solidFill>
                            <a:schemeClr val="accent1">
                              <a:lumMod val="50000"/>
                            </a:schemeClr>
                          </a:solidFill>
                          <a:latin typeface="+mn-lt"/>
                          <a:ea typeface="+mn-ea"/>
                          <a:cs typeface="+mn-cs"/>
                        </a:rPr>
                        <a:t>11 to 15 - </a:t>
                      </a:r>
                      <a:r>
                        <a:rPr lang="en-US" sz="2400" kern="1200" dirty="0">
                          <a:solidFill>
                            <a:schemeClr val="accent1">
                              <a:lumMod val="50000"/>
                            </a:schemeClr>
                          </a:solidFill>
                          <a:latin typeface="+mn-lt"/>
                          <a:ea typeface="+mn-ea"/>
                          <a:cs typeface="+mn-cs"/>
                        </a:rPr>
                        <a:t>method of monitoring, data quality </a:t>
                      </a:r>
                      <a:r>
                        <a:rPr lang="hr-HR" sz="2400" kern="1200" dirty="0">
                          <a:solidFill>
                            <a:schemeClr val="accent1">
                              <a:lumMod val="50000"/>
                            </a:schemeClr>
                          </a:solidFill>
                          <a:latin typeface="+mn-lt"/>
                          <a:ea typeface="+mn-ea"/>
                          <a:cs typeface="+mn-cs"/>
                        </a:rPr>
                        <a:t>  </a:t>
                      </a:r>
                    </a:p>
                    <a:p>
                      <a:r>
                        <a:rPr lang="hr-HR" sz="2400" kern="1200" dirty="0">
                          <a:solidFill>
                            <a:schemeClr val="accent1">
                              <a:lumMod val="50000"/>
                            </a:schemeClr>
                          </a:solidFill>
                          <a:latin typeface="+mn-lt"/>
                          <a:ea typeface="+mn-ea"/>
                          <a:cs typeface="+mn-cs"/>
                        </a:rPr>
                        <a:t>21, 22 - </a:t>
                      </a:r>
                      <a:r>
                        <a:rPr lang="hr-HR" sz="2400" dirty="0" err="1">
                          <a:solidFill>
                            <a:schemeClr val="tx2">
                              <a:lumMod val="75000"/>
                            </a:schemeClr>
                          </a:solidFill>
                        </a:rPr>
                        <a:t>reporting</a:t>
                      </a:r>
                      <a:r>
                        <a:rPr lang="hr-HR" sz="2400" dirty="0">
                          <a:solidFill>
                            <a:schemeClr val="tx2">
                              <a:lumMod val="75000"/>
                            </a:schemeClr>
                          </a:solidFill>
                        </a:rPr>
                        <a:t>, </a:t>
                      </a:r>
                      <a:r>
                        <a:rPr lang="hr-HR" sz="2400" dirty="0" err="1">
                          <a:solidFill>
                            <a:schemeClr val="tx2">
                              <a:lumMod val="75000"/>
                            </a:schemeClr>
                          </a:solidFill>
                        </a:rPr>
                        <a:t>annual</a:t>
                      </a:r>
                      <a:r>
                        <a:rPr lang="hr-HR" sz="2400" baseline="0" dirty="0">
                          <a:solidFill>
                            <a:schemeClr val="tx2">
                              <a:lumMod val="75000"/>
                            </a:schemeClr>
                          </a:solidFill>
                        </a:rPr>
                        <a:t> </a:t>
                      </a:r>
                      <a:r>
                        <a:rPr lang="hr-HR" sz="2400" baseline="0" dirty="0" err="1">
                          <a:solidFill>
                            <a:schemeClr val="tx2">
                              <a:lumMod val="75000"/>
                            </a:schemeClr>
                          </a:solidFill>
                        </a:rPr>
                        <a:t>report</a:t>
                      </a:r>
                      <a:endParaRPr lang="hr-HR" sz="2400" kern="1200" dirty="0">
                        <a:solidFill>
                          <a:schemeClr val="accent1">
                            <a:lumMod val="50000"/>
                          </a:schemeClr>
                        </a:solidFill>
                        <a:latin typeface="+mn-lt"/>
                        <a:ea typeface="+mn-ea"/>
                        <a:cs typeface="+mn-cs"/>
                      </a:endParaRPr>
                    </a:p>
                    <a:p>
                      <a:r>
                        <a:rPr lang="hr-HR" sz="2400" kern="1200" dirty="0">
                          <a:solidFill>
                            <a:schemeClr val="accent1">
                              <a:lumMod val="50000"/>
                            </a:schemeClr>
                          </a:solidFill>
                          <a:latin typeface="+mn-lt"/>
                          <a:ea typeface="+mn-ea"/>
                          <a:cs typeface="+mn-cs"/>
                        </a:rPr>
                        <a:t>25, 26 – </a:t>
                      </a:r>
                      <a:r>
                        <a:rPr lang="hr-HR" sz="2400" kern="1200" dirty="0" err="1">
                          <a:solidFill>
                            <a:schemeClr val="accent1">
                              <a:lumMod val="50000"/>
                            </a:schemeClr>
                          </a:solidFill>
                          <a:latin typeface="+mn-lt"/>
                          <a:ea typeface="+mn-ea"/>
                          <a:cs typeface="+mn-cs"/>
                        </a:rPr>
                        <a:t>public</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informing</a:t>
                      </a:r>
                      <a:endParaRPr lang="hr-HR" sz="2400" b="0" dirty="0">
                        <a:solidFill>
                          <a:schemeClr val="accent1">
                            <a:lumMod val="50000"/>
                          </a:schemeClr>
                        </a:solidFill>
                        <a:latin typeface="+mn-lt"/>
                        <a:ea typeface="MS Mincho"/>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0" name="TextBox 9"/>
          <p:cNvSpPr txBox="1"/>
          <p:nvPr/>
        </p:nvSpPr>
        <p:spPr>
          <a:xfrm>
            <a:off x="561975" y="1219200"/>
            <a:ext cx="1847850" cy="338554"/>
          </a:xfrm>
          <a:prstGeom prst="rect">
            <a:avLst/>
          </a:prstGeom>
          <a:noFill/>
        </p:spPr>
        <p:txBody>
          <a:bodyPr wrap="square" rtlCol="0">
            <a:spAutoFit/>
          </a:bodyPr>
          <a:lstStyle/>
          <a:p>
            <a:r>
              <a:rPr lang="hr-HR" sz="1600" b="1" dirty="0">
                <a:solidFill>
                  <a:schemeClr val="accent1">
                    <a:lumMod val="50000"/>
                  </a:schemeClr>
                </a:solidFill>
              </a:rPr>
              <a:t>CONTINUATION</a:t>
            </a:r>
          </a:p>
        </p:txBody>
      </p:sp>
      <p:sp>
        <p:nvSpPr>
          <p:cNvPr id="12" name="Podnaslov 2"/>
          <p:cNvSpPr txBox="1">
            <a:spLocks/>
          </p:cNvSpPr>
          <p:nvPr/>
        </p:nvSpPr>
        <p:spPr>
          <a:xfrm>
            <a:off x="0" y="0"/>
            <a:ext cx="9131086" cy="4323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827997435"/>
      </p:ext>
    </p:extLst>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276225"/>
            <a:ext cx="8686800" cy="866775"/>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accent1">
                    <a:lumMod val="50000"/>
                  </a:schemeClr>
                </a:solidFill>
              </a:rPr>
              <a:t>11.</a:t>
            </a:r>
            <a:r>
              <a:rPr lang="hr-HR" sz="2800" b="1" dirty="0">
                <a:solidFill>
                  <a:schemeClr val="tx2">
                    <a:lumMod val="75000"/>
                  </a:schemeClr>
                </a:solidFill>
              </a:rPr>
              <a:t>3 </a:t>
            </a:r>
            <a:r>
              <a:rPr lang="hr-HR" sz="2800" b="1" dirty="0">
                <a:solidFill>
                  <a:schemeClr val="accent1">
                    <a:lumMod val="50000"/>
                  </a:schemeClr>
                </a:solidFill>
              </a:rPr>
              <a:t>INSPECTION MONITORING OF LOCAL (AND REGIONAL) SELF-GOVERNMENT UNITS </a:t>
            </a:r>
            <a:endParaRPr lang="hr-HR" sz="2800" b="1" dirty="0">
              <a:solidFill>
                <a:schemeClr val="accent1">
                  <a:lumMod val="75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120325943"/>
              </p:ext>
            </p:extLst>
          </p:nvPr>
        </p:nvGraphicFramePr>
        <p:xfrm>
          <a:off x="638174" y="1597024"/>
          <a:ext cx="7877175" cy="3657600"/>
        </p:xfrm>
        <a:graphic>
          <a:graphicData uri="http://schemas.openxmlformats.org/drawingml/2006/table">
            <a:tbl>
              <a:tblPr firstRow="1" bandRow="1">
                <a:effectLst>
                  <a:innerShdw blurRad="63500" dist="50800" dir="2700000">
                    <a:prstClr val="black">
                      <a:alpha val="50000"/>
                    </a:prstClr>
                  </a:innerShdw>
                </a:effectLst>
                <a:tableStyleId>{5940675A-B579-460E-94D1-54222C63F5DA}</a:tableStyleId>
              </a:tblPr>
              <a:tblGrid>
                <a:gridCol w="1781176">
                  <a:extLst>
                    <a:ext uri="{9D8B030D-6E8A-4147-A177-3AD203B41FA5}">
                      <a16:colId xmlns:a16="http://schemas.microsoft.com/office/drawing/2014/main" val="20000"/>
                    </a:ext>
                  </a:extLst>
                </a:gridCol>
                <a:gridCol w="6095999">
                  <a:extLst>
                    <a:ext uri="{9D8B030D-6E8A-4147-A177-3AD203B41FA5}">
                      <a16:colId xmlns:a16="http://schemas.microsoft.com/office/drawing/2014/main" val="20001"/>
                    </a:ext>
                  </a:extLst>
                </a:gridCol>
              </a:tblGrid>
              <a:tr h="1495109">
                <a:tc>
                  <a:txBody>
                    <a:bodyPr/>
                    <a:lstStyle/>
                    <a:p>
                      <a:pPr algn="l">
                        <a:lnSpc>
                          <a:spcPct val="100000"/>
                        </a:lnSpc>
                        <a:spcAft>
                          <a:spcPts val="0"/>
                        </a:spcAft>
                      </a:pPr>
                      <a:r>
                        <a:rPr lang="hr-HR" sz="2400" b="1" dirty="0" err="1">
                          <a:solidFill>
                            <a:schemeClr val="bg1"/>
                          </a:solidFill>
                          <a:latin typeface="+mn-lt"/>
                          <a:ea typeface="MS Mincho"/>
                          <a:cs typeface="Times New Roman"/>
                        </a:rPr>
                        <a:t>Bylaws</a:t>
                      </a:r>
                      <a:endParaRPr lang="hr-HR" sz="2400" b="1" dirty="0">
                        <a:solidFill>
                          <a:schemeClr val="bg1"/>
                        </a:solidFill>
                        <a:latin typeface="+mn-lt"/>
                        <a:ea typeface="MS Mincho"/>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err="1">
                          <a:solidFill>
                            <a:schemeClr val="tx2">
                              <a:lumMod val="75000"/>
                            </a:schemeClr>
                          </a:solidFill>
                        </a:rPr>
                        <a:t>Regulation</a:t>
                      </a:r>
                      <a:r>
                        <a:rPr lang="hr-HR" sz="2400" b="1" dirty="0">
                          <a:solidFill>
                            <a:schemeClr val="tx2">
                              <a:lumMod val="75000"/>
                            </a:schemeClr>
                          </a:solidFill>
                        </a:rPr>
                        <a:t> on </a:t>
                      </a:r>
                      <a:r>
                        <a:rPr lang="hr-HR" sz="2400" b="1" dirty="0" err="1">
                          <a:solidFill>
                            <a:schemeClr val="tx2">
                              <a:lumMod val="75000"/>
                            </a:schemeClr>
                          </a:solidFill>
                        </a:rPr>
                        <a:t>the</a:t>
                      </a:r>
                      <a:r>
                        <a:rPr lang="hr-HR" sz="2400" b="1" dirty="0">
                          <a:solidFill>
                            <a:schemeClr val="tx2">
                              <a:lumMod val="75000"/>
                            </a:schemeClr>
                          </a:solidFill>
                        </a:rPr>
                        <a:t> </a:t>
                      </a:r>
                      <a:r>
                        <a:rPr lang="hr-HR" sz="2400" b="1" dirty="0" err="1">
                          <a:solidFill>
                            <a:schemeClr val="tx2">
                              <a:lumMod val="75000"/>
                            </a:schemeClr>
                          </a:solidFill>
                        </a:rPr>
                        <a:t>Pollutant</a:t>
                      </a:r>
                      <a:r>
                        <a:rPr lang="hr-HR" sz="2400" b="1" dirty="0">
                          <a:solidFill>
                            <a:schemeClr val="tx2">
                              <a:lumMod val="75000"/>
                            </a:schemeClr>
                          </a:solidFill>
                        </a:rPr>
                        <a:t> </a:t>
                      </a:r>
                      <a:r>
                        <a:rPr lang="hr-HR" sz="2400" b="1" dirty="0" err="1">
                          <a:solidFill>
                            <a:schemeClr val="tx2">
                              <a:lumMod val="75000"/>
                            </a:schemeClr>
                          </a:solidFill>
                        </a:rPr>
                        <a:t>Levels</a:t>
                      </a:r>
                      <a:r>
                        <a:rPr lang="hr-HR" sz="2400" b="1" dirty="0">
                          <a:solidFill>
                            <a:schemeClr val="tx2">
                              <a:lumMod val="75000"/>
                            </a:schemeClr>
                          </a:solidFill>
                        </a:rPr>
                        <a:t> </a:t>
                      </a:r>
                      <a:r>
                        <a:rPr lang="hr-HR" sz="2400" b="1" dirty="0" err="1">
                          <a:solidFill>
                            <a:schemeClr val="tx2">
                              <a:lumMod val="75000"/>
                            </a:schemeClr>
                          </a:solidFill>
                        </a:rPr>
                        <a:t>in</a:t>
                      </a:r>
                      <a:r>
                        <a:rPr lang="hr-HR" sz="2400" b="1" dirty="0">
                          <a:solidFill>
                            <a:schemeClr val="tx2">
                              <a:lumMod val="75000"/>
                            </a:schemeClr>
                          </a:solidFill>
                        </a:rPr>
                        <a:t> Air</a:t>
                      </a:r>
                      <a:r>
                        <a:rPr lang="hr-HR" sz="2400" dirty="0">
                          <a:solidFill>
                            <a:schemeClr val="tx2">
                              <a:lumMod val="75000"/>
                            </a:schemeClr>
                          </a:solidFill>
                        </a:rPr>
                        <a:t>, </a:t>
                      </a:r>
                      <a:r>
                        <a:rPr lang="hr-HR" sz="2400" dirty="0" err="1">
                          <a:solidFill>
                            <a:schemeClr val="tx2">
                              <a:lumMod val="75000"/>
                            </a:schemeClr>
                          </a:solidFill>
                        </a:rPr>
                        <a:t>Articles</a:t>
                      </a:r>
                      <a:endParaRPr lang="hr-HR" sz="2400" dirty="0">
                        <a:solidFill>
                          <a:schemeClr val="tx2">
                            <a:lumMod val="75000"/>
                          </a:schemeClr>
                        </a:solidFill>
                      </a:endParaRPr>
                    </a:p>
                    <a:p>
                      <a:r>
                        <a:rPr lang="hr-HR" sz="2400" kern="1200" dirty="0">
                          <a:solidFill>
                            <a:schemeClr val="accent1">
                              <a:lumMod val="50000"/>
                            </a:schemeClr>
                          </a:solidFill>
                          <a:latin typeface="+mn-lt"/>
                          <a:ea typeface="+mn-ea"/>
                          <a:cs typeface="+mn-cs"/>
                        </a:rPr>
                        <a:t>3, 5, </a:t>
                      </a:r>
                      <a:r>
                        <a:rPr lang="hr-HR" sz="2400" kern="1200" dirty="0" err="1">
                          <a:solidFill>
                            <a:schemeClr val="accent1">
                              <a:lumMod val="50000"/>
                            </a:schemeClr>
                          </a:solidFill>
                          <a:latin typeface="+mn-lt"/>
                          <a:ea typeface="+mn-ea"/>
                          <a:cs typeface="+mn-cs"/>
                        </a:rPr>
                        <a:t>7</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8</a:t>
                      </a:r>
                      <a:r>
                        <a:rPr lang="hr-HR" sz="2400" kern="1200" dirty="0">
                          <a:solidFill>
                            <a:schemeClr val="accent1">
                              <a:lumMod val="50000"/>
                            </a:schemeClr>
                          </a:solidFill>
                          <a:latin typeface="+mn-lt"/>
                          <a:ea typeface="+mn-ea"/>
                          <a:cs typeface="+mn-cs"/>
                        </a:rPr>
                        <a:t>, 13 - </a:t>
                      </a:r>
                      <a:r>
                        <a:rPr lang="hr-HR" sz="2400" dirty="0" err="1">
                          <a:solidFill>
                            <a:schemeClr val="tx2">
                              <a:lumMod val="75000"/>
                            </a:schemeClr>
                          </a:solidFill>
                        </a:rPr>
                        <a:t>interpretation</a:t>
                      </a:r>
                      <a:r>
                        <a:rPr lang="hr-HR" sz="2400" dirty="0">
                          <a:solidFill>
                            <a:schemeClr val="tx2">
                              <a:lumMod val="75000"/>
                            </a:schemeClr>
                          </a:solidFill>
                        </a:rPr>
                        <a:t> </a:t>
                      </a:r>
                      <a:r>
                        <a:rPr lang="hr-HR" sz="2400" dirty="0" err="1">
                          <a:solidFill>
                            <a:schemeClr val="tx2">
                              <a:lumMod val="75000"/>
                            </a:schemeClr>
                          </a:solidFill>
                        </a:rPr>
                        <a:t>of</a:t>
                      </a:r>
                      <a:r>
                        <a:rPr lang="hr-HR" sz="2400" dirty="0">
                          <a:solidFill>
                            <a:schemeClr val="tx2">
                              <a:lumMod val="75000"/>
                            </a:schemeClr>
                          </a:solidFill>
                        </a:rPr>
                        <a:t> </a:t>
                      </a:r>
                      <a:r>
                        <a:rPr lang="hr-HR" sz="2400" dirty="0" err="1">
                          <a:solidFill>
                            <a:schemeClr val="tx2">
                              <a:lumMod val="75000"/>
                            </a:schemeClr>
                          </a:solidFill>
                        </a:rPr>
                        <a:t>annual</a:t>
                      </a:r>
                      <a:r>
                        <a:rPr lang="hr-HR" sz="2400" baseline="0" dirty="0">
                          <a:solidFill>
                            <a:schemeClr val="tx2">
                              <a:lumMod val="75000"/>
                            </a:schemeClr>
                          </a:solidFill>
                        </a:rPr>
                        <a:t> </a:t>
                      </a:r>
                      <a:r>
                        <a:rPr lang="hr-HR" sz="2400" baseline="0" dirty="0" err="1">
                          <a:solidFill>
                            <a:schemeClr val="tx2">
                              <a:lumMod val="75000"/>
                            </a:schemeClr>
                          </a:solidFill>
                        </a:rPr>
                        <a:t>report</a:t>
                      </a:r>
                      <a:endParaRPr lang="hr-HR" sz="2400" kern="1200" dirty="0">
                        <a:solidFill>
                          <a:schemeClr val="accent1">
                            <a:lumMod val="50000"/>
                          </a:schemeClr>
                        </a:solidFill>
                        <a:latin typeface="+mn-lt"/>
                        <a:ea typeface="+mn-ea"/>
                        <a:cs typeface="+mn-cs"/>
                      </a:endParaRPr>
                    </a:p>
                    <a:p>
                      <a:r>
                        <a:rPr lang="hr-HR" sz="2400" kern="1200" dirty="0">
                          <a:solidFill>
                            <a:schemeClr val="accent1">
                              <a:lumMod val="50000"/>
                            </a:schemeClr>
                          </a:solidFill>
                          <a:latin typeface="+mn-lt"/>
                          <a:ea typeface="+mn-ea"/>
                          <a:cs typeface="+mn-cs"/>
                        </a:rPr>
                        <a:t>8 to 12 – </a:t>
                      </a:r>
                      <a:r>
                        <a:rPr lang="hr-HR" sz="2400" kern="1200" dirty="0" err="1">
                          <a:solidFill>
                            <a:schemeClr val="accent1">
                              <a:lumMod val="50000"/>
                            </a:schemeClr>
                          </a:solidFill>
                          <a:latin typeface="+mn-lt"/>
                          <a:ea typeface="+mn-ea"/>
                          <a:cs typeface="+mn-cs"/>
                        </a:rPr>
                        <a:t>exceeding</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of</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threshold</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allert</a:t>
                      </a:r>
                      <a:r>
                        <a:rPr lang="hr-HR" sz="2400" kern="1200" baseline="0" dirty="0">
                          <a:solidFill>
                            <a:schemeClr val="accent1">
                              <a:lumMod val="50000"/>
                            </a:schemeClr>
                          </a:solidFill>
                          <a:latin typeface="+mn-lt"/>
                          <a:ea typeface="+mn-ea"/>
                          <a:cs typeface="+mn-cs"/>
                        </a:rPr>
                        <a:t> </a:t>
                      </a:r>
                      <a:r>
                        <a:rPr lang="hr-HR" sz="2400" kern="1200" baseline="0" dirty="0" err="1">
                          <a:solidFill>
                            <a:schemeClr val="accent1">
                              <a:lumMod val="50000"/>
                            </a:schemeClr>
                          </a:solidFill>
                          <a:latin typeface="+mn-lt"/>
                          <a:ea typeface="+mn-ea"/>
                          <a:cs typeface="+mn-cs"/>
                        </a:rPr>
                        <a:t>and</a:t>
                      </a:r>
                      <a:r>
                        <a:rPr lang="hr-HR" sz="2400" kern="1200" baseline="0" dirty="0">
                          <a:solidFill>
                            <a:schemeClr val="accent1">
                              <a:lumMod val="50000"/>
                            </a:schemeClr>
                          </a:solidFill>
                          <a:latin typeface="+mn-lt"/>
                          <a:ea typeface="+mn-ea"/>
                          <a:cs typeface="+mn-cs"/>
                        </a:rPr>
                        <a:t> </a:t>
                      </a:r>
                      <a:r>
                        <a:rPr lang="hr-HR" sz="2400" kern="1200" baseline="0" dirty="0" err="1">
                          <a:solidFill>
                            <a:schemeClr val="accent1">
                              <a:lumMod val="50000"/>
                            </a:schemeClr>
                          </a:solidFill>
                          <a:latin typeface="+mn-lt"/>
                          <a:ea typeface="+mn-ea"/>
                          <a:cs typeface="+mn-cs"/>
                        </a:rPr>
                        <a:t>informing</a:t>
                      </a:r>
                      <a:endParaRPr lang="hr-HR" sz="2400" kern="1200" dirty="0">
                        <a:solidFill>
                          <a:schemeClr val="accent1">
                            <a:lumMod val="50000"/>
                          </a:schemeClr>
                        </a:solidFill>
                        <a:latin typeface="+mn-lt"/>
                        <a:ea typeface="+mn-ea"/>
                        <a:cs typeface="+mn-cs"/>
                      </a:endParaRPr>
                    </a:p>
                    <a:p>
                      <a:r>
                        <a:rPr lang="hr-HR" sz="2400" b="1" kern="1200" dirty="0" err="1">
                          <a:solidFill>
                            <a:schemeClr val="accent1">
                              <a:lumMod val="50000"/>
                            </a:schemeClr>
                          </a:solidFill>
                          <a:latin typeface="+mn-lt"/>
                          <a:ea typeface="+mn-ea"/>
                          <a:cs typeface="+mn-cs"/>
                        </a:rPr>
                        <a:t>Regulation</a:t>
                      </a:r>
                      <a:r>
                        <a:rPr lang="hr-HR" sz="2400" b="1" kern="1200" dirty="0">
                          <a:solidFill>
                            <a:schemeClr val="accent1">
                              <a:lumMod val="50000"/>
                            </a:schemeClr>
                          </a:solidFill>
                          <a:latin typeface="+mn-lt"/>
                          <a:ea typeface="+mn-ea"/>
                          <a:cs typeface="+mn-cs"/>
                        </a:rPr>
                        <a:t> on Mutual Exchange </a:t>
                      </a:r>
                      <a:r>
                        <a:rPr lang="hr-HR" sz="2400" b="1" kern="1200" dirty="0" err="1">
                          <a:solidFill>
                            <a:schemeClr val="accent1">
                              <a:lumMod val="50000"/>
                            </a:schemeClr>
                          </a:solidFill>
                          <a:latin typeface="+mn-lt"/>
                          <a:ea typeface="+mn-ea"/>
                          <a:cs typeface="+mn-cs"/>
                        </a:rPr>
                        <a:t>of</a:t>
                      </a:r>
                      <a:r>
                        <a:rPr lang="hr-HR" sz="2400" b="1" kern="1200" dirty="0">
                          <a:solidFill>
                            <a:schemeClr val="accent1">
                              <a:lumMod val="50000"/>
                            </a:schemeClr>
                          </a:solidFill>
                          <a:latin typeface="+mn-lt"/>
                          <a:ea typeface="+mn-ea"/>
                          <a:cs typeface="+mn-cs"/>
                        </a:rPr>
                        <a:t> </a:t>
                      </a:r>
                      <a:r>
                        <a:rPr lang="hr-HR" sz="2400" b="1" kern="1200" dirty="0" err="1">
                          <a:solidFill>
                            <a:schemeClr val="accent1">
                              <a:lumMod val="50000"/>
                            </a:schemeClr>
                          </a:solidFill>
                          <a:latin typeface="+mn-lt"/>
                          <a:ea typeface="+mn-ea"/>
                          <a:cs typeface="+mn-cs"/>
                        </a:rPr>
                        <a:t>Information</a:t>
                      </a:r>
                      <a:r>
                        <a:rPr lang="hr-HR" sz="2400" b="1" kern="1200" dirty="0">
                          <a:solidFill>
                            <a:schemeClr val="accent1">
                              <a:lumMod val="50000"/>
                            </a:schemeClr>
                          </a:solidFill>
                          <a:latin typeface="+mn-lt"/>
                          <a:ea typeface="+mn-ea"/>
                          <a:cs typeface="+mn-cs"/>
                        </a:rPr>
                        <a:t> </a:t>
                      </a:r>
                      <a:r>
                        <a:rPr lang="hr-HR" sz="2400" b="1" kern="1200" dirty="0" err="1">
                          <a:solidFill>
                            <a:schemeClr val="accent1">
                              <a:lumMod val="50000"/>
                            </a:schemeClr>
                          </a:solidFill>
                          <a:latin typeface="+mn-lt"/>
                          <a:ea typeface="+mn-ea"/>
                          <a:cs typeface="+mn-cs"/>
                        </a:rPr>
                        <a:t>and</a:t>
                      </a:r>
                      <a:r>
                        <a:rPr lang="hr-HR" sz="2400" b="1" kern="1200" dirty="0">
                          <a:solidFill>
                            <a:schemeClr val="accent1">
                              <a:lumMod val="50000"/>
                            </a:schemeClr>
                          </a:solidFill>
                          <a:latin typeface="+mn-lt"/>
                          <a:ea typeface="+mn-ea"/>
                          <a:cs typeface="+mn-cs"/>
                        </a:rPr>
                        <a:t> </a:t>
                      </a:r>
                      <a:r>
                        <a:rPr lang="hr-HR" sz="2400" b="1" kern="1200" dirty="0" err="1">
                          <a:solidFill>
                            <a:schemeClr val="accent1">
                              <a:lumMod val="50000"/>
                            </a:schemeClr>
                          </a:solidFill>
                          <a:latin typeface="+mn-lt"/>
                          <a:ea typeface="+mn-ea"/>
                          <a:cs typeface="+mn-cs"/>
                        </a:rPr>
                        <a:t>Reporting</a:t>
                      </a:r>
                      <a:r>
                        <a:rPr lang="hr-HR" sz="2400" b="1" kern="1200" baseline="0" dirty="0">
                          <a:solidFill>
                            <a:schemeClr val="accent1">
                              <a:lumMod val="50000"/>
                            </a:schemeClr>
                          </a:solidFill>
                          <a:latin typeface="+mn-lt"/>
                          <a:ea typeface="+mn-ea"/>
                          <a:cs typeface="+mn-cs"/>
                        </a:rPr>
                        <a:t> </a:t>
                      </a:r>
                      <a:r>
                        <a:rPr lang="hr-HR" sz="2400" kern="1200" dirty="0">
                          <a:solidFill>
                            <a:schemeClr val="accent1">
                              <a:lumMod val="50000"/>
                            </a:schemeClr>
                          </a:solidFill>
                          <a:latin typeface="+mn-lt"/>
                          <a:ea typeface="+mn-ea"/>
                          <a:cs typeface="+mn-cs"/>
                        </a:rPr>
                        <a:t>on </a:t>
                      </a:r>
                      <a:r>
                        <a:rPr lang="hr-HR" sz="2400" kern="1200" dirty="0" err="1">
                          <a:solidFill>
                            <a:schemeClr val="accent1">
                              <a:lumMod val="50000"/>
                            </a:schemeClr>
                          </a:solidFill>
                          <a:latin typeface="+mn-lt"/>
                          <a:ea typeface="+mn-ea"/>
                          <a:cs typeface="+mn-cs"/>
                        </a:rPr>
                        <a:t>air</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quality</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and</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obligations</a:t>
                      </a:r>
                      <a:r>
                        <a:rPr lang="hr-HR" sz="2400" kern="1200" dirty="0">
                          <a:solidFill>
                            <a:schemeClr val="accent1">
                              <a:lumMod val="50000"/>
                            </a:schemeClr>
                          </a:solidFill>
                          <a:latin typeface="+mn-lt"/>
                          <a:ea typeface="+mn-ea"/>
                          <a:cs typeface="+mn-cs"/>
                        </a:rPr>
                        <a:t> for </a:t>
                      </a:r>
                      <a:r>
                        <a:rPr lang="hr-HR" sz="2400" kern="1200" dirty="0" err="1">
                          <a:solidFill>
                            <a:schemeClr val="accent1">
                              <a:lumMod val="50000"/>
                            </a:schemeClr>
                          </a:solidFill>
                          <a:latin typeface="+mn-lt"/>
                          <a:ea typeface="+mn-ea"/>
                          <a:cs typeface="+mn-cs"/>
                        </a:rPr>
                        <a:t>implementation</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of</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Commission</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Decision</a:t>
                      </a:r>
                      <a:r>
                        <a:rPr lang="hr-HR" sz="2400" kern="1200" dirty="0">
                          <a:solidFill>
                            <a:schemeClr val="accent1">
                              <a:lumMod val="50000"/>
                            </a:schemeClr>
                          </a:solidFill>
                          <a:latin typeface="+mn-lt"/>
                          <a:ea typeface="+mn-ea"/>
                          <a:cs typeface="+mn-cs"/>
                        </a:rPr>
                        <a:t> 2011/850/EU, </a:t>
                      </a:r>
                      <a:r>
                        <a:rPr lang="hr-HR" sz="2400" kern="1200" dirty="0" err="1">
                          <a:solidFill>
                            <a:schemeClr val="accent1">
                              <a:lumMod val="50000"/>
                            </a:schemeClr>
                          </a:solidFill>
                          <a:latin typeface="+mn-lt"/>
                          <a:ea typeface="+mn-ea"/>
                          <a:cs typeface="+mn-cs"/>
                        </a:rPr>
                        <a:t>Articles</a:t>
                      </a:r>
                      <a:r>
                        <a:rPr lang="hr-HR" sz="2400" kern="1200" dirty="0">
                          <a:solidFill>
                            <a:schemeClr val="accent1">
                              <a:lumMod val="50000"/>
                            </a:schemeClr>
                          </a:solidFill>
                          <a:latin typeface="+mn-lt"/>
                          <a:ea typeface="+mn-ea"/>
                          <a:cs typeface="+mn-cs"/>
                        </a:rPr>
                        <a:t> 7 to 10 – </a:t>
                      </a:r>
                      <a:r>
                        <a:rPr lang="hr-HR" sz="2400" kern="1200" dirty="0" err="1">
                          <a:solidFill>
                            <a:schemeClr val="accent1">
                              <a:lumMod val="50000"/>
                            </a:schemeClr>
                          </a:solidFill>
                          <a:latin typeface="+mn-lt"/>
                          <a:ea typeface="+mn-ea"/>
                          <a:cs typeface="+mn-cs"/>
                        </a:rPr>
                        <a:t>data</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submission</a:t>
                      </a:r>
                      <a:r>
                        <a:rPr lang="hr-HR" sz="2400" kern="1200" dirty="0">
                          <a:solidFill>
                            <a:schemeClr val="accent1">
                              <a:lumMod val="50000"/>
                            </a:schemeClr>
                          </a:solidFill>
                          <a:latin typeface="+mn-lt"/>
                          <a:ea typeface="+mn-ea"/>
                          <a:cs typeface="+mn-cs"/>
                        </a:rPr>
                        <a:t> to CEA for </a:t>
                      </a:r>
                      <a:r>
                        <a:rPr lang="hr-HR" sz="2400" kern="1200" dirty="0" err="1">
                          <a:solidFill>
                            <a:schemeClr val="accent1">
                              <a:lumMod val="50000"/>
                            </a:schemeClr>
                          </a:solidFill>
                          <a:latin typeface="+mn-lt"/>
                          <a:ea typeface="+mn-ea"/>
                          <a:cs typeface="+mn-cs"/>
                        </a:rPr>
                        <a:t>the</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purpose</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of</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data</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submission</a:t>
                      </a:r>
                      <a:r>
                        <a:rPr lang="hr-HR" sz="2400" kern="1200" dirty="0">
                          <a:solidFill>
                            <a:schemeClr val="accent1">
                              <a:lumMod val="50000"/>
                            </a:schemeClr>
                          </a:solidFill>
                          <a:latin typeface="+mn-lt"/>
                          <a:ea typeface="+mn-ea"/>
                          <a:cs typeface="+mn-cs"/>
                        </a:rPr>
                        <a:t> to EC</a:t>
                      </a:r>
                      <a:endParaRPr lang="hr-HR" sz="2400" b="0" dirty="0">
                        <a:solidFill>
                          <a:schemeClr val="accent1">
                            <a:lumMod val="50000"/>
                          </a:schemeClr>
                        </a:solidFill>
                        <a:latin typeface="+mn-lt"/>
                        <a:ea typeface="MS Mincho"/>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0" name="TextBox 9"/>
          <p:cNvSpPr txBox="1"/>
          <p:nvPr/>
        </p:nvSpPr>
        <p:spPr>
          <a:xfrm>
            <a:off x="561975" y="1219200"/>
            <a:ext cx="1847850" cy="338554"/>
          </a:xfrm>
          <a:prstGeom prst="rect">
            <a:avLst/>
          </a:prstGeom>
          <a:noFill/>
        </p:spPr>
        <p:txBody>
          <a:bodyPr wrap="square" rtlCol="0">
            <a:spAutoFit/>
          </a:bodyPr>
          <a:lstStyle/>
          <a:p>
            <a:r>
              <a:rPr lang="hr-HR" sz="1600" b="1" dirty="0">
                <a:solidFill>
                  <a:schemeClr val="accent1">
                    <a:lumMod val="50000"/>
                  </a:schemeClr>
                </a:solidFill>
              </a:rPr>
              <a:t>CONTINUATION</a:t>
            </a:r>
          </a:p>
        </p:txBody>
      </p:sp>
      <p:sp>
        <p:nvSpPr>
          <p:cNvPr id="12" name="Podnaslov 2"/>
          <p:cNvSpPr txBox="1">
            <a:spLocks/>
          </p:cNvSpPr>
          <p:nvPr/>
        </p:nvSpPr>
        <p:spPr>
          <a:xfrm>
            <a:off x="0" y="0"/>
            <a:ext cx="9131086" cy="4323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827997435"/>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276225"/>
            <a:ext cx="8686800" cy="866775"/>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accent1">
                    <a:lumMod val="50000"/>
                  </a:schemeClr>
                </a:solidFill>
              </a:rPr>
              <a:t>11.</a:t>
            </a:r>
            <a:r>
              <a:rPr lang="hr-HR" sz="2800" b="1" dirty="0">
                <a:solidFill>
                  <a:schemeClr val="tx2">
                    <a:lumMod val="75000"/>
                  </a:schemeClr>
                </a:solidFill>
              </a:rPr>
              <a:t>3 </a:t>
            </a:r>
            <a:r>
              <a:rPr lang="hr-HR" sz="2800" b="1" dirty="0">
                <a:solidFill>
                  <a:schemeClr val="accent1">
                    <a:lumMod val="50000"/>
                  </a:schemeClr>
                </a:solidFill>
              </a:rPr>
              <a:t>INSPECTION MONITORING OF LOCAL (AND REGIONAL) SELF-GOVERNMENT UNITS </a:t>
            </a:r>
            <a:endParaRPr lang="hr-HR" sz="2800" b="1" dirty="0">
              <a:solidFill>
                <a:schemeClr val="accent1">
                  <a:lumMod val="75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2864124293"/>
              </p:ext>
            </p:extLst>
          </p:nvPr>
        </p:nvGraphicFramePr>
        <p:xfrm>
          <a:off x="676274" y="1143000"/>
          <a:ext cx="7877175" cy="5191443"/>
        </p:xfrm>
        <a:graphic>
          <a:graphicData uri="http://schemas.openxmlformats.org/drawingml/2006/table">
            <a:tbl>
              <a:tblPr firstRow="1" bandRow="1">
                <a:effectLst>
                  <a:innerShdw blurRad="63500" dist="50800" dir="2700000">
                    <a:prstClr val="black">
                      <a:alpha val="50000"/>
                    </a:prstClr>
                  </a:innerShdw>
                </a:effectLst>
                <a:tableStyleId>{5940675A-B579-460E-94D1-54222C63F5DA}</a:tableStyleId>
              </a:tblPr>
              <a:tblGrid>
                <a:gridCol w="1781176">
                  <a:extLst>
                    <a:ext uri="{9D8B030D-6E8A-4147-A177-3AD203B41FA5}">
                      <a16:colId xmlns:a16="http://schemas.microsoft.com/office/drawing/2014/main" val="20000"/>
                    </a:ext>
                  </a:extLst>
                </a:gridCol>
                <a:gridCol w="6095999">
                  <a:extLst>
                    <a:ext uri="{9D8B030D-6E8A-4147-A177-3AD203B41FA5}">
                      <a16:colId xmlns:a16="http://schemas.microsoft.com/office/drawing/2014/main" val="20001"/>
                    </a:ext>
                  </a:extLst>
                </a:gridCol>
              </a:tblGrid>
              <a:tr h="4175099">
                <a:tc>
                  <a:txBody>
                    <a:bodyPr/>
                    <a:lstStyle/>
                    <a:p>
                      <a:pPr algn="l">
                        <a:lnSpc>
                          <a:spcPct val="100000"/>
                        </a:lnSpc>
                        <a:spcAft>
                          <a:spcPts val="0"/>
                        </a:spcAft>
                      </a:pPr>
                      <a:r>
                        <a:rPr lang="hr-HR" sz="2400" b="1" dirty="0" err="1">
                          <a:solidFill>
                            <a:schemeClr val="bg1"/>
                          </a:solidFill>
                          <a:latin typeface="+mn-lt"/>
                          <a:ea typeface="MS Mincho"/>
                          <a:cs typeface="Times New Roman"/>
                        </a:rPr>
                        <a:t>Other</a:t>
                      </a:r>
                      <a:r>
                        <a:rPr lang="hr-HR" sz="2400" b="1" dirty="0">
                          <a:solidFill>
                            <a:schemeClr val="bg1"/>
                          </a:solidFill>
                          <a:latin typeface="+mn-lt"/>
                          <a:ea typeface="MS Mincho"/>
                          <a:cs typeface="Times New Roman"/>
                        </a:rPr>
                        <a:t> </a:t>
                      </a:r>
                      <a:r>
                        <a:rPr lang="hr-HR" sz="2400" b="1" dirty="0" err="1">
                          <a:solidFill>
                            <a:schemeClr val="bg1"/>
                          </a:solidFill>
                          <a:latin typeface="+mn-lt"/>
                          <a:ea typeface="MS Mincho"/>
                          <a:cs typeface="Times New Roman"/>
                        </a:rPr>
                        <a:t>documents</a:t>
                      </a:r>
                      <a:endParaRPr lang="hr-HR" sz="2400" b="1" dirty="0">
                        <a:solidFill>
                          <a:schemeClr val="bg1"/>
                        </a:solidFill>
                        <a:latin typeface="+mn-lt"/>
                        <a:ea typeface="MS Mincho"/>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kern="1200" dirty="0" err="1">
                          <a:solidFill>
                            <a:schemeClr val="accent1">
                              <a:lumMod val="50000"/>
                            </a:schemeClr>
                          </a:solidFill>
                          <a:latin typeface="+mn-lt"/>
                          <a:ea typeface="+mn-ea"/>
                          <a:cs typeface="+mn-cs"/>
                        </a:rPr>
                        <a:t>Programme</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of</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air</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and</a:t>
                      </a:r>
                      <a:r>
                        <a:rPr lang="hr-HR" sz="2400" kern="1200" dirty="0">
                          <a:solidFill>
                            <a:schemeClr val="accent1">
                              <a:lumMod val="50000"/>
                            </a:schemeClr>
                          </a:solidFill>
                          <a:latin typeface="+mn-lt"/>
                          <a:ea typeface="+mn-ea"/>
                          <a:cs typeface="+mn-cs"/>
                        </a:rPr>
                        <a:t> ozone </a:t>
                      </a:r>
                      <a:r>
                        <a:rPr lang="hr-HR" sz="2400" kern="1200" dirty="0" err="1">
                          <a:solidFill>
                            <a:schemeClr val="accent1">
                              <a:lumMod val="50000"/>
                            </a:schemeClr>
                          </a:solidFill>
                          <a:latin typeface="+mn-lt"/>
                          <a:ea typeface="+mn-ea"/>
                          <a:cs typeface="+mn-cs"/>
                        </a:rPr>
                        <a:t>layer</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protection</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climate</a:t>
                      </a:r>
                      <a:r>
                        <a:rPr lang="hr-HR" sz="2400" kern="1200" dirty="0">
                          <a:solidFill>
                            <a:schemeClr val="accent1">
                              <a:lumMod val="50000"/>
                            </a:schemeClr>
                          </a:solidFill>
                          <a:latin typeface="+mn-lt"/>
                          <a:ea typeface="+mn-ea"/>
                          <a:cs typeface="+mn-cs"/>
                        </a:rPr>
                        <a:t> change </a:t>
                      </a:r>
                      <a:r>
                        <a:rPr lang="hr-HR" sz="2400" kern="1200" dirty="0" err="1">
                          <a:solidFill>
                            <a:schemeClr val="accent1">
                              <a:lumMod val="50000"/>
                            </a:schemeClr>
                          </a:solidFill>
                          <a:latin typeface="+mn-lt"/>
                          <a:ea typeface="+mn-ea"/>
                          <a:cs typeface="+mn-cs"/>
                        </a:rPr>
                        <a:t>mitigation</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and</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adaptation</a:t>
                      </a:r>
                      <a:endParaRPr lang="hr-HR" sz="2400" kern="1200" dirty="0">
                        <a:solidFill>
                          <a:schemeClr val="accent1">
                            <a:lumMod val="50000"/>
                          </a:schemeClr>
                        </a:solidFill>
                        <a:latin typeface="+mn-lt"/>
                        <a:ea typeface="+mn-ea"/>
                        <a:cs typeface="+mn-cs"/>
                      </a:endParaRPr>
                    </a:p>
                    <a:p>
                      <a:r>
                        <a:rPr lang="hr-BA" sz="2400" b="1" kern="1200" dirty="0" err="1">
                          <a:solidFill>
                            <a:schemeClr val="accent1">
                              <a:lumMod val="50000"/>
                            </a:schemeClr>
                          </a:solidFill>
                          <a:latin typeface="+mn-lt"/>
                          <a:ea typeface="+mn-ea"/>
                          <a:cs typeface="+mn-cs"/>
                        </a:rPr>
                        <a:t>Report</a:t>
                      </a:r>
                      <a:r>
                        <a:rPr lang="hr-BA" sz="2400" b="1" kern="1200" dirty="0">
                          <a:solidFill>
                            <a:schemeClr val="accent1">
                              <a:lumMod val="50000"/>
                            </a:schemeClr>
                          </a:solidFill>
                          <a:latin typeface="+mn-lt"/>
                          <a:ea typeface="+mn-ea"/>
                          <a:cs typeface="+mn-cs"/>
                        </a:rPr>
                        <a:t> on </a:t>
                      </a:r>
                      <a:r>
                        <a:rPr lang="hr-BA" sz="2400" b="1" kern="1200" dirty="0" err="1">
                          <a:solidFill>
                            <a:schemeClr val="accent1">
                              <a:lumMod val="50000"/>
                            </a:schemeClr>
                          </a:solidFill>
                          <a:latin typeface="+mn-lt"/>
                          <a:ea typeface="+mn-ea"/>
                          <a:cs typeface="+mn-cs"/>
                        </a:rPr>
                        <a:t>implementation</a:t>
                      </a:r>
                      <a:r>
                        <a:rPr lang="hr-BA" sz="2400" b="1" kern="1200" dirty="0">
                          <a:solidFill>
                            <a:schemeClr val="accent1">
                              <a:lumMod val="50000"/>
                            </a:schemeClr>
                          </a:solidFill>
                          <a:latin typeface="+mn-lt"/>
                          <a:ea typeface="+mn-ea"/>
                          <a:cs typeface="+mn-cs"/>
                        </a:rPr>
                        <a:t> </a:t>
                      </a:r>
                      <a:r>
                        <a:rPr lang="hr-BA" sz="2400" b="1" kern="1200" dirty="0" err="1">
                          <a:solidFill>
                            <a:schemeClr val="accent1">
                              <a:lumMod val="50000"/>
                            </a:schemeClr>
                          </a:solidFill>
                          <a:latin typeface="+mn-lt"/>
                          <a:ea typeface="+mn-ea"/>
                          <a:cs typeface="+mn-cs"/>
                        </a:rPr>
                        <a:t>of</a:t>
                      </a:r>
                      <a:r>
                        <a:rPr lang="hr-BA" sz="2400" b="1" kern="1200" dirty="0">
                          <a:solidFill>
                            <a:schemeClr val="accent1">
                              <a:lumMod val="50000"/>
                            </a:schemeClr>
                          </a:solidFill>
                          <a:latin typeface="+mn-lt"/>
                          <a:ea typeface="+mn-ea"/>
                          <a:cs typeface="+mn-cs"/>
                        </a:rPr>
                        <a:t> </a:t>
                      </a:r>
                      <a:r>
                        <a:rPr lang="hr-BA" sz="2400" b="1" kern="1200" dirty="0" err="1">
                          <a:solidFill>
                            <a:schemeClr val="accent1">
                              <a:lumMod val="50000"/>
                            </a:schemeClr>
                          </a:solidFill>
                          <a:latin typeface="+mn-lt"/>
                          <a:ea typeface="+mn-ea"/>
                          <a:cs typeface="+mn-cs"/>
                        </a:rPr>
                        <a:t>the</a:t>
                      </a:r>
                      <a:r>
                        <a:rPr lang="hr-BA" sz="2400" b="1" kern="1200" dirty="0">
                          <a:solidFill>
                            <a:schemeClr val="accent1">
                              <a:lumMod val="50000"/>
                            </a:schemeClr>
                          </a:solidFill>
                          <a:latin typeface="+mn-lt"/>
                          <a:ea typeface="+mn-ea"/>
                          <a:cs typeface="+mn-cs"/>
                        </a:rPr>
                        <a:t> </a:t>
                      </a:r>
                      <a:r>
                        <a:rPr lang="hr-BA" sz="2400" b="1" kern="1200" dirty="0" err="1">
                          <a:solidFill>
                            <a:schemeClr val="accent1">
                              <a:lumMod val="50000"/>
                            </a:schemeClr>
                          </a:solidFill>
                          <a:latin typeface="+mn-lt"/>
                          <a:ea typeface="+mn-ea"/>
                          <a:cs typeface="+mn-cs"/>
                        </a:rPr>
                        <a:t>programme</a:t>
                      </a:r>
                      <a:r>
                        <a:rPr lang="hr-BA" sz="2400" b="1" kern="1200" dirty="0">
                          <a:solidFill>
                            <a:schemeClr val="accent1">
                              <a:lumMod val="50000"/>
                            </a:schemeClr>
                          </a:solidFill>
                          <a:latin typeface="+mn-lt"/>
                          <a:ea typeface="+mn-ea"/>
                          <a:cs typeface="+mn-cs"/>
                        </a:rPr>
                        <a:t> </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of</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air</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and</a:t>
                      </a:r>
                      <a:r>
                        <a:rPr lang="hr-HR" sz="2400" kern="1200" dirty="0">
                          <a:solidFill>
                            <a:schemeClr val="accent1">
                              <a:lumMod val="50000"/>
                            </a:schemeClr>
                          </a:solidFill>
                          <a:latin typeface="+mn-lt"/>
                          <a:ea typeface="+mn-ea"/>
                          <a:cs typeface="+mn-cs"/>
                        </a:rPr>
                        <a:t> ozone </a:t>
                      </a:r>
                      <a:r>
                        <a:rPr lang="hr-HR" sz="2400" kern="1200" dirty="0" err="1">
                          <a:solidFill>
                            <a:schemeClr val="accent1">
                              <a:lumMod val="50000"/>
                            </a:schemeClr>
                          </a:solidFill>
                          <a:latin typeface="+mn-lt"/>
                          <a:ea typeface="+mn-ea"/>
                          <a:cs typeface="+mn-cs"/>
                        </a:rPr>
                        <a:t>layer</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protection</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climate</a:t>
                      </a:r>
                      <a:r>
                        <a:rPr lang="hr-HR" sz="2400" kern="1200" dirty="0">
                          <a:solidFill>
                            <a:schemeClr val="accent1">
                              <a:lumMod val="50000"/>
                            </a:schemeClr>
                          </a:solidFill>
                          <a:latin typeface="+mn-lt"/>
                          <a:ea typeface="+mn-ea"/>
                          <a:cs typeface="+mn-cs"/>
                        </a:rPr>
                        <a:t> change </a:t>
                      </a:r>
                      <a:r>
                        <a:rPr lang="hr-HR" sz="2400" kern="1200" dirty="0" err="1">
                          <a:solidFill>
                            <a:schemeClr val="accent1">
                              <a:lumMod val="50000"/>
                            </a:schemeClr>
                          </a:solidFill>
                          <a:latin typeface="+mn-lt"/>
                          <a:ea typeface="+mn-ea"/>
                          <a:cs typeface="+mn-cs"/>
                        </a:rPr>
                        <a:t>mitigation</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and</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adaptation</a:t>
                      </a:r>
                      <a:endParaRPr lang="hr-HR" sz="2400" kern="1200" dirty="0">
                        <a:solidFill>
                          <a:schemeClr val="accent1">
                            <a:lumMod val="50000"/>
                          </a:schemeClr>
                        </a:solidFill>
                        <a:latin typeface="+mn-lt"/>
                        <a:ea typeface="+mn-ea"/>
                        <a:cs typeface="+mn-cs"/>
                      </a:endParaRPr>
                    </a:p>
                    <a:p>
                      <a:r>
                        <a:rPr lang="hr-HR" sz="2400" b="1" kern="1200" dirty="0" err="1">
                          <a:solidFill>
                            <a:schemeClr val="accent1">
                              <a:lumMod val="50000"/>
                            </a:schemeClr>
                          </a:solidFill>
                          <a:latin typeface="+mn-lt"/>
                          <a:ea typeface="+mn-ea"/>
                          <a:cs typeface="+mn-cs"/>
                        </a:rPr>
                        <a:t>Annual</a:t>
                      </a:r>
                      <a:r>
                        <a:rPr lang="hr-HR" sz="2400" b="1" kern="1200" dirty="0">
                          <a:solidFill>
                            <a:schemeClr val="accent1">
                              <a:lumMod val="50000"/>
                            </a:schemeClr>
                          </a:solidFill>
                          <a:latin typeface="+mn-lt"/>
                          <a:ea typeface="+mn-ea"/>
                          <a:cs typeface="+mn-cs"/>
                        </a:rPr>
                        <a:t> </a:t>
                      </a:r>
                      <a:r>
                        <a:rPr lang="hr-HR" sz="2400" b="1" kern="1200" dirty="0" err="1">
                          <a:solidFill>
                            <a:schemeClr val="accent1">
                              <a:lumMod val="50000"/>
                            </a:schemeClr>
                          </a:solidFill>
                          <a:latin typeface="+mn-lt"/>
                          <a:ea typeface="+mn-ea"/>
                          <a:cs typeface="+mn-cs"/>
                        </a:rPr>
                        <a:t>reports</a:t>
                      </a:r>
                      <a:r>
                        <a:rPr lang="hr-HR" sz="2400" b="1" kern="1200" dirty="0">
                          <a:solidFill>
                            <a:schemeClr val="accent1">
                              <a:lumMod val="50000"/>
                            </a:schemeClr>
                          </a:solidFill>
                          <a:latin typeface="+mn-lt"/>
                          <a:ea typeface="+mn-ea"/>
                          <a:cs typeface="+mn-cs"/>
                        </a:rPr>
                        <a:t> </a:t>
                      </a:r>
                      <a:r>
                        <a:rPr lang="hr-HR" sz="2400" kern="1200" dirty="0">
                          <a:solidFill>
                            <a:schemeClr val="accent1">
                              <a:lumMod val="50000"/>
                            </a:schemeClr>
                          </a:solidFill>
                          <a:latin typeface="+mn-lt"/>
                          <a:ea typeface="+mn-ea"/>
                          <a:cs typeface="+mn-cs"/>
                        </a:rPr>
                        <a:t>on </a:t>
                      </a:r>
                      <a:r>
                        <a:rPr lang="hr-HR" sz="2400" kern="1200" dirty="0" err="1">
                          <a:solidFill>
                            <a:schemeClr val="accent1">
                              <a:lumMod val="50000"/>
                            </a:schemeClr>
                          </a:solidFill>
                          <a:latin typeface="+mn-lt"/>
                          <a:ea typeface="+mn-ea"/>
                          <a:cs typeface="+mn-cs"/>
                        </a:rPr>
                        <a:t>air</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quality</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monitoring</a:t>
                      </a:r>
                      <a:endParaRPr lang="hr-HR" sz="2400" kern="1200" dirty="0">
                        <a:solidFill>
                          <a:schemeClr val="accent1">
                            <a:lumMod val="50000"/>
                          </a:schemeClr>
                        </a:solidFill>
                        <a:latin typeface="+mn-lt"/>
                        <a:ea typeface="+mn-ea"/>
                        <a:cs typeface="+mn-cs"/>
                      </a:endParaRPr>
                    </a:p>
                    <a:p>
                      <a:r>
                        <a:rPr lang="hr-HR" sz="2400" b="1" kern="1200" dirty="0" err="1">
                          <a:solidFill>
                            <a:schemeClr val="accent1">
                              <a:lumMod val="50000"/>
                            </a:schemeClr>
                          </a:solidFill>
                          <a:latin typeface="+mn-lt"/>
                          <a:ea typeface="+mn-ea"/>
                          <a:cs typeface="+mn-cs"/>
                        </a:rPr>
                        <a:t>Action</a:t>
                      </a:r>
                      <a:r>
                        <a:rPr lang="hr-HR" sz="2400" b="1" kern="1200" dirty="0">
                          <a:solidFill>
                            <a:schemeClr val="accent1">
                              <a:lumMod val="50000"/>
                            </a:schemeClr>
                          </a:solidFill>
                          <a:latin typeface="+mn-lt"/>
                          <a:ea typeface="+mn-ea"/>
                          <a:cs typeface="+mn-cs"/>
                        </a:rPr>
                        <a:t> plan</a:t>
                      </a:r>
                      <a:r>
                        <a:rPr lang="hr-HR" sz="2400" kern="1200" dirty="0">
                          <a:solidFill>
                            <a:schemeClr val="accent1">
                              <a:lumMod val="50000"/>
                            </a:schemeClr>
                          </a:solidFill>
                          <a:latin typeface="+mn-lt"/>
                          <a:ea typeface="+mn-ea"/>
                          <a:cs typeface="+mn-cs"/>
                        </a:rPr>
                        <a:t> for </a:t>
                      </a:r>
                      <a:r>
                        <a:rPr lang="hr-HR" sz="2400" kern="1200" dirty="0" err="1">
                          <a:solidFill>
                            <a:schemeClr val="accent1">
                              <a:lumMod val="50000"/>
                            </a:schemeClr>
                          </a:solidFill>
                          <a:latin typeface="+mn-lt"/>
                          <a:ea typeface="+mn-ea"/>
                          <a:cs typeface="+mn-cs"/>
                        </a:rPr>
                        <a:t>air</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quality</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improvement</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and</a:t>
                      </a:r>
                      <a:r>
                        <a:rPr lang="hr-HR" sz="2400" kern="1200" dirty="0">
                          <a:solidFill>
                            <a:schemeClr val="accent1">
                              <a:lumMod val="50000"/>
                            </a:schemeClr>
                          </a:solidFill>
                          <a:latin typeface="+mn-lt"/>
                          <a:ea typeface="+mn-ea"/>
                          <a:cs typeface="+mn-cs"/>
                        </a:rPr>
                        <a:t>/or </a:t>
                      </a:r>
                      <a:r>
                        <a:rPr lang="hr-HR" sz="2400" b="1" kern="1200" dirty="0" err="1">
                          <a:solidFill>
                            <a:schemeClr val="accent1">
                              <a:lumMod val="50000"/>
                            </a:schemeClr>
                          </a:solidFill>
                          <a:latin typeface="+mn-lt"/>
                          <a:ea typeface="+mn-ea"/>
                          <a:cs typeface="+mn-cs"/>
                        </a:rPr>
                        <a:t>short</a:t>
                      </a:r>
                      <a:r>
                        <a:rPr lang="hr-HR" sz="2400" b="1" kern="1200" dirty="0">
                          <a:solidFill>
                            <a:schemeClr val="accent1">
                              <a:lumMod val="50000"/>
                            </a:schemeClr>
                          </a:solidFill>
                          <a:latin typeface="+mn-lt"/>
                          <a:ea typeface="+mn-ea"/>
                          <a:cs typeface="+mn-cs"/>
                        </a:rPr>
                        <a:t>-</a:t>
                      </a:r>
                      <a:r>
                        <a:rPr lang="hr-HR" sz="2400" b="1" kern="1200" dirty="0" err="1">
                          <a:solidFill>
                            <a:schemeClr val="accent1">
                              <a:lumMod val="50000"/>
                            </a:schemeClr>
                          </a:solidFill>
                          <a:latin typeface="+mn-lt"/>
                          <a:ea typeface="+mn-ea"/>
                          <a:cs typeface="+mn-cs"/>
                        </a:rPr>
                        <a:t>term</a:t>
                      </a:r>
                      <a:r>
                        <a:rPr lang="hr-HR" sz="2400" b="1" kern="1200" dirty="0">
                          <a:solidFill>
                            <a:schemeClr val="accent1">
                              <a:lumMod val="50000"/>
                            </a:schemeClr>
                          </a:solidFill>
                          <a:latin typeface="+mn-lt"/>
                          <a:ea typeface="+mn-ea"/>
                          <a:cs typeface="+mn-cs"/>
                        </a:rPr>
                        <a:t> </a:t>
                      </a:r>
                      <a:r>
                        <a:rPr lang="hr-HR" sz="2400" b="1" kern="1200" dirty="0" err="1">
                          <a:solidFill>
                            <a:schemeClr val="accent1">
                              <a:lumMod val="50000"/>
                            </a:schemeClr>
                          </a:solidFill>
                          <a:latin typeface="+mn-lt"/>
                          <a:ea typeface="+mn-ea"/>
                          <a:cs typeface="+mn-cs"/>
                        </a:rPr>
                        <a:t>action</a:t>
                      </a:r>
                      <a:r>
                        <a:rPr lang="hr-HR" sz="2400" b="1" kern="1200" dirty="0">
                          <a:solidFill>
                            <a:schemeClr val="accent1">
                              <a:lumMod val="50000"/>
                            </a:schemeClr>
                          </a:solidFill>
                          <a:latin typeface="+mn-lt"/>
                          <a:ea typeface="+mn-ea"/>
                          <a:cs typeface="+mn-cs"/>
                        </a:rPr>
                        <a:t> plan</a:t>
                      </a:r>
                      <a:endParaRPr lang="hr-HR" sz="2400" kern="1200" dirty="0">
                        <a:solidFill>
                          <a:schemeClr val="accent1">
                            <a:lumMod val="50000"/>
                          </a:schemeClr>
                        </a:solidFill>
                        <a:latin typeface="+mn-lt"/>
                        <a:ea typeface="+mn-ea"/>
                        <a:cs typeface="+mn-cs"/>
                      </a:endParaRPr>
                    </a:p>
                    <a:p>
                      <a:r>
                        <a:rPr lang="hr-HR" sz="2400" b="1" kern="1200" dirty="0" err="1">
                          <a:solidFill>
                            <a:schemeClr val="accent1">
                              <a:lumMod val="50000"/>
                            </a:schemeClr>
                          </a:solidFill>
                          <a:latin typeface="+mn-lt"/>
                          <a:ea typeface="+mn-ea"/>
                          <a:cs typeface="+mn-cs"/>
                        </a:rPr>
                        <a:t>Information</a:t>
                      </a:r>
                      <a:r>
                        <a:rPr lang="hr-HR" sz="2400" b="1" kern="1200" dirty="0">
                          <a:solidFill>
                            <a:schemeClr val="accent1">
                              <a:lumMod val="50000"/>
                            </a:schemeClr>
                          </a:solidFill>
                          <a:latin typeface="+mn-lt"/>
                          <a:ea typeface="+mn-ea"/>
                          <a:cs typeface="+mn-cs"/>
                        </a:rPr>
                        <a:t>/</a:t>
                      </a:r>
                      <a:r>
                        <a:rPr lang="hr-HR" sz="2400" b="1" kern="1200" dirty="0" err="1">
                          <a:solidFill>
                            <a:schemeClr val="accent1">
                              <a:lumMod val="50000"/>
                            </a:schemeClr>
                          </a:solidFill>
                          <a:latin typeface="+mn-lt"/>
                          <a:ea typeface="+mn-ea"/>
                          <a:cs typeface="+mn-cs"/>
                        </a:rPr>
                        <a:t>reports</a:t>
                      </a:r>
                      <a:r>
                        <a:rPr lang="hr-HR" sz="2400" b="1" kern="1200" dirty="0">
                          <a:solidFill>
                            <a:schemeClr val="accent1">
                              <a:lumMod val="50000"/>
                            </a:schemeClr>
                          </a:solidFill>
                          <a:latin typeface="+mn-lt"/>
                          <a:ea typeface="+mn-ea"/>
                          <a:cs typeface="+mn-cs"/>
                        </a:rPr>
                        <a:t> on </a:t>
                      </a:r>
                      <a:r>
                        <a:rPr lang="hr-HR" sz="2400" b="1" kern="1200" dirty="0" err="1">
                          <a:solidFill>
                            <a:schemeClr val="accent1">
                              <a:lumMod val="50000"/>
                            </a:schemeClr>
                          </a:solidFill>
                          <a:latin typeface="+mn-lt"/>
                          <a:ea typeface="+mn-ea"/>
                          <a:cs typeface="+mn-cs"/>
                        </a:rPr>
                        <a:t>implementation</a:t>
                      </a:r>
                      <a:r>
                        <a:rPr lang="hr-HR" sz="2400" b="1" kern="1200" baseline="0" dirty="0">
                          <a:solidFill>
                            <a:schemeClr val="accent1">
                              <a:lumMod val="50000"/>
                            </a:schemeClr>
                          </a:solidFill>
                          <a:latin typeface="+mn-lt"/>
                          <a:ea typeface="+mn-ea"/>
                          <a:cs typeface="+mn-cs"/>
                        </a:rPr>
                        <a:t> </a:t>
                      </a:r>
                      <a:r>
                        <a:rPr lang="hr-HR" sz="2400" b="1" kern="1200" baseline="0" dirty="0" err="1">
                          <a:solidFill>
                            <a:schemeClr val="accent1">
                              <a:lumMod val="50000"/>
                            </a:schemeClr>
                          </a:solidFill>
                          <a:latin typeface="+mn-lt"/>
                          <a:ea typeface="+mn-ea"/>
                          <a:cs typeface="+mn-cs"/>
                        </a:rPr>
                        <a:t>of</a:t>
                      </a:r>
                      <a:r>
                        <a:rPr lang="hr-HR" sz="2400" b="1" kern="1200" baseline="0" dirty="0">
                          <a:solidFill>
                            <a:schemeClr val="accent1">
                              <a:lumMod val="50000"/>
                            </a:schemeClr>
                          </a:solidFill>
                          <a:latin typeface="+mn-lt"/>
                          <a:ea typeface="+mn-ea"/>
                          <a:cs typeface="+mn-cs"/>
                        </a:rPr>
                        <a:t> </a:t>
                      </a:r>
                      <a:r>
                        <a:rPr lang="hr-HR" sz="2400" b="1" kern="1200" baseline="0" dirty="0" err="1">
                          <a:solidFill>
                            <a:schemeClr val="accent1">
                              <a:lumMod val="50000"/>
                            </a:schemeClr>
                          </a:solidFill>
                          <a:latin typeface="+mn-lt"/>
                          <a:ea typeface="+mn-ea"/>
                          <a:cs typeface="+mn-cs"/>
                        </a:rPr>
                        <a:t>action</a:t>
                      </a:r>
                      <a:r>
                        <a:rPr lang="hr-HR" sz="2400" b="1" kern="1200" baseline="0" dirty="0">
                          <a:solidFill>
                            <a:schemeClr val="accent1">
                              <a:lumMod val="50000"/>
                            </a:schemeClr>
                          </a:solidFill>
                          <a:latin typeface="+mn-lt"/>
                          <a:ea typeface="+mn-ea"/>
                          <a:cs typeface="+mn-cs"/>
                        </a:rPr>
                        <a:t> </a:t>
                      </a:r>
                      <a:r>
                        <a:rPr lang="hr-HR" sz="2400" b="1" kern="1200" baseline="0" dirty="0" err="1">
                          <a:solidFill>
                            <a:schemeClr val="accent1">
                              <a:lumMod val="50000"/>
                            </a:schemeClr>
                          </a:solidFill>
                          <a:latin typeface="+mn-lt"/>
                          <a:ea typeface="+mn-ea"/>
                          <a:cs typeface="+mn-cs"/>
                        </a:rPr>
                        <a:t>plans</a:t>
                      </a:r>
                      <a:r>
                        <a:rPr lang="hr-HR" sz="2400" b="1" kern="1200" baseline="0" dirty="0">
                          <a:solidFill>
                            <a:schemeClr val="accent1">
                              <a:lumMod val="50000"/>
                            </a:schemeClr>
                          </a:solidFill>
                          <a:latin typeface="+mn-lt"/>
                          <a:ea typeface="+mn-ea"/>
                          <a:cs typeface="+mn-cs"/>
                        </a:rPr>
                        <a:t> </a:t>
                      </a:r>
                      <a:r>
                        <a:rPr lang="hr-HR" sz="2400" kern="1200" dirty="0">
                          <a:solidFill>
                            <a:schemeClr val="accent1">
                              <a:lumMod val="50000"/>
                            </a:schemeClr>
                          </a:solidFill>
                          <a:latin typeface="+mn-lt"/>
                          <a:ea typeface="+mn-ea"/>
                          <a:cs typeface="+mn-cs"/>
                        </a:rPr>
                        <a:t>for </a:t>
                      </a:r>
                      <a:r>
                        <a:rPr lang="hr-HR" sz="2400" kern="1200" dirty="0" err="1">
                          <a:solidFill>
                            <a:schemeClr val="accent1">
                              <a:lumMod val="50000"/>
                            </a:schemeClr>
                          </a:solidFill>
                          <a:latin typeface="+mn-lt"/>
                          <a:ea typeface="+mn-ea"/>
                          <a:cs typeface="+mn-cs"/>
                        </a:rPr>
                        <a:t>air</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quality</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improvement</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and</a:t>
                      </a:r>
                      <a:r>
                        <a:rPr lang="hr-HR" sz="2400" kern="1200" dirty="0">
                          <a:solidFill>
                            <a:schemeClr val="accent1">
                              <a:lumMod val="50000"/>
                            </a:schemeClr>
                          </a:solidFill>
                          <a:latin typeface="+mn-lt"/>
                          <a:ea typeface="+mn-ea"/>
                          <a:cs typeface="+mn-cs"/>
                        </a:rPr>
                        <a:t>/or </a:t>
                      </a:r>
                      <a:r>
                        <a:rPr lang="hr-HR" sz="2400" b="1" kern="1200" dirty="0" err="1">
                          <a:solidFill>
                            <a:schemeClr val="accent1">
                              <a:lumMod val="50000"/>
                            </a:schemeClr>
                          </a:solidFill>
                          <a:latin typeface="+mn-lt"/>
                          <a:ea typeface="+mn-ea"/>
                          <a:cs typeface="+mn-cs"/>
                        </a:rPr>
                        <a:t>implementation</a:t>
                      </a:r>
                      <a:r>
                        <a:rPr lang="hr-HR" sz="2400" b="1" kern="1200" baseline="0" dirty="0">
                          <a:solidFill>
                            <a:schemeClr val="accent1">
                              <a:lumMod val="50000"/>
                            </a:schemeClr>
                          </a:solidFill>
                          <a:latin typeface="+mn-lt"/>
                          <a:ea typeface="+mn-ea"/>
                          <a:cs typeface="+mn-cs"/>
                        </a:rPr>
                        <a:t> </a:t>
                      </a:r>
                      <a:r>
                        <a:rPr lang="hr-HR" sz="2400" b="1" kern="1200" baseline="0" dirty="0" err="1">
                          <a:solidFill>
                            <a:schemeClr val="accent1">
                              <a:lumMod val="50000"/>
                            </a:schemeClr>
                          </a:solidFill>
                          <a:latin typeface="+mn-lt"/>
                          <a:ea typeface="+mn-ea"/>
                          <a:cs typeface="+mn-cs"/>
                        </a:rPr>
                        <a:t>of</a:t>
                      </a:r>
                      <a:r>
                        <a:rPr lang="hr-HR" sz="2400" b="1" kern="1200" baseline="0" dirty="0">
                          <a:solidFill>
                            <a:schemeClr val="accent1">
                              <a:lumMod val="50000"/>
                            </a:schemeClr>
                          </a:solidFill>
                          <a:latin typeface="+mn-lt"/>
                          <a:ea typeface="+mn-ea"/>
                          <a:cs typeface="+mn-cs"/>
                        </a:rPr>
                        <a:t> </a:t>
                      </a:r>
                      <a:r>
                        <a:rPr lang="hr-HR" sz="2400" b="1" kern="1200" dirty="0" err="1">
                          <a:solidFill>
                            <a:schemeClr val="accent1">
                              <a:lumMod val="50000"/>
                            </a:schemeClr>
                          </a:solidFill>
                          <a:latin typeface="+mn-lt"/>
                          <a:ea typeface="+mn-ea"/>
                          <a:cs typeface="+mn-cs"/>
                        </a:rPr>
                        <a:t>short</a:t>
                      </a:r>
                      <a:r>
                        <a:rPr lang="hr-HR" sz="2400" b="1" kern="1200" dirty="0">
                          <a:solidFill>
                            <a:schemeClr val="accent1">
                              <a:lumMod val="50000"/>
                            </a:schemeClr>
                          </a:solidFill>
                          <a:latin typeface="+mn-lt"/>
                          <a:ea typeface="+mn-ea"/>
                          <a:cs typeface="+mn-cs"/>
                        </a:rPr>
                        <a:t>-</a:t>
                      </a:r>
                      <a:r>
                        <a:rPr lang="hr-HR" sz="2400" b="1" kern="1200" dirty="0" err="1">
                          <a:solidFill>
                            <a:schemeClr val="accent1">
                              <a:lumMod val="50000"/>
                            </a:schemeClr>
                          </a:solidFill>
                          <a:latin typeface="+mn-lt"/>
                          <a:ea typeface="+mn-ea"/>
                          <a:cs typeface="+mn-cs"/>
                        </a:rPr>
                        <a:t>term</a:t>
                      </a:r>
                      <a:r>
                        <a:rPr lang="hr-HR" sz="2400" b="1" kern="1200" dirty="0">
                          <a:solidFill>
                            <a:schemeClr val="accent1">
                              <a:lumMod val="50000"/>
                            </a:schemeClr>
                          </a:solidFill>
                          <a:latin typeface="+mn-lt"/>
                          <a:ea typeface="+mn-ea"/>
                          <a:cs typeface="+mn-cs"/>
                        </a:rPr>
                        <a:t> </a:t>
                      </a:r>
                      <a:r>
                        <a:rPr lang="hr-HR" sz="2400" b="1" kern="1200" dirty="0" err="1">
                          <a:solidFill>
                            <a:schemeClr val="accent1">
                              <a:lumMod val="50000"/>
                            </a:schemeClr>
                          </a:solidFill>
                          <a:latin typeface="+mn-lt"/>
                          <a:ea typeface="+mn-ea"/>
                          <a:cs typeface="+mn-cs"/>
                        </a:rPr>
                        <a:t>action</a:t>
                      </a:r>
                      <a:r>
                        <a:rPr lang="hr-HR" sz="2400" b="1" kern="1200" dirty="0">
                          <a:solidFill>
                            <a:schemeClr val="accent1">
                              <a:lumMod val="50000"/>
                            </a:schemeClr>
                          </a:solidFill>
                          <a:latin typeface="+mn-lt"/>
                          <a:ea typeface="+mn-ea"/>
                          <a:cs typeface="+mn-cs"/>
                        </a:rPr>
                        <a:t> plan</a:t>
                      </a:r>
                      <a:r>
                        <a:rPr lang="hr-HR" sz="2400" kern="1200" dirty="0">
                          <a:solidFill>
                            <a:schemeClr val="accent1">
                              <a:lumMod val="50000"/>
                            </a:schemeClr>
                          </a:solidFill>
                          <a:latin typeface="+mn-lt"/>
                          <a:ea typeface="+mn-ea"/>
                          <a:cs typeface="+mn-cs"/>
                        </a:rPr>
                        <a:t>.</a:t>
                      </a:r>
                      <a:endParaRPr lang="hr-HR" sz="2400" b="0" dirty="0">
                        <a:solidFill>
                          <a:schemeClr val="accent1">
                            <a:lumMod val="50000"/>
                          </a:schemeClr>
                        </a:solidFill>
                        <a:latin typeface="+mn-lt"/>
                        <a:ea typeface="MS Mincho"/>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1016344">
                <a:tc>
                  <a:txBody>
                    <a:bodyPr/>
                    <a:lstStyle/>
                    <a:p>
                      <a:pPr algn="l">
                        <a:lnSpc>
                          <a:spcPct val="100000"/>
                        </a:lnSpc>
                        <a:spcAft>
                          <a:spcPts val="0"/>
                        </a:spcAft>
                      </a:pPr>
                      <a:r>
                        <a:rPr lang="hr-HR" sz="2400" b="1" dirty="0" err="1">
                          <a:solidFill>
                            <a:schemeClr val="bg1"/>
                          </a:solidFill>
                          <a:latin typeface="+mn-lt"/>
                          <a:ea typeface="MS Mincho"/>
                          <a:cs typeface="Times New Roman"/>
                        </a:rPr>
                        <a:t>Monitored</a:t>
                      </a:r>
                      <a:r>
                        <a:rPr lang="hr-HR" sz="2400" b="1" dirty="0">
                          <a:solidFill>
                            <a:schemeClr val="bg1"/>
                          </a:solidFill>
                          <a:latin typeface="+mn-lt"/>
                          <a:ea typeface="MS Mincho"/>
                          <a:cs typeface="Times New Roman"/>
                        </a:rPr>
                        <a:t> </a:t>
                      </a:r>
                      <a:r>
                        <a:rPr lang="hr-HR" sz="2400" b="1" dirty="0" err="1">
                          <a:solidFill>
                            <a:schemeClr val="bg1"/>
                          </a:solidFill>
                          <a:latin typeface="+mn-lt"/>
                          <a:ea typeface="MS Mincho"/>
                          <a:cs typeface="Times New Roman"/>
                        </a:rPr>
                        <a:t>person</a:t>
                      </a:r>
                      <a:endParaRPr lang="hr-HR" sz="2400" dirty="0">
                        <a:solidFill>
                          <a:schemeClr val="bg1"/>
                        </a:solidFill>
                        <a:latin typeface="+mn-lt"/>
                        <a:ea typeface="MS Mincho"/>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l">
                        <a:lnSpc>
                          <a:spcPct val="100000"/>
                        </a:lnSpc>
                        <a:spcAft>
                          <a:spcPts val="0"/>
                        </a:spcAft>
                      </a:pPr>
                      <a:r>
                        <a:rPr lang="hr-HR" sz="2400" dirty="0" err="1">
                          <a:solidFill>
                            <a:schemeClr val="accent1">
                              <a:lumMod val="50000"/>
                            </a:schemeClr>
                          </a:solidFill>
                          <a:latin typeface="+mn-lt"/>
                          <a:ea typeface="MS Mincho"/>
                          <a:cs typeface="Times New Roman"/>
                        </a:rPr>
                        <a:t>Local</a:t>
                      </a:r>
                      <a:r>
                        <a:rPr lang="hr-HR" sz="2400" dirty="0">
                          <a:solidFill>
                            <a:schemeClr val="accent1">
                              <a:lumMod val="50000"/>
                            </a:schemeClr>
                          </a:solidFill>
                          <a:latin typeface="+mn-lt"/>
                          <a:ea typeface="MS Mincho"/>
                          <a:cs typeface="Times New Roman"/>
                        </a:rPr>
                        <a:t> </a:t>
                      </a:r>
                      <a:r>
                        <a:rPr lang="hr-HR" sz="2400" dirty="0" err="1">
                          <a:solidFill>
                            <a:schemeClr val="accent1">
                              <a:lumMod val="50000"/>
                            </a:schemeClr>
                          </a:solidFill>
                          <a:latin typeface="+mn-lt"/>
                          <a:ea typeface="MS Mincho"/>
                          <a:cs typeface="Times New Roman"/>
                        </a:rPr>
                        <a:t>and</a:t>
                      </a:r>
                      <a:r>
                        <a:rPr lang="hr-HR" sz="2400" dirty="0">
                          <a:solidFill>
                            <a:schemeClr val="accent1">
                              <a:lumMod val="50000"/>
                            </a:schemeClr>
                          </a:solidFill>
                          <a:latin typeface="+mn-lt"/>
                          <a:ea typeface="MS Mincho"/>
                          <a:cs typeface="Times New Roman"/>
                        </a:rPr>
                        <a:t>/or </a:t>
                      </a:r>
                      <a:r>
                        <a:rPr lang="hr-HR" sz="2400" dirty="0" err="1">
                          <a:solidFill>
                            <a:schemeClr val="accent1">
                              <a:lumMod val="50000"/>
                            </a:schemeClr>
                          </a:solidFill>
                          <a:latin typeface="+mn-lt"/>
                          <a:ea typeface="MS Mincho"/>
                          <a:cs typeface="Times New Roman"/>
                        </a:rPr>
                        <a:t>regional</a:t>
                      </a:r>
                      <a:r>
                        <a:rPr lang="hr-HR" sz="2400" dirty="0">
                          <a:solidFill>
                            <a:schemeClr val="accent1">
                              <a:lumMod val="50000"/>
                            </a:schemeClr>
                          </a:solidFill>
                          <a:latin typeface="+mn-lt"/>
                          <a:ea typeface="MS Mincho"/>
                          <a:cs typeface="Times New Roman"/>
                        </a:rPr>
                        <a:t> </a:t>
                      </a:r>
                      <a:r>
                        <a:rPr lang="hr-HR" sz="2400" dirty="0" err="1">
                          <a:solidFill>
                            <a:schemeClr val="accent1">
                              <a:lumMod val="50000"/>
                            </a:schemeClr>
                          </a:solidFill>
                          <a:latin typeface="+mn-lt"/>
                          <a:ea typeface="MS Mincho"/>
                          <a:cs typeface="Times New Roman"/>
                        </a:rPr>
                        <a:t>self</a:t>
                      </a:r>
                      <a:r>
                        <a:rPr lang="hr-HR" sz="2400" dirty="0">
                          <a:solidFill>
                            <a:schemeClr val="accent1">
                              <a:lumMod val="50000"/>
                            </a:schemeClr>
                          </a:solidFill>
                          <a:latin typeface="+mn-lt"/>
                          <a:ea typeface="MS Mincho"/>
                          <a:cs typeface="Times New Roman"/>
                        </a:rPr>
                        <a:t>-</a:t>
                      </a:r>
                      <a:r>
                        <a:rPr lang="hr-HR" sz="2400" dirty="0" err="1">
                          <a:solidFill>
                            <a:schemeClr val="accent1">
                              <a:lumMod val="50000"/>
                            </a:schemeClr>
                          </a:solidFill>
                          <a:latin typeface="+mn-lt"/>
                          <a:ea typeface="MS Mincho"/>
                          <a:cs typeface="Times New Roman"/>
                        </a:rPr>
                        <a:t>government</a:t>
                      </a:r>
                      <a:r>
                        <a:rPr lang="hr-HR" sz="2400" dirty="0">
                          <a:solidFill>
                            <a:schemeClr val="accent1">
                              <a:lumMod val="50000"/>
                            </a:schemeClr>
                          </a:solidFill>
                          <a:latin typeface="+mn-lt"/>
                          <a:ea typeface="MS Mincho"/>
                          <a:cs typeface="Times New Roman"/>
                        </a:rPr>
                        <a:t> </a:t>
                      </a:r>
                      <a:r>
                        <a:rPr lang="hr-HR" sz="2400" dirty="0" err="1">
                          <a:solidFill>
                            <a:schemeClr val="accent1">
                              <a:lumMod val="50000"/>
                            </a:schemeClr>
                          </a:solidFill>
                          <a:latin typeface="+mn-lt"/>
                          <a:ea typeface="MS Mincho"/>
                          <a:cs typeface="Times New Roman"/>
                        </a:rPr>
                        <a:t>units</a:t>
                      </a:r>
                      <a:endParaRPr lang="hr-HR" sz="2400" dirty="0">
                        <a:solidFill>
                          <a:schemeClr val="accent1">
                            <a:lumMod val="50000"/>
                          </a:schemeClr>
                        </a:solidFill>
                        <a:latin typeface="+mn-lt"/>
                        <a:ea typeface="MS Mincho"/>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0" name="Podnaslov 2"/>
          <p:cNvSpPr txBox="1">
            <a:spLocks/>
          </p:cNvSpPr>
          <p:nvPr/>
        </p:nvSpPr>
        <p:spPr>
          <a:xfrm>
            <a:off x="0" y="0"/>
            <a:ext cx="9131086" cy="4323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827997435"/>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47675" y="1219199"/>
            <a:ext cx="8439150" cy="847726"/>
          </a:xfrm>
          <a:prstGeom prst="rect">
            <a:avLst/>
          </a:prstGeom>
          <a:solidFill>
            <a:schemeClr val="tx2">
              <a:lumMod val="40000"/>
              <a:lumOff val="6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47676" y="1352550"/>
            <a:ext cx="8429624" cy="523220"/>
          </a:xfrm>
          <a:prstGeom prst="rect">
            <a:avLst/>
          </a:prstGeom>
          <a:noFill/>
        </p:spPr>
        <p:txBody>
          <a:bodyPr wrap="square" rtlCol="0">
            <a:spAutoFit/>
          </a:bodyPr>
          <a:lstStyle/>
          <a:p>
            <a:pPr algn="ctr"/>
            <a:r>
              <a:rPr lang="hr-HR" sz="2800" b="1" dirty="0">
                <a:solidFill>
                  <a:schemeClr val="tx2">
                    <a:lumMod val="75000"/>
                  </a:schemeClr>
                </a:solidFill>
              </a:rPr>
              <a:t>A. </a:t>
            </a:r>
            <a:r>
              <a:rPr lang="hr-HR" sz="2800" b="1" dirty="0" err="1">
                <a:solidFill>
                  <a:schemeClr val="tx2">
                    <a:lumMod val="75000"/>
                  </a:schemeClr>
                </a:solidFill>
              </a:rPr>
              <a:t>Preparation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monitoring</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238249" y="2133599"/>
            <a:ext cx="7648575" cy="4191001"/>
          </a:xfrm>
          <a:prstGeom prst="rect">
            <a:avLst/>
          </a:prstGeom>
          <a:solidFill>
            <a:schemeClr val="tx2">
              <a:lumMod val="20000"/>
              <a:lumOff val="8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dirty="0" err="1">
                <a:solidFill>
                  <a:schemeClr val="accent1">
                    <a:lumMod val="50000"/>
                  </a:schemeClr>
                </a:solidFill>
              </a:rPr>
              <a:t>Ask</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monitored</a:t>
            </a:r>
            <a:r>
              <a:rPr lang="hr-HR" sz="2000" dirty="0">
                <a:solidFill>
                  <a:schemeClr val="accent1">
                    <a:lumMod val="50000"/>
                  </a:schemeClr>
                </a:solidFill>
              </a:rPr>
              <a:t> </a:t>
            </a:r>
            <a:r>
              <a:rPr lang="hr-HR" sz="2000" u="sng" dirty="0" err="1">
                <a:solidFill>
                  <a:schemeClr val="accent1">
                    <a:lumMod val="50000"/>
                  </a:schemeClr>
                </a:solidFill>
              </a:rPr>
              <a:t>representing</a:t>
            </a:r>
            <a:r>
              <a:rPr lang="hr-HR" sz="2000" u="sng" dirty="0">
                <a:solidFill>
                  <a:schemeClr val="accent1">
                    <a:lumMod val="50000"/>
                  </a:schemeClr>
                </a:solidFill>
              </a:rPr>
              <a:t> </a:t>
            </a:r>
            <a:r>
              <a:rPr lang="hr-HR" sz="2000" u="sng" dirty="0" err="1">
                <a:solidFill>
                  <a:schemeClr val="accent1">
                    <a:lumMod val="50000"/>
                  </a:schemeClr>
                </a:solidFill>
              </a:rPr>
              <a:t>body</a:t>
            </a:r>
            <a:r>
              <a:rPr lang="hr-HR" sz="2000" u="sng" dirty="0">
                <a:solidFill>
                  <a:schemeClr val="accent1">
                    <a:lumMod val="50000"/>
                  </a:schemeClr>
                </a:solidFill>
              </a:rPr>
              <a:t> </a:t>
            </a:r>
            <a:r>
              <a:rPr lang="hr-HR" sz="2000" u="sng" dirty="0" err="1">
                <a:solidFill>
                  <a:schemeClr val="accent1">
                    <a:lumMod val="50000"/>
                  </a:schemeClr>
                </a:solidFill>
              </a:rPr>
              <a:t>of</a:t>
            </a:r>
            <a:r>
              <a:rPr lang="hr-HR" sz="2000" u="sng" dirty="0">
                <a:solidFill>
                  <a:schemeClr val="accent1">
                    <a:lumMod val="50000"/>
                  </a:schemeClr>
                </a:solidFill>
              </a:rPr>
              <a:t> </a:t>
            </a:r>
            <a:r>
              <a:rPr lang="hr-HR" sz="2000" u="sng" dirty="0" err="1">
                <a:solidFill>
                  <a:schemeClr val="accent1">
                    <a:lumMod val="50000"/>
                  </a:schemeClr>
                </a:solidFill>
              </a:rPr>
              <a:t>the</a:t>
            </a:r>
            <a:r>
              <a:rPr lang="hr-HR" sz="2000" u="sng" dirty="0">
                <a:solidFill>
                  <a:schemeClr val="accent1">
                    <a:lumMod val="50000"/>
                  </a:schemeClr>
                </a:solidFill>
              </a:rPr>
              <a:t> </a:t>
            </a:r>
            <a:r>
              <a:rPr lang="hr-HR" sz="2000" u="sng" dirty="0" err="1">
                <a:solidFill>
                  <a:schemeClr val="accent1">
                    <a:lumMod val="50000"/>
                  </a:schemeClr>
                </a:solidFill>
              </a:rPr>
              <a:t>County</a:t>
            </a:r>
            <a:r>
              <a:rPr lang="hr-HR" sz="2000" u="sng" dirty="0">
                <a:solidFill>
                  <a:schemeClr val="accent1">
                    <a:lumMod val="50000"/>
                  </a:schemeClr>
                </a:solidFill>
              </a:rPr>
              <a:t>, City </a:t>
            </a:r>
            <a:r>
              <a:rPr lang="hr-HR" sz="2000" u="sng" dirty="0" err="1">
                <a:solidFill>
                  <a:schemeClr val="accent1">
                    <a:lumMod val="50000"/>
                  </a:schemeClr>
                </a:solidFill>
              </a:rPr>
              <a:t>of</a:t>
            </a:r>
            <a:r>
              <a:rPr lang="hr-HR" sz="2000" u="sng" dirty="0">
                <a:solidFill>
                  <a:schemeClr val="accent1">
                    <a:lumMod val="50000"/>
                  </a:schemeClr>
                </a:solidFill>
              </a:rPr>
              <a:t> Zagreb or </a:t>
            </a:r>
            <a:r>
              <a:rPr lang="hr-HR" sz="2000" u="sng" dirty="0" err="1">
                <a:solidFill>
                  <a:schemeClr val="accent1">
                    <a:lumMod val="50000"/>
                  </a:schemeClr>
                </a:solidFill>
              </a:rPr>
              <a:t>large</a:t>
            </a:r>
            <a:r>
              <a:rPr lang="hr-HR" sz="2000" u="sng" dirty="0">
                <a:solidFill>
                  <a:schemeClr val="accent1">
                    <a:lumMod val="50000"/>
                  </a:schemeClr>
                </a:solidFill>
              </a:rPr>
              <a:t> </a:t>
            </a:r>
            <a:r>
              <a:rPr lang="hr-HR" sz="2000" u="sng" dirty="0" err="1">
                <a:solidFill>
                  <a:schemeClr val="accent1">
                    <a:lumMod val="50000"/>
                  </a:schemeClr>
                </a:solidFill>
              </a:rPr>
              <a:t>city</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b="1" dirty="0" err="1">
                <a:solidFill>
                  <a:schemeClr val="accent1">
                    <a:lumMod val="50000"/>
                  </a:schemeClr>
                </a:solidFill>
              </a:rPr>
              <a:t>programme</a:t>
            </a:r>
            <a:r>
              <a:rPr lang="hr-HR" sz="2000" dirty="0">
                <a:solidFill>
                  <a:schemeClr val="accent1">
                    <a:lumMod val="50000"/>
                  </a:schemeClr>
                </a:solidFill>
              </a:rPr>
              <a:t> </a:t>
            </a:r>
            <a:r>
              <a:rPr lang="en-US" sz="2000" dirty="0">
                <a:solidFill>
                  <a:schemeClr val="accent1">
                    <a:lumMod val="50000"/>
                  </a:schemeClr>
                </a:solidFill>
              </a:rPr>
              <a:t>of air and ozone layer protection, climate change mitigation and adaptation</a:t>
            </a:r>
            <a:r>
              <a:rPr lang="hr-HR" sz="2000" dirty="0">
                <a:solidFill>
                  <a:schemeClr val="accent1">
                    <a:lumMod val="50000"/>
                  </a:schemeClr>
                </a:solidFill>
              </a:rPr>
              <a:t> </a:t>
            </a:r>
            <a:r>
              <a:rPr lang="hr-HR" sz="2000" dirty="0" err="1">
                <a:solidFill>
                  <a:schemeClr val="accent1">
                    <a:lumMod val="50000"/>
                  </a:schemeClr>
                </a:solidFill>
              </a:rPr>
              <a:t>which</a:t>
            </a:r>
            <a:r>
              <a:rPr lang="hr-HR" sz="2000" dirty="0">
                <a:solidFill>
                  <a:schemeClr val="accent1">
                    <a:lumMod val="50000"/>
                  </a:schemeClr>
                </a:solidFill>
              </a:rPr>
              <a:t> is </a:t>
            </a:r>
            <a:r>
              <a:rPr lang="hr-HR" sz="2000" dirty="0" err="1">
                <a:solidFill>
                  <a:schemeClr val="accent1">
                    <a:lumMod val="50000"/>
                  </a:schemeClr>
                </a:solidFill>
              </a:rPr>
              <a:t>an</a:t>
            </a:r>
            <a:r>
              <a:rPr lang="hr-HR" sz="2000" dirty="0">
                <a:solidFill>
                  <a:schemeClr val="accent1">
                    <a:lumMod val="50000"/>
                  </a:schemeClr>
                </a:solidFill>
              </a:rPr>
              <a:t> integral </a:t>
            </a:r>
            <a:r>
              <a:rPr lang="hr-HR" sz="2000" dirty="0" err="1">
                <a:solidFill>
                  <a:schemeClr val="accent1">
                    <a:lumMod val="50000"/>
                  </a:schemeClr>
                </a:solidFill>
              </a:rPr>
              <a:t>part</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environmental</a:t>
            </a:r>
            <a:r>
              <a:rPr lang="hr-HR" sz="2000" dirty="0">
                <a:solidFill>
                  <a:schemeClr val="accent1">
                    <a:lumMod val="50000"/>
                  </a:schemeClr>
                </a:solidFill>
              </a:rPr>
              <a:t> </a:t>
            </a:r>
            <a:r>
              <a:rPr lang="hr-HR" sz="2000" dirty="0" err="1">
                <a:solidFill>
                  <a:schemeClr val="accent1">
                    <a:lumMod val="50000"/>
                  </a:schemeClr>
                </a:solidFill>
              </a:rPr>
              <a:t>protection</a:t>
            </a:r>
            <a:r>
              <a:rPr lang="hr-HR" sz="2000" dirty="0">
                <a:solidFill>
                  <a:schemeClr val="accent1">
                    <a:lumMod val="50000"/>
                  </a:schemeClr>
                </a:solidFill>
              </a:rPr>
              <a:t> </a:t>
            </a:r>
            <a:r>
              <a:rPr lang="hr-HR" sz="2000" dirty="0" err="1">
                <a:solidFill>
                  <a:schemeClr val="accent1">
                    <a:lumMod val="50000"/>
                  </a:schemeClr>
                </a:solidFill>
              </a:rPr>
              <a:t>programme</a:t>
            </a:r>
            <a:r>
              <a:rPr lang="hr-HR" sz="2000" dirty="0">
                <a:solidFill>
                  <a:schemeClr val="accent1">
                    <a:lumMod val="50000"/>
                  </a:schemeClr>
                </a:solidFill>
              </a:rPr>
              <a:t> for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County</a:t>
            </a:r>
            <a:r>
              <a:rPr lang="hr-HR" sz="2000" dirty="0">
                <a:solidFill>
                  <a:schemeClr val="accent1">
                    <a:lumMod val="50000"/>
                  </a:schemeClr>
                </a:solidFill>
              </a:rPr>
              <a:t>, </a:t>
            </a:r>
            <a:r>
              <a:rPr lang="hr-HR" sz="2000" dirty="0" err="1">
                <a:solidFill>
                  <a:schemeClr val="accent1">
                    <a:lumMod val="50000"/>
                  </a:schemeClr>
                </a:solidFill>
              </a:rPr>
              <a:t>i.e</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City </a:t>
            </a:r>
            <a:r>
              <a:rPr lang="hr-HR" sz="2000" dirty="0" err="1">
                <a:solidFill>
                  <a:schemeClr val="accent1">
                    <a:lumMod val="50000"/>
                  </a:schemeClr>
                </a:solidFill>
              </a:rPr>
              <a:t>of</a:t>
            </a:r>
            <a:r>
              <a:rPr lang="hr-HR" sz="2000" dirty="0">
                <a:solidFill>
                  <a:schemeClr val="accent1">
                    <a:lumMod val="50000"/>
                  </a:schemeClr>
                </a:solidFill>
              </a:rPr>
              <a:t> Zagreb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large</a:t>
            </a:r>
            <a:r>
              <a:rPr lang="hr-HR" sz="2000" dirty="0">
                <a:solidFill>
                  <a:schemeClr val="accent1">
                    <a:lumMod val="50000"/>
                  </a:schemeClr>
                </a:solidFill>
              </a:rPr>
              <a:t> </a:t>
            </a:r>
            <a:r>
              <a:rPr lang="hr-HR" sz="2000" dirty="0" err="1">
                <a:solidFill>
                  <a:schemeClr val="accent1">
                    <a:lumMod val="50000"/>
                  </a:schemeClr>
                </a:solidFill>
              </a:rPr>
              <a:t>city</a:t>
            </a:r>
            <a:r>
              <a:rPr lang="hr-HR" sz="2000" dirty="0">
                <a:solidFill>
                  <a:schemeClr val="accent1">
                    <a:lumMod val="50000"/>
                  </a:schemeClr>
                </a:solidFill>
              </a:rPr>
              <a:t> (</a:t>
            </a:r>
            <a:r>
              <a:rPr lang="hr-HR" sz="2000" dirty="0" err="1">
                <a:solidFill>
                  <a:schemeClr val="accent1">
                    <a:lumMod val="50000"/>
                  </a:schemeClr>
                </a:solidFill>
              </a:rPr>
              <a:t>hereinafter</a:t>
            </a:r>
            <a:r>
              <a:rPr lang="hr-HR" sz="2000" dirty="0">
                <a:solidFill>
                  <a:schemeClr val="accent1">
                    <a:lumMod val="50000"/>
                  </a:schemeClr>
                </a:solidFill>
              </a:rPr>
              <a:t> </a:t>
            </a:r>
            <a:r>
              <a:rPr lang="hr-HR" sz="2000" dirty="0" err="1">
                <a:solidFill>
                  <a:schemeClr val="accent1">
                    <a:lumMod val="50000"/>
                  </a:schemeClr>
                </a:solidFill>
              </a:rPr>
              <a:t>referred</a:t>
            </a:r>
            <a:r>
              <a:rPr lang="hr-HR" sz="2000" dirty="0">
                <a:solidFill>
                  <a:schemeClr val="accent1">
                    <a:lumMod val="50000"/>
                  </a:schemeClr>
                </a:solidFill>
              </a:rPr>
              <a:t> to as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Programme</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it</a:t>
            </a:r>
            <a:r>
              <a:rPr lang="hr-HR" sz="2000" dirty="0">
                <a:solidFill>
                  <a:schemeClr val="accent1">
                    <a:lumMod val="50000"/>
                  </a:schemeClr>
                </a:solidFill>
              </a:rPr>
              <a:t> </a:t>
            </a:r>
            <a:r>
              <a:rPr lang="hr-HR" sz="2000" dirty="0" err="1">
                <a:solidFill>
                  <a:schemeClr val="accent1">
                    <a:lumMod val="50000"/>
                  </a:schemeClr>
                </a:solidFill>
              </a:rPr>
              <a:t>should</a:t>
            </a:r>
            <a:r>
              <a:rPr lang="hr-HR" sz="2000" dirty="0">
                <a:solidFill>
                  <a:schemeClr val="accent1">
                    <a:lumMod val="50000"/>
                  </a:schemeClr>
                </a:solidFill>
              </a:rPr>
              <a:t> </a:t>
            </a:r>
            <a:r>
              <a:rPr lang="hr-HR" sz="2000" dirty="0" err="1">
                <a:solidFill>
                  <a:schemeClr val="accent1">
                    <a:lumMod val="50000"/>
                  </a:schemeClr>
                </a:solidFill>
              </a:rPr>
              <a:t>be</a:t>
            </a:r>
            <a:r>
              <a:rPr lang="hr-HR" sz="2000" dirty="0">
                <a:solidFill>
                  <a:schemeClr val="accent1">
                    <a:lumMod val="50000"/>
                  </a:schemeClr>
                </a:solidFill>
              </a:rPr>
              <a:t> </a:t>
            </a:r>
            <a:r>
              <a:rPr lang="hr-HR" sz="2000" dirty="0" err="1">
                <a:solidFill>
                  <a:schemeClr val="accent1">
                    <a:lumMod val="50000"/>
                  </a:schemeClr>
                </a:solidFill>
              </a:rPr>
              <a:t>published</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official</a:t>
            </a:r>
            <a:r>
              <a:rPr lang="hr-HR" sz="2000" dirty="0">
                <a:solidFill>
                  <a:schemeClr val="accent1">
                    <a:lumMod val="50000"/>
                  </a:schemeClr>
                </a:solidFill>
              </a:rPr>
              <a:t> </a:t>
            </a:r>
            <a:r>
              <a:rPr lang="hr-HR" sz="2000" dirty="0" err="1">
                <a:solidFill>
                  <a:schemeClr val="accent1">
                    <a:lumMod val="50000"/>
                  </a:schemeClr>
                </a:solidFill>
              </a:rPr>
              <a:t>journal</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local</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regional</a:t>
            </a:r>
            <a:r>
              <a:rPr lang="hr-HR" sz="2000" dirty="0">
                <a:solidFill>
                  <a:schemeClr val="accent1">
                    <a:lumMod val="50000"/>
                  </a:schemeClr>
                </a:solidFill>
              </a:rPr>
              <a:t> </a:t>
            </a:r>
            <a:r>
              <a:rPr lang="hr-HR" sz="2000" dirty="0" err="1">
                <a:solidFill>
                  <a:schemeClr val="accent1">
                    <a:lumMod val="50000"/>
                  </a:schemeClr>
                </a:solidFill>
              </a:rPr>
              <a:t>self</a:t>
            </a:r>
            <a:r>
              <a:rPr lang="hr-HR" sz="2000" dirty="0">
                <a:solidFill>
                  <a:schemeClr val="accent1">
                    <a:lumMod val="50000"/>
                  </a:schemeClr>
                </a:solidFill>
              </a:rPr>
              <a:t>-</a:t>
            </a:r>
            <a:r>
              <a:rPr lang="hr-HR" sz="2000" dirty="0" err="1">
                <a:solidFill>
                  <a:schemeClr val="accent1">
                    <a:lumMod val="50000"/>
                  </a:schemeClr>
                </a:solidFill>
              </a:rPr>
              <a:t>government</a:t>
            </a:r>
            <a:r>
              <a:rPr lang="hr-HR" sz="2000" dirty="0">
                <a:solidFill>
                  <a:schemeClr val="accent1">
                    <a:lumMod val="50000"/>
                  </a:schemeClr>
                </a:solidFill>
              </a:rPr>
              <a:t> </a:t>
            </a:r>
            <a:r>
              <a:rPr lang="hr-HR" sz="2000" dirty="0" err="1">
                <a:solidFill>
                  <a:schemeClr val="accent1">
                    <a:lumMod val="50000"/>
                  </a:schemeClr>
                </a:solidFill>
              </a:rPr>
              <a:t>unit</a:t>
            </a:r>
            <a:r>
              <a:rPr lang="hr-HR" sz="2000" dirty="0">
                <a:solidFill>
                  <a:schemeClr val="accent1">
                    <a:lumMod val="50000"/>
                  </a:schemeClr>
                </a:solidFill>
              </a:rPr>
              <a:t>, </a:t>
            </a:r>
            <a:r>
              <a:rPr lang="hr-HR" sz="2000" dirty="0" err="1">
                <a:solidFill>
                  <a:schemeClr val="accent1">
                    <a:lumMod val="50000"/>
                  </a:schemeClr>
                </a:solidFill>
              </a:rPr>
              <a:t>depending</a:t>
            </a:r>
            <a:r>
              <a:rPr lang="hr-HR" sz="2000" dirty="0">
                <a:solidFill>
                  <a:schemeClr val="accent1">
                    <a:lumMod val="50000"/>
                  </a:schemeClr>
                </a:solidFill>
              </a:rPr>
              <a:t> on </a:t>
            </a:r>
            <a:r>
              <a:rPr lang="hr-HR" sz="2000" dirty="0" err="1">
                <a:solidFill>
                  <a:schemeClr val="accent1">
                    <a:lumMod val="50000"/>
                  </a:schemeClr>
                </a:solidFill>
              </a:rPr>
              <a:t>which</a:t>
            </a:r>
            <a:r>
              <a:rPr lang="hr-HR" sz="2000" dirty="0">
                <a:solidFill>
                  <a:schemeClr val="accent1">
                    <a:lumMod val="50000"/>
                  </a:schemeClr>
                </a:solidFill>
              </a:rPr>
              <a:t> </a:t>
            </a:r>
            <a:r>
              <a:rPr lang="hr-HR" sz="2000" dirty="0" err="1">
                <a:solidFill>
                  <a:schemeClr val="accent1">
                    <a:lumMod val="50000"/>
                  </a:schemeClr>
                </a:solidFill>
              </a:rPr>
              <a:t>representing</a:t>
            </a:r>
            <a:r>
              <a:rPr lang="hr-HR" sz="2000" dirty="0">
                <a:solidFill>
                  <a:schemeClr val="accent1">
                    <a:lumMod val="50000"/>
                  </a:schemeClr>
                </a:solidFill>
              </a:rPr>
              <a:t> </a:t>
            </a:r>
            <a:r>
              <a:rPr lang="hr-HR" sz="2000" dirty="0" err="1">
                <a:solidFill>
                  <a:schemeClr val="accent1">
                    <a:lumMod val="50000"/>
                  </a:schemeClr>
                </a:solidFill>
              </a:rPr>
              <a:t>body</a:t>
            </a:r>
            <a:r>
              <a:rPr lang="hr-HR" sz="2000" dirty="0">
                <a:solidFill>
                  <a:schemeClr val="accent1">
                    <a:lumMod val="50000"/>
                  </a:schemeClr>
                </a:solidFill>
              </a:rPr>
              <a:t> had </a:t>
            </a:r>
            <a:r>
              <a:rPr lang="hr-HR" sz="2000" dirty="0" err="1">
                <a:solidFill>
                  <a:schemeClr val="accent1">
                    <a:lumMod val="50000"/>
                  </a:schemeClr>
                </a:solidFill>
              </a:rPr>
              <a:t>brought</a:t>
            </a:r>
            <a:r>
              <a:rPr lang="hr-HR" sz="2000" dirty="0">
                <a:solidFill>
                  <a:schemeClr val="accent1">
                    <a:lumMod val="50000"/>
                  </a:schemeClr>
                </a:solidFill>
              </a:rPr>
              <a:t> </a:t>
            </a:r>
            <a:r>
              <a:rPr lang="hr-HR" sz="2000" dirty="0" err="1">
                <a:solidFill>
                  <a:schemeClr val="accent1">
                    <a:lumMod val="50000"/>
                  </a:schemeClr>
                </a:solidFill>
              </a:rPr>
              <a:t>it</a:t>
            </a:r>
            <a:r>
              <a:rPr lang="hr-HR" sz="2000" dirty="0">
                <a:solidFill>
                  <a:schemeClr val="accent1">
                    <a:lumMod val="50000"/>
                  </a:schemeClr>
                </a:solidFill>
              </a:rPr>
              <a:t>. (Cl. 12 APA)</a:t>
            </a:r>
          </a:p>
          <a:p>
            <a:pPr algn="just"/>
            <a:r>
              <a:rPr lang="hr-HR" sz="2000" dirty="0" err="1">
                <a:solidFill>
                  <a:schemeClr val="accent1">
                    <a:lumMod val="50000"/>
                  </a:schemeClr>
                </a:solidFill>
              </a:rPr>
              <a:t>Ask</a:t>
            </a:r>
            <a:r>
              <a:rPr lang="hr-HR" sz="2000" dirty="0">
                <a:solidFill>
                  <a:schemeClr val="accent1">
                    <a:lumMod val="50000"/>
                  </a:schemeClr>
                </a:solidFill>
              </a:rPr>
              <a:t> for </a:t>
            </a:r>
            <a:r>
              <a:rPr lang="hr-HR" sz="2000" dirty="0" err="1">
                <a:solidFill>
                  <a:schemeClr val="accent1">
                    <a:lumMod val="50000"/>
                  </a:schemeClr>
                </a:solidFill>
              </a:rPr>
              <a:t>report</a:t>
            </a:r>
            <a:r>
              <a:rPr lang="hr-HR" sz="2000" dirty="0">
                <a:solidFill>
                  <a:schemeClr val="accent1">
                    <a:lumMod val="50000"/>
                  </a:schemeClr>
                </a:solidFill>
              </a:rPr>
              <a:t> on </a:t>
            </a:r>
            <a:r>
              <a:rPr lang="hr-HR" sz="2000" dirty="0" err="1">
                <a:solidFill>
                  <a:schemeClr val="accent1">
                    <a:lumMod val="50000"/>
                  </a:schemeClr>
                </a:solidFill>
              </a:rPr>
              <a:t>programme</a:t>
            </a:r>
            <a:r>
              <a:rPr lang="hr-HR" sz="2000" dirty="0">
                <a:solidFill>
                  <a:schemeClr val="accent1">
                    <a:lumMod val="50000"/>
                  </a:schemeClr>
                </a:solidFill>
              </a:rPr>
              <a:t> </a:t>
            </a:r>
            <a:r>
              <a:rPr lang="hr-HR" sz="2000" dirty="0" err="1">
                <a:solidFill>
                  <a:schemeClr val="accent1">
                    <a:lumMod val="50000"/>
                  </a:schemeClr>
                </a:solidFill>
              </a:rPr>
              <a:t>implementation</a:t>
            </a:r>
            <a:r>
              <a:rPr lang="hr-HR" sz="2000" dirty="0">
                <a:solidFill>
                  <a:schemeClr val="accent1">
                    <a:lumMod val="50000"/>
                  </a:schemeClr>
                </a:solidFill>
              </a:rPr>
              <a:t>, as </a:t>
            </a:r>
            <a:r>
              <a:rPr lang="hr-HR" sz="2000" dirty="0" err="1">
                <a:solidFill>
                  <a:schemeClr val="accent1">
                    <a:lumMod val="50000"/>
                  </a:schemeClr>
                </a:solidFill>
              </a:rPr>
              <a:t>administrative</a:t>
            </a:r>
            <a:r>
              <a:rPr lang="hr-HR" sz="2000" dirty="0">
                <a:solidFill>
                  <a:schemeClr val="accent1">
                    <a:lumMod val="50000"/>
                  </a:schemeClr>
                </a:solidFill>
              </a:rPr>
              <a:t> </a:t>
            </a:r>
            <a:r>
              <a:rPr lang="hr-HR" sz="2000" dirty="0" err="1">
                <a:solidFill>
                  <a:schemeClr val="accent1">
                    <a:lumMod val="50000"/>
                  </a:schemeClr>
                </a:solidFill>
              </a:rPr>
              <a:t>body</a:t>
            </a:r>
            <a:r>
              <a:rPr lang="hr-HR" sz="2000" dirty="0">
                <a:solidFill>
                  <a:schemeClr val="accent1">
                    <a:lumMod val="50000"/>
                  </a:schemeClr>
                </a:solidFill>
              </a:rPr>
              <a:t> </a:t>
            </a:r>
            <a:r>
              <a:rPr lang="hr-HR" sz="2000" dirty="0" err="1">
                <a:solidFill>
                  <a:schemeClr val="accent1">
                    <a:lumMod val="50000"/>
                  </a:schemeClr>
                </a:solidFill>
              </a:rPr>
              <a:t>authorized</a:t>
            </a:r>
            <a:r>
              <a:rPr lang="hr-HR" sz="2000" dirty="0">
                <a:solidFill>
                  <a:schemeClr val="accent1">
                    <a:lumMod val="50000"/>
                  </a:schemeClr>
                </a:solidFill>
              </a:rPr>
              <a:t> for </a:t>
            </a:r>
            <a:r>
              <a:rPr lang="hr-HR" sz="2000" dirty="0" err="1">
                <a:solidFill>
                  <a:schemeClr val="accent1">
                    <a:lumMod val="50000"/>
                  </a:schemeClr>
                </a:solidFill>
              </a:rPr>
              <a:t>environmental</a:t>
            </a:r>
            <a:r>
              <a:rPr lang="hr-HR" sz="2000" dirty="0">
                <a:solidFill>
                  <a:schemeClr val="accent1">
                    <a:lumMod val="50000"/>
                  </a:schemeClr>
                </a:solidFill>
              </a:rPr>
              <a:t> </a:t>
            </a:r>
            <a:r>
              <a:rPr lang="hr-HR" sz="2000" dirty="0" err="1">
                <a:solidFill>
                  <a:schemeClr val="accent1">
                    <a:lumMod val="50000"/>
                  </a:schemeClr>
                </a:solidFill>
              </a:rPr>
              <a:t>protection</a:t>
            </a:r>
            <a:r>
              <a:rPr lang="hr-HR" sz="2000" dirty="0">
                <a:solidFill>
                  <a:schemeClr val="accent1">
                    <a:lumMod val="50000"/>
                  </a:schemeClr>
                </a:solidFill>
              </a:rPr>
              <a:t> (</a:t>
            </a:r>
            <a:r>
              <a:rPr lang="hr-HR" sz="2000" dirty="0" err="1">
                <a:solidFill>
                  <a:schemeClr val="accent1">
                    <a:lumMod val="50000"/>
                  </a:schemeClr>
                </a:solidFill>
              </a:rPr>
              <a:t>hereinafter</a:t>
            </a:r>
            <a:r>
              <a:rPr lang="hr-HR" sz="2000" dirty="0">
                <a:solidFill>
                  <a:schemeClr val="accent1">
                    <a:lumMod val="50000"/>
                  </a:schemeClr>
                </a:solidFill>
              </a:rPr>
              <a:t> </a:t>
            </a:r>
            <a:r>
              <a:rPr lang="hr-HR" sz="2000" dirty="0" err="1">
                <a:solidFill>
                  <a:schemeClr val="accent1">
                    <a:lumMod val="50000"/>
                  </a:schemeClr>
                </a:solidFill>
              </a:rPr>
              <a:t>referred</a:t>
            </a:r>
            <a:r>
              <a:rPr lang="hr-HR" sz="2000" dirty="0">
                <a:solidFill>
                  <a:schemeClr val="accent1">
                    <a:lumMod val="50000"/>
                  </a:schemeClr>
                </a:solidFill>
              </a:rPr>
              <a:t> to as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authorized</a:t>
            </a:r>
            <a:r>
              <a:rPr lang="hr-HR" sz="2000" dirty="0">
                <a:solidFill>
                  <a:schemeClr val="accent1">
                    <a:lumMod val="50000"/>
                  </a:schemeClr>
                </a:solidFill>
              </a:rPr>
              <a:t> </a:t>
            </a:r>
            <a:r>
              <a:rPr lang="hr-HR" sz="2000" dirty="0" err="1">
                <a:solidFill>
                  <a:schemeClr val="accent1">
                    <a:lumMod val="50000"/>
                  </a:schemeClr>
                </a:solidFill>
              </a:rPr>
              <a:t>administrative</a:t>
            </a:r>
            <a:r>
              <a:rPr lang="hr-HR" sz="2000" dirty="0">
                <a:solidFill>
                  <a:schemeClr val="accent1">
                    <a:lumMod val="50000"/>
                  </a:schemeClr>
                </a:solidFill>
              </a:rPr>
              <a:t> </a:t>
            </a:r>
            <a:r>
              <a:rPr lang="hr-HR" sz="2000" dirty="0" err="1">
                <a:solidFill>
                  <a:schemeClr val="accent1">
                    <a:lumMod val="50000"/>
                  </a:schemeClr>
                </a:solidFill>
              </a:rPr>
              <a:t>body</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en-US" sz="2000" dirty="0">
                <a:solidFill>
                  <a:schemeClr val="accent1">
                    <a:lumMod val="50000"/>
                  </a:schemeClr>
                </a:solidFill>
              </a:rPr>
              <a:t>County, City of Zagreb or large city </a:t>
            </a:r>
            <a:r>
              <a:rPr lang="hr-HR" sz="2000" dirty="0" err="1">
                <a:solidFill>
                  <a:schemeClr val="accent1">
                    <a:lumMod val="50000"/>
                  </a:schemeClr>
                </a:solidFill>
              </a:rPr>
              <a:t>prepares</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report</a:t>
            </a:r>
            <a:r>
              <a:rPr lang="hr-HR" sz="2000" dirty="0">
                <a:solidFill>
                  <a:schemeClr val="accent1">
                    <a:lumMod val="50000"/>
                  </a:schemeClr>
                </a:solidFill>
              </a:rPr>
              <a:t> for </a:t>
            </a:r>
            <a:r>
              <a:rPr lang="hr-HR" sz="2000" dirty="0" err="1">
                <a:solidFill>
                  <a:schemeClr val="accent1">
                    <a:lumMod val="50000"/>
                  </a:schemeClr>
                </a:solidFill>
              </a:rPr>
              <a:t>the</a:t>
            </a:r>
            <a:r>
              <a:rPr lang="hr-HR" sz="2000" dirty="0">
                <a:solidFill>
                  <a:schemeClr val="accent1">
                    <a:lumMod val="50000"/>
                  </a:schemeClr>
                </a:solidFill>
              </a:rPr>
              <a:t> period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four</a:t>
            </a:r>
            <a:r>
              <a:rPr lang="hr-HR" sz="2000" dirty="0">
                <a:solidFill>
                  <a:schemeClr val="accent1">
                    <a:lumMod val="50000"/>
                  </a:schemeClr>
                </a:solidFill>
              </a:rPr>
              <a:t> </a:t>
            </a:r>
            <a:r>
              <a:rPr lang="hr-HR" sz="2000" dirty="0" err="1">
                <a:solidFill>
                  <a:schemeClr val="accent1">
                    <a:lumMod val="50000"/>
                  </a:schemeClr>
                </a:solidFill>
              </a:rPr>
              <a:t>years</a:t>
            </a:r>
            <a:r>
              <a:rPr lang="hr-HR" sz="2000" dirty="0">
                <a:solidFill>
                  <a:schemeClr val="accent1">
                    <a:lumMod val="50000"/>
                  </a:schemeClr>
                </a:solidFill>
              </a:rPr>
              <a:t>, </a:t>
            </a:r>
            <a:r>
              <a:rPr lang="hr-HR" sz="2000" dirty="0" err="1">
                <a:solidFill>
                  <a:schemeClr val="accent1">
                    <a:lumMod val="50000"/>
                  </a:schemeClr>
                </a:solidFill>
              </a:rPr>
              <a:t>adopted</a:t>
            </a:r>
            <a:r>
              <a:rPr lang="hr-HR" sz="2000" dirty="0">
                <a:solidFill>
                  <a:schemeClr val="accent1">
                    <a:lumMod val="50000"/>
                  </a:schemeClr>
                </a:solidFill>
              </a:rPr>
              <a:t> </a:t>
            </a:r>
            <a:r>
              <a:rPr lang="hr-HR" sz="2000" dirty="0" err="1">
                <a:solidFill>
                  <a:schemeClr val="accent1">
                    <a:lumMod val="50000"/>
                  </a:schemeClr>
                </a:solidFill>
              </a:rPr>
              <a:t>by</a:t>
            </a:r>
            <a:r>
              <a:rPr lang="hr-HR" sz="2000" dirty="0">
                <a:solidFill>
                  <a:schemeClr val="accent1">
                    <a:lumMod val="50000"/>
                  </a:schemeClr>
                </a:solidFill>
              </a:rPr>
              <a:t> </a:t>
            </a:r>
            <a:r>
              <a:rPr lang="hr-HR" sz="2000" dirty="0" err="1">
                <a:solidFill>
                  <a:schemeClr val="accent1">
                    <a:lumMod val="50000"/>
                  </a:schemeClr>
                </a:solidFill>
              </a:rPr>
              <a:t>representing</a:t>
            </a:r>
            <a:r>
              <a:rPr lang="hr-HR" sz="2000" dirty="0">
                <a:solidFill>
                  <a:schemeClr val="accent1">
                    <a:lumMod val="50000"/>
                  </a:schemeClr>
                </a:solidFill>
              </a:rPr>
              <a:t> </a:t>
            </a:r>
            <a:r>
              <a:rPr lang="hr-HR" sz="2000" dirty="0" err="1">
                <a:solidFill>
                  <a:schemeClr val="accent1">
                    <a:lumMod val="50000"/>
                  </a:schemeClr>
                </a:solidFill>
              </a:rPr>
              <a:t>body</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en-US" sz="2000" dirty="0">
                <a:solidFill>
                  <a:schemeClr val="accent1">
                    <a:lumMod val="50000"/>
                  </a:schemeClr>
                </a:solidFill>
              </a:rPr>
              <a:t>County, City of Zagreb or large city</a:t>
            </a:r>
            <a:r>
              <a:rPr lang="hr-HR" sz="2000" dirty="0">
                <a:solidFill>
                  <a:schemeClr val="accent1">
                    <a:lumMod val="50000"/>
                  </a:schemeClr>
                </a:solidFill>
              </a:rPr>
              <a:t>. (Cl. 14 APA)</a:t>
            </a:r>
          </a:p>
        </p:txBody>
      </p:sp>
      <p:sp>
        <p:nvSpPr>
          <p:cNvPr id="14" name="Rectangle 13"/>
          <p:cNvSpPr/>
          <p:nvPr/>
        </p:nvSpPr>
        <p:spPr>
          <a:xfrm>
            <a:off x="447675" y="2133601"/>
            <a:ext cx="704850" cy="4181474"/>
          </a:xfrm>
          <a:prstGeom prst="rect">
            <a:avLst/>
          </a:prstGeom>
          <a:solidFill>
            <a:schemeClr val="tx2">
              <a:lumMod val="40000"/>
              <a:lumOff val="60000"/>
            </a:schemeClr>
          </a:solidFill>
          <a:ln>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a:t>
            </a: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6" name="Group 3"/>
          <p:cNvGrpSpPr>
            <a:grpSpLocks noChangeAspect="1"/>
          </p:cNvGrpSpPr>
          <p:nvPr/>
        </p:nvGrpSpPr>
        <p:grpSpPr bwMode="auto">
          <a:xfrm>
            <a:off x="442354" y="6362429"/>
            <a:ext cx="4500798" cy="411137"/>
            <a:chOff x="14858" y="6031800"/>
            <a:chExt cx="7310482" cy="703818"/>
          </a:xfrm>
        </p:grpSpPr>
        <p:pic>
          <p:nvPicPr>
            <p:cNvPr id="1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19100" y="1285874"/>
            <a:ext cx="8439150" cy="847726"/>
          </a:xfrm>
          <a:prstGeom prst="rect">
            <a:avLst/>
          </a:prstGeom>
          <a:solidFill>
            <a:schemeClr val="tx2">
              <a:lumMod val="40000"/>
              <a:lumOff val="6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476375"/>
            <a:ext cx="8429624" cy="523220"/>
          </a:xfrm>
          <a:prstGeom prst="rect">
            <a:avLst/>
          </a:prstGeom>
          <a:noFill/>
        </p:spPr>
        <p:txBody>
          <a:bodyPr wrap="square" rtlCol="0">
            <a:spAutoFit/>
          </a:bodyPr>
          <a:lstStyle/>
          <a:p>
            <a:pPr algn="ctr"/>
            <a:r>
              <a:rPr lang="hr-HR" sz="2800" b="1" dirty="0">
                <a:solidFill>
                  <a:schemeClr val="tx2">
                    <a:lumMod val="75000"/>
                  </a:schemeClr>
                </a:solidFill>
              </a:rPr>
              <a:t>A. </a:t>
            </a:r>
            <a:r>
              <a:rPr lang="hr-HR" sz="2800" b="1" dirty="0" err="1">
                <a:solidFill>
                  <a:schemeClr val="tx2">
                    <a:lumMod val="75000"/>
                  </a:schemeClr>
                </a:solidFill>
              </a:rPr>
              <a:t>Preparation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monitoring</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5" name="Rectangle 14"/>
          <p:cNvSpPr/>
          <p:nvPr/>
        </p:nvSpPr>
        <p:spPr>
          <a:xfrm>
            <a:off x="1190625" y="2209800"/>
            <a:ext cx="7658100" cy="1152525"/>
          </a:xfrm>
          <a:prstGeom prst="rect">
            <a:avLst/>
          </a:prstGeom>
          <a:solidFill>
            <a:schemeClr val="tx2">
              <a:lumMod val="20000"/>
              <a:lumOff val="8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dirty="0" err="1">
                <a:solidFill>
                  <a:schemeClr val="accent1">
                    <a:lumMod val="50000"/>
                  </a:schemeClr>
                </a:solidFill>
              </a:rPr>
              <a:t>Ask</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monitored</a:t>
            </a:r>
            <a:r>
              <a:rPr lang="hr-HR" sz="2000" dirty="0">
                <a:solidFill>
                  <a:schemeClr val="accent1">
                    <a:lumMod val="50000"/>
                  </a:schemeClr>
                </a:solidFill>
              </a:rPr>
              <a:t> </a:t>
            </a:r>
            <a:r>
              <a:rPr lang="hr-HR" sz="2000" u="sng" dirty="0" err="1">
                <a:solidFill>
                  <a:schemeClr val="accent1">
                    <a:lumMod val="50000"/>
                  </a:schemeClr>
                </a:solidFill>
              </a:rPr>
              <a:t>local</a:t>
            </a:r>
            <a:r>
              <a:rPr lang="hr-HR" sz="2000" u="sng" dirty="0">
                <a:solidFill>
                  <a:schemeClr val="accent1">
                    <a:lumMod val="50000"/>
                  </a:schemeClr>
                </a:solidFill>
              </a:rPr>
              <a:t> </a:t>
            </a:r>
            <a:r>
              <a:rPr lang="hr-HR" sz="2000" u="sng" dirty="0" err="1">
                <a:solidFill>
                  <a:schemeClr val="accent1">
                    <a:lumMod val="50000"/>
                  </a:schemeClr>
                </a:solidFill>
              </a:rPr>
              <a:t>and</a:t>
            </a:r>
            <a:r>
              <a:rPr lang="hr-HR" sz="2000" u="sng" dirty="0">
                <a:solidFill>
                  <a:schemeClr val="accent1">
                    <a:lumMod val="50000"/>
                  </a:schemeClr>
                </a:solidFill>
              </a:rPr>
              <a:t>/or </a:t>
            </a:r>
            <a:r>
              <a:rPr lang="hr-HR" sz="2000" u="sng" dirty="0" err="1">
                <a:solidFill>
                  <a:schemeClr val="accent1">
                    <a:lumMod val="50000"/>
                  </a:schemeClr>
                </a:solidFill>
              </a:rPr>
              <a:t>regional</a:t>
            </a:r>
            <a:r>
              <a:rPr lang="hr-HR" sz="2000" u="sng" dirty="0">
                <a:solidFill>
                  <a:schemeClr val="accent1">
                    <a:lumMod val="50000"/>
                  </a:schemeClr>
                </a:solidFill>
              </a:rPr>
              <a:t> </a:t>
            </a:r>
            <a:r>
              <a:rPr lang="hr-HR" sz="2000" u="sng" dirty="0" err="1">
                <a:solidFill>
                  <a:schemeClr val="accent1">
                    <a:lumMod val="50000"/>
                  </a:schemeClr>
                </a:solidFill>
              </a:rPr>
              <a:t>self</a:t>
            </a:r>
            <a:r>
              <a:rPr lang="hr-HR" sz="2000" u="sng" dirty="0">
                <a:solidFill>
                  <a:schemeClr val="accent1">
                    <a:lumMod val="50000"/>
                  </a:schemeClr>
                </a:solidFill>
              </a:rPr>
              <a:t>-</a:t>
            </a:r>
            <a:r>
              <a:rPr lang="hr-HR" sz="2000" u="sng" dirty="0" err="1">
                <a:solidFill>
                  <a:schemeClr val="accent1">
                    <a:lumMod val="50000"/>
                  </a:schemeClr>
                </a:solidFill>
              </a:rPr>
              <a:t>government</a:t>
            </a:r>
            <a:r>
              <a:rPr lang="hr-HR" sz="2000" u="sng" dirty="0">
                <a:solidFill>
                  <a:schemeClr val="accent1">
                    <a:lumMod val="50000"/>
                  </a:schemeClr>
                </a:solidFill>
              </a:rPr>
              <a:t> </a:t>
            </a:r>
            <a:r>
              <a:rPr lang="hr-HR" sz="2000" u="sng" dirty="0" err="1">
                <a:solidFill>
                  <a:schemeClr val="accent1">
                    <a:lumMod val="50000"/>
                  </a:schemeClr>
                </a:solidFill>
              </a:rPr>
              <a:t>unit</a:t>
            </a:r>
            <a:r>
              <a:rPr lang="hr-HR" sz="2000" u="sng" dirty="0">
                <a:solidFill>
                  <a:schemeClr val="accent1">
                    <a:lumMod val="50000"/>
                  </a:schemeClr>
                </a:solidFill>
              </a:rPr>
              <a:t> </a:t>
            </a:r>
            <a:r>
              <a:rPr lang="hr-HR" sz="2000" dirty="0">
                <a:solidFill>
                  <a:schemeClr val="accent1">
                    <a:lumMod val="50000"/>
                  </a:schemeClr>
                </a:solidFill>
              </a:rPr>
              <a:t>for </a:t>
            </a:r>
            <a:r>
              <a:rPr lang="hr-HR" sz="2000" dirty="0" err="1">
                <a:solidFill>
                  <a:schemeClr val="accent1">
                    <a:lumMod val="50000"/>
                  </a:schemeClr>
                </a:solidFill>
              </a:rPr>
              <a:t>copy</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most </a:t>
            </a:r>
            <a:r>
              <a:rPr lang="hr-HR" sz="2000" dirty="0" err="1">
                <a:solidFill>
                  <a:schemeClr val="accent1">
                    <a:lumMod val="50000"/>
                  </a:schemeClr>
                </a:solidFill>
              </a:rPr>
              <a:t>recent</a:t>
            </a:r>
            <a:r>
              <a:rPr lang="hr-HR" sz="2000" dirty="0">
                <a:solidFill>
                  <a:schemeClr val="accent1">
                    <a:lumMod val="50000"/>
                  </a:schemeClr>
                </a:solidFill>
              </a:rPr>
              <a:t> </a:t>
            </a:r>
            <a:r>
              <a:rPr lang="hr-HR" sz="2000" b="1" dirty="0" err="1">
                <a:solidFill>
                  <a:schemeClr val="accent1">
                    <a:lumMod val="50000"/>
                  </a:schemeClr>
                </a:solidFill>
              </a:rPr>
              <a:t>annual</a:t>
            </a:r>
            <a:r>
              <a:rPr lang="hr-HR" sz="2000" b="1" dirty="0">
                <a:solidFill>
                  <a:schemeClr val="accent1">
                    <a:lumMod val="50000"/>
                  </a:schemeClr>
                </a:solidFill>
              </a:rPr>
              <a:t> </a:t>
            </a:r>
            <a:r>
              <a:rPr lang="hr-HR" sz="2000" b="1" dirty="0" err="1">
                <a:solidFill>
                  <a:schemeClr val="accent1">
                    <a:lumMod val="50000"/>
                  </a:schemeClr>
                </a:solidFill>
              </a:rPr>
              <a:t>reports</a:t>
            </a:r>
            <a:r>
              <a:rPr lang="hr-HR" sz="2000" b="1" dirty="0">
                <a:solidFill>
                  <a:schemeClr val="accent1">
                    <a:lumMod val="50000"/>
                  </a:schemeClr>
                </a:solidFill>
              </a:rPr>
              <a:t> on </a:t>
            </a:r>
            <a:r>
              <a:rPr lang="hr-HR" sz="2000" b="1" dirty="0" err="1">
                <a:solidFill>
                  <a:schemeClr val="accent1">
                    <a:lumMod val="50000"/>
                  </a:schemeClr>
                </a:solidFill>
              </a:rPr>
              <a:t>air</a:t>
            </a:r>
            <a:r>
              <a:rPr lang="hr-HR" sz="2000" b="1" dirty="0">
                <a:solidFill>
                  <a:schemeClr val="accent1">
                    <a:lumMod val="50000"/>
                  </a:schemeClr>
                </a:solidFill>
              </a:rPr>
              <a:t> </a:t>
            </a:r>
            <a:r>
              <a:rPr lang="hr-HR" sz="2000" b="1" dirty="0" err="1">
                <a:solidFill>
                  <a:schemeClr val="accent1">
                    <a:lumMod val="50000"/>
                  </a:schemeClr>
                </a:solidFill>
              </a:rPr>
              <a:t>quality</a:t>
            </a:r>
            <a:r>
              <a:rPr lang="hr-HR" sz="2000" b="1" dirty="0">
                <a:solidFill>
                  <a:schemeClr val="accent1">
                    <a:lumMod val="50000"/>
                  </a:schemeClr>
                </a:solidFill>
              </a:rPr>
              <a:t> </a:t>
            </a:r>
            <a:r>
              <a:rPr lang="hr-HR" sz="2000" b="1" dirty="0" err="1">
                <a:solidFill>
                  <a:schemeClr val="accent1">
                    <a:lumMod val="50000"/>
                  </a:schemeClr>
                </a:solidFill>
              </a:rPr>
              <a:t>monitoring</a:t>
            </a:r>
            <a:r>
              <a:rPr lang="hr-HR" sz="2000" dirty="0">
                <a:solidFill>
                  <a:schemeClr val="accent1">
                    <a:lumMod val="50000"/>
                  </a:schemeClr>
                </a:solidFill>
              </a:rPr>
              <a:t> </a:t>
            </a:r>
            <a:r>
              <a:rPr lang="hr-HR" sz="2000" dirty="0" err="1">
                <a:solidFill>
                  <a:schemeClr val="accent1">
                    <a:lumMod val="50000"/>
                  </a:schemeClr>
                </a:solidFill>
              </a:rPr>
              <a:t>from</a:t>
            </a:r>
            <a:r>
              <a:rPr lang="hr-HR" sz="2000" dirty="0">
                <a:solidFill>
                  <a:schemeClr val="accent1">
                    <a:lumMod val="50000"/>
                  </a:schemeClr>
                </a:solidFill>
              </a:rPr>
              <a:t> </a:t>
            </a:r>
            <a:r>
              <a:rPr lang="hr-HR" sz="2000" dirty="0" err="1">
                <a:solidFill>
                  <a:schemeClr val="accent1">
                    <a:lumMod val="50000"/>
                  </a:schemeClr>
                </a:solidFill>
              </a:rPr>
              <a:t>their</a:t>
            </a:r>
            <a:r>
              <a:rPr lang="hr-HR" sz="2000" dirty="0">
                <a:solidFill>
                  <a:schemeClr val="accent1">
                    <a:lumMod val="50000"/>
                  </a:schemeClr>
                </a:solidFill>
              </a:rPr>
              <a:t> </a:t>
            </a:r>
            <a:r>
              <a:rPr lang="hr-HR" sz="2000" dirty="0" err="1">
                <a:solidFill>
                  <a:schemeClr val="accent1">
                    <a:lumMod val="50000"/>
                  </a:schemeClr>
                </a:solidFill>
              </a:rPr>
              <a:t>area</a:t>
            </a:r>
            <a:r>
              <a:rPr lang="hr-HR" sz="2000" dirty="0">
                <a:solidFill>
                  <a:schemeClr val="accent1">
                    <a:lumMod val="50000"/>
                  </a:schemeClr>
                </a:solidFill>
              </a:rPr>
              <a:t>. (Cl. 31 </a:t>
            </a:r>
            <a:r>
              <a:rPr lang="hr-HR" sz="2000" dirty="0" err="1">
                <a:solidFill>
                  <a:schemeClr val="accent1">
                    <a:lumMod val="50000"/>
                  </a:schemeClr>
                </a:solidFill>
              </a:rPr>
              <a:t>and</a:t>
            </a:r>
            <a:r>
              <a:rPr lang="hr-HR" sz="2000" dirty="0">
                <a:solidFill>
                  <a:schemeClr val="accent1">
                    <a:lumMod val="50000"/>
                  </a:schemeClr>
                </a:solidFill>
              </a:rPr>
              <a:t> Cl. 32 APA, Cl. 22 OAQM)</a:t>
            </a:r>
            <a:endParaRPr lang="hr-HR" sz="2000" b="1" dirty="0">
              <a:solidFill>
                <a:schemeClr val="accent1">
                  <a:lumMod val="50000"/>
                </a:schemeClr>
              </a:solidFill>
            </a:endParaRPr>
          </a:p>
        </p:txBody>
      </p:sp>
      <p:sp>
        <p:nvSpPr>
          <p:cNvPr id="16" name="Rectangle 15"/>
          <p:cNvSpPr/>
          <p:nvPr/>
        </p:nvSpPr>
        <p:spPr>
          <a:xfrm>
            <a:off x="400050" y="2200276"/>
            <a:ext cx="704850" cy="1143000"/>
          </a:xfrm>
          <a:prstGeom prst="rect">
            <a:avLst/>
          </a:prstGeom>
          <a:solidFill>
            <a:schemeClr val="tx2">
              <a:lumMod val="40000"/>
              <a:lumOff val="60000"/>
            </a:schemeClr>
          </a:solidFill>
          <a:ln>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2.</a:t>
            </a:r>
          </a:p>
        </p:txBody>
      </p:sp>
      <p:sp>
        <p:nvSpPr>
          <p:cNvPr id="18" name="Rectangle 17"/>
          <p:cNvSpPr/>
          <p:nvPr/>
        </p:nvSpPr>
        <p:spPr>
          <a:xfrm>
            <a:off x="1181101" y="3428999"/>
            <a:ext cx="7648574" cy="2124075"/>
          </a:xfrm>
          <a:prstGeom prst="rect">
            <a:avLst/>
          </a:prstGeom>
          <a:solidFill>
            <a:schemeClr val="tx2">
              <a:lumMod val="20000"/>
              <a:lumOff val="8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dirty="0" err="1">
                <a:solidFill>
                  <a:schemeClr val="accent1">
                    <a:lumMod val="50000"/>
                  </a:schemeClr>
                </a:solidFill>
              </a:rPr>
              <a:t>Ask</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monitored</a:t>
            </a:r>
            <a:r>
              <a:rPr lang="hr-HR" sz="2000" dirty="0">
                <a:solidFill>
                  <a:schemeClr val="accent1">
                    <a:lumMod val="50000"/>
                  </a:schemeClr>
                </a:solidFill>
              </a:rPr>
              <a:t> </a:t>
            </a:r>
            <a:r>
              <a:rPr lang="hr-HR" sz="2000" u="sng" dirty="0" err="1">
                <a:solidFill>
                  <a:schemeClr val="accent1">
                    <a:lumMod val="50000"/>
                  </a:schemeClr>
                </a:solidFill>
              </a:rPr>
              <a:t>local</a:t>
            </a:r>
            <a:r>
              <a:rPr lang="hr-HR" sz="2000" u="sng" dirty="0">
                <a:solidFill>
                  <a:schemeClr val="accent1">
                    <a:lumMod val="50000"/>
                  </a:schemeClr>
                </a:solidFill>
              </a:rPr>
              <a:t> </a:t>
            </a:r>
            <a:r>
              <a:rPr lang="hr-HR" sz="2000" u="sng" dirty="0" err="1">
                <a:solidFill>
                  <a:schemeClr val="accent1">
                    <a:lumMod val="50000"/>
                  </a:schemeClr>
                </a:solidFill>
              </a:rPr>
              <a:t>self</a:t>
            </a:r>
            <a:r>
              <a:rPr lang="hr-HR" sz="2000" u="sng" dirty="0">
                <a:solidFill>
                  <a:schemeClr val="accent1">
                    <a:lumMod val="50000"/>
                  </a:schemeClr>
                </a:solidFill>
              </a:rPr>
              <a:t>-</a:t>
            </a:r>
            <a:r>
              <a:rPr lang="hr-HR" sz="2000" u="sng" dirty="0" err="1">
                <a:solidFill>
                  <a:schemeClr val="accent1">
                    <a:lumMod val="50000"/>
                  </a:schemeClr>
                </a:solidFill>
              </a:rPr>
              <a:t>government</a:t>
            </a:r>
            <a:r>
              <a:rPr lang="hr-HR" sz="2000" u="sng" dirty="0">
                <a:solidFill>
                  <a:schemeClr val="accent1">
                    <a:lumMod val="50000"/>
                  </a:schemeClr>
                </a:solidFill>
              </a:rPr>
              <a:t> </a:t>
            </a:r>
            <a:r>
              <a:rPr lang="hr-HR" sz="2000" u="sng" dirty="0" err="1">
                <a:solidFill>
                  <a:schemeClr val="accent1">
                    <a:lumMod val="50000"/>
                  </a:schemeClr>
                </a:solidFill>
              </a:rPr>
              <a:t>unit</a:t>
            </a:r>
            <a:r>
              <a:rPr lang="hr-HR" sz="2000" u="sng" dirty="0">
                <a:solidFill>
                  <a:schemeClr val="accent1">
                    <a:lumMod val="50000"/>
                  </a:schemeClr>
                </a:solidFill>
              </a:rPr>
              <a:t>, </a:t>
            </a:r>
            <a:r>
              <a:rPr lang="hr-HR" sz="2000" u="sng" dirty="0" err="1">
                <a:solidFill>
                  <a:schemeClr val="accent1">
                    <a:lumMod val="50000"/>
                  </a:schemeClr>
                </a:solidFill>
              </a:rPr>
              <a:t>i.e</a:t>
            </a:r>
            <a:r>
              <a:rPr lang="hr-HR" sz="2000" u="sng" dirty="0">
                <a:solidFill>
                  <a:schemeClr val="accent1">
                    <a:lumMod val="50000"/>
                  </a:schemeClr>
                </a:solidFill>
              </a:rPr>
              <a:t>. </a:t>
            </a:r>
            <a:r>
              <a:rPr lang="hr-HR" sz="2000" u="sng" dirty="0" err="1">
                <a:solidFill>
                  <a:schemeClr val="accent1">
                    <a:lumMod val="50000"/>
                  </a:schemeClr>
                </a:solidFill>
              </a:rPr>
              <a:t>the</a:t>
            </a:r>
            <a:r>
              <a:rPr lang="hr-HR" sz="2000" u="sng" dirty="0">
                <a:solidFill>
                  <a:schemeClr val="accent1">
                    <a:lumMod val="50000"/>
                  </a:schemeClr>
                </a:solidFill>
              </a:rPr>
              <a:t> City </a:t>
            </a:r>
            <a:r>
              <a:rPr lang="hr-HR" sz="2000" u="sng" dirty="0" err="1">
                <a:solidFill>
                  <a:schemeClr val="accent1">
                    <a:lumMod val="50000"/>
                  </a:schemeClr>
                </a:solidFill>
              </a:rPr>
              <a:t>of</a:t>
            </a:r>
            <a:r>
              <a:rPr lang="hr-HR" sz="2000" u="sng" dirty="0">
                <a:solidFill>
                  <a:schemeClr val="accent1">
                    <a:lumMod val="50000"/>
                  </a:schemeClr>
                </a:solidFill>
              </a:rPr>
              <a:t> Zagreb </a:t>
            </a:r>
            <a:r>
              <a:rPr lang="hr-HR" sz="2000" dirty="0">
                <a:solidFill>
                  <a:schemeClr val="accent1">
                    <a:lumMod val="50000"/>
                  </a:schemeClr>
                </a:solidFill>
              </a:rPr>
              <a:t>for </a:t>
            </a:r>
            <a:r>
              <a:rPr lang="hr-HR" sz="2000" b="1" dirty="0" err="1">
                <a:solidFill>
                  <a:schemeClr val="accent1">
                    <a:lumMod val="50000"/>
                  </a:schemeClr>
                </a:solidFill>
              </a:rPr>
              <a:t>action</a:t>
            </a:r>
            <a:r>
              <a:rPr lang="hr-HR" sz="2000" b="1" dirty="0">
                <a:solidFill>
                  <a:schemeClr val="accent1">
                    <a:lumMod val="50000"/>
                  </a:schemeClr>
                </a:solidFill>
              </a:rPr>
              <a:t> plan </a:t>
            </a:r>
            <a:r>
              <a:rPr lang="hr-HR" sz="2000" dirty="0">
                <a:solidFill>
                  <a:schemeClr val="accent1">
                    <a:lumMod val="50000"/>
                  </a:schemeClr>
                </a:solidFill>
              </a:rPr>
              <a:t>for </a:t>
            </a:r>
            <a:r>
              <a:rPr lang="hr-HR" sz="2000" dirty="0" err="1">
                <a:solidFill>
                  <a:schemeClr val="accent1">
                    <a:lumMod val="50000"/>
                  </a:schemeClr>
                </a:solidFill>
              </a:rPr>
              <a:t>air</a:t>
            </a:r>
            <a:r>
              <a:rPr lang="hr-HR" sz="2000" dirty="0">
                <a:solidFill>
                  <a:schemeClr val="accent1">
                    <a:lumMod val="50000"/>
                  </a:schemeClr>
                </a:solidFill>
              </a:rPr>
              <a:t> </a:t>
            </a:r>
            <a:r>
              <a:rPr lang="hr-HR" sz="2000" dirty="0" err="1">
                <a:solidFill>
                  <a:schemeClr val="accent1">
                    <a:lumMod val="50000"/>
                  </a:schemeClr>
                </a:solidFill>
              </a:rPr>
              <a:t>quality</a:t>
            </a:r>
            <a:r>
              <a:rPr lang="hr-HR" sz="2000" dirty="0">
                <a:solidFill>
                  <a:schemeClr val="accent1">
                    <a:lumMod val="50000"/>
                  </a:schemeClr>
                </a:solidFill>
              </a:rPr>
              <a:t> </a:t>
            </a:r>
            <a:r>
              <a:rPr lang="hr-HR" sz="2000" dirty="0" err="1">
                <a:solidFill>
                  <a:schemeClr val="accent1">
                    <a:lumMod val="50000"/>
                  </a:schemeClr>
                </a:solidFill>
              </a:rPr>
              <a:t>improvement</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/or </a:t>
            </a:r>
            <a:r>
              <a:rPr lang="hr-HR" sz="2000" b="1" dirty="0" err="1">
                <a:solidFill>
                  <a:schemeClr val="accent1">
                    <a:lumMod val="50000"/>
                  </a:schemeClr>
                </a:solidFill>
              </a:rPr>
              <a:t>short</a:t>
            </a:r>
            <a:r>
              <a:rPr lang="hr-HR" sz="2000" b="1" dirty="0">
                <a:solidFill>
                  <a:schemeClr val="accent1">
                    <a:lumMod val="50000"/>
                  </a:schemeClr>
                </a:solidFill>
              </a:rPr>
              <a:t>-</a:t>
            </a:r>
            <a:r>
              <a:rPr lang="hr-HR" sz="2000" b="1" dirty="0" err="1">
                <a:solidFill>
                  <a:schemeClr val="accent1">
                    <a:lumMod val="50000"/>
                  </a:schemeClr>
                </a:solidFill>
              </a:rPr>
              <a:t>term</a:t>
            </a:r>
            <a:r>
              <a:rPr lang="hr-HR" sz="2000" b="1" dirty="0">
                <a:solidFill>
                  <a:schemeClr val="accent1">
                    <a:lumMod val="50000"/>
                  </a:schemeClr>
                </a:solidFill>
              </a:rPr>
              <a:t> </a:t>
            </a:r>
            <a:r>
              <a:rPr lang="hr-HR" sz="2000" b="1" dirty="0" err="1">
                <a:solidFill>
                  <a:schemeClr val="accent1">
                    <a:lumMod val="50000"/>
                  </a:schemeClr>
                </a:solidFill>
              </a:rPr>
              <a:t>action</a:t>
            </a:r>
            <a:r>
              <a:rPr lang="hr-HR" sz="2000" b="1" dirty="0">
                <a:solidFill>
                  <a:schemeClr val="accent1">
                    <a:lumMod val="50000"/>
                  </a:schemeClr>
                </a:solidFill>
              </a:rPr>
              <a:t> plan </a:t>
            </a:r>
            <a:r>
              <a:rPr lang="hr-HR" sz="2000" dirty="0" err="1">
                <a:solidFill>
                  <a:schemeClr val="accent1">
                    <a:lumMod val="50000"/>
                  </a:schemeClr>
                </a:solidFill>
              </a:rPr>
              <a:t>if</a:t>
            </a:r>
            <a:r>
              <a:rPr lang="hr-HR" sz="2000" dirty="0">
                <a:solidFill>
                  <a:schemeClr val="accent1">
                    <a:lumMod val="50000"/>
                  </a:schemeClr>
                </a:solidFill>
              </a:rPr>
              <a:t> </a:t>
            </a:r>
            <a:r>
              <a:rPr lang="hr-HR" sz="2000" dirty="0" err="1">
                <a:solidFill>
                  <a:schemeClr val="accent1">
                    <a:lumMod val="50000"/>
                  </a:schemeClr>
                </a:solidFill>
              </a:rPr>
              <a:t>prepared</a:t>
            </a:r>
            <a:r>
              <a:rPr lang="hr-HR" sz="2000" dirty="0">
                <a:solidFill>
                  <a:schemeClr val="accent1">
                    <a:lumMod val="50000"/>
                  </a:schemeClr>
                </a:solidFill>
              </a:rPr>
              <a:t>. (Cl. 37, 46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47</a:t>
            </a:r>
            <a:r>
              <a:rPr lang="hr-HR" sz="2000" dirty="0">
                <a:solidFill>
                  <a:schemeClr val="accent1">
                    <a:lumMod val="50000"/>
                  </a:schemeClr>
                </a:solidFill>
              </a:rPr>
              <a:t> APA)</a:t>
            </a:r>
          </a:p>
          <a:p>
            <a:pPr algn="just"/>
            <a:r>
              <a:rPr lang="hr-HR" sz="2000" dirty="0" err="1">
                <a:solidFill>
                  <a:schemeClr val="accent1">
                    <a:lumMod val="50000"/>
                  </a:schemeClr>
                </a:solidFill>
              </a:rPr>
              <a:t>Ask</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monitored</a:t>
            </a:r>
            <a:r>
              <a:rPr lang="hr-HR" sz="2000" dirty="0">
                <a:solidFill>
                  <a:schemeClr val="accent1">
                    <a:lumMod val="50000"/>
                  </a:schemeClr>
                </a:solidFill>
              </a:rPr>
              <a:t> </a:t>
            </a:r>
            <a:r>
              <a:rPr lang="hr-HR" sz="2000" dirty="0" err="1">
                <a:solidFill>
                  <a:schemeClr val="accent1">
                    <a:lumMod val="50000"/>
                  </a:schemeClr>
                </a:solidFill>
              </a:rPr>
              <a:t>local</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/or </a:t>
            </a:r>
            <a:r>
              <a:rPr lang="hr-HR" sz="2000" dirty="0" err="1">
                <a:solidFill>
                  <a:schemeClr val="accent1">
                    <a:lumMod val="50000"/>
                  </a:schemeClr>
                </a:solidFill>
              </a:rPr>
              <a:t>regional</a:t>
            </a:r>
            <a:r>
              <a:rPr lang="hr-HR" sz="2000" dirty="0">
                <a:solidFill>
                  <a:schemeClr val="accent1">
                    <a:lumMod val="50000"/>
                  </a:schemeClr>
                </a:solidFill>
              </a:rPr>
              <a:t> </a:t>
            </a:r>
            <a:r>
              <a:rPr lang="hr-HR" sz="2000" dirty="0" err="1">
                <a:solidFill>
                  <a:schemeClr val="accent1">
                    <a:lumMod val="50000"/>
                  </a:schemeClr>
                </a:solidFill>
              </a:rPr>
              <a:t>self</a:t>
            </a:r>
            <a:r>
              <a:rPr lang="hr-HR" sz="2000" dirty="0">
                <a:solidFill>
                  <a:schemeClr val="accent1">
                    <a:lumMod val="50000"/>
                  </a:schemeClr>
                </a:solidFill>
              </a:rPr>
              <a:t>-</a:t>
            </a:r>
            <a:r>
              <a:rPr lang="hr-HR" sz="2000" dirty="0" err="1">
                <a:solidFill>
                  <a:schemeClr val="accent1">
                    <a:lumMod val="50000"/>
                  </a:schemeClr>
                </a:solidFill>
              </a:rPr>
              <a:t>government</a:t>
            </a:r>
            <a:r>
              <a:rPr lang="hr-HR" sz="2000" dirty="0">
                <a:solidFill>
                  <a:schemeClr val="accent1">
                    <a:lumMod val="50000"/>
                  </a:schemeClr>
                </a:solidFill>
              </a:rPr>
              <a:t> </a:t>
            </a:r>
            <a:r>
              <a:rPr lang="hr-HR" sz="2000" dirty="0" err="1">
                <a:solidFill>
                  <a:schemeClr val="accent1">
                    <a:lumMod val="50000"/>
                  </a:schemeClr>
                </a:solidFill>
              </a:rPr>
              <a:t>unit</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City </a:t>
            </a:r>
            <a:r>
              <a:rPr lang="hr-HR" sz="2000" dirty="0" err="1">
                <a:solidFill>
                  <a:schemeClr val="accent1">
                    <a:lumMod val="50000"/>
                  </a:schemeClr>
                </a:solidFill>
              </a:rPr>
              <a:t>of</a:t>
            </a:r>
            <a:r>
              <a:rPr lang="hr-HR" sz="2000" dirty="0">
                <a:solidFill>
                  <a:schemeClr val="accent1">
                    <a:lumMod val="50000"/>
                  </a:schemeClr>
                </a:solidFill>
              </a:rPr>
              <a:t> Zagreb for </a:t>
            </a:r>
            <a:r>
              <a:rPr lang="hr-HR" sz="2000" b="1" dirty="0" err="1">
                <a:solidFill>
                  <a:schemeClr val="accent1">
                    <a:lumMod val="50000"/>
                  </a:schemeClr>
                </a:solidFill>
              </a:rPr>
              <a:t>information</a:t>
            </a:r>
            <a:r>
              <a:rPr lang="hr-HR" sz="2000" b="1" dirty="0">
                <a:solidFill>
                  <a:schemeClr val="accent1">
                    <a:lumMod val="50000"/>
                  </a:schemeClr>
                </a:solidFill>
              </a:rPr>
              <a:t> on </a:t>
            </a:r>
            <a:r>
              <a:rPr lang="hr-HR" sz="2000" b="1" dirty="0" err="1">
                <a:solidFill>
                  <a:schemeClr val="accent1">
                    <a:lumMod val="50000"/>
                  </a:schemeClr>
                </a:solidFill>
              </a:rPr>
              <a:t>action</a:t>
            </a:r>
            <a:r>
              <a:rPr lang="hr-HR" sz="2000" b="1" dirty="0">
                <a:solidFill>
                  <a:schemeClr val="accent1">
                    <a:lumMod val="50000"/>
                  </a:schemeClr>
                </a:solidFill>
              </a:rPr>
              <a:t> </a:t>
            </a:r>
            <a:r>
              <a:rPr lang="hr-HR" sz="2000" b="1" dirty="0" err="1">
                <a:solidFill>
                  <a:schemeClr val="accent1">
                    <a:lumMod val="50000"/>
                  </a:schemeClr>
                </a:solidFill>
              </a:rPr>
              <a:t>plans</a:t>
            </a:r>
            <a:r>
              <a:rPr lang="hr-HR" sz="2000" b="1" dirty="0">
                <a:solidFill>
                  <a:schemeClr val="accent1">
                    <a:lumMod val="50000"/>
                  </a:schemeClr>
                </a:solidFill>
              </a:rPr>
              <a:t> </a:t>
            </a:r>
            <a:r>
              <a:rPr lang="hr-HR" sz="2000" b="1" dirty="0" err="1">
                <a:solidFill>
                  <a:schemeClr val="accent1">
                    <a:lumMod val="50000"/>
                  </a:schemeClr>
                </a:solidFill>
              </a:rPr>
              <a:t>submitted</a:t>
            </a:r>
            <a:r>
              <a:rPr lang="hr-HR" sz="2000" b="1" dirty="0">
                <a:solidFill>
                  <a:schemeClr val="accent1">
                    <a:lumMod val="50000"/>
                  </a:schemeClr>
                </a:solidFill>
              </a:rPr>
              <a:t> to CEA</a:t>
            </a:r>
            <a:r>
              <a:rPr lang="hr-HR" sz="2000" dirty="0">
                <a:solidFill>
                  <a:schemeClr val="accent1">
                    <a:lumMod val="50000"/>
                  </a:schemeClr>
                </a:solidFill>
              </a:rPr>
              <a:t>. (Cl. 9 </a:t>
            </a:r>
            <a:r>
              <a:rPr lang="hr-HR" sz="2000" dirty="0" err="1">
                <a:solidFill>
                  <a:schemeClr val="accent1">
                    <a:lumMod val="50000"/>
                  </a:schemeClr>
                </a:solidFill>
              </a:rPr>
              <a:t>and</a:t>
            </a:r>
            <a:r>
              <a:rPr lang="hr-HR" sz="2000" dirty="0">
                <a:solidFill>
                  <a:schemeClr val="accent1">
                    <a:lumMod val="50000"/>
                  </a:schemeClr>
                </a:solidFill>
              </a:rPr>
              <a:t> Cl. 10 RMEI)</a:t>
            </a:r>
            <a:endParaRPr lang="hr-HR" sz="2000" b="1" dirty="0">
              <a:solidFill>
                <a:schemeClr val="accent1">
                  <a:lumMod val="50000"/>
                </a:schemeClr>
              </a:solidFill>
            </a:endParaRPr>
          </a:p>
        </p:txBody>
      </p:sp>
      <p:sp>
        <p:nvSpPr>
          <p:cNvPr id="19" name="Rectangle 18"/>
          <p:cNvSpPr/>
          <p:nvPr/>
        </p:nvSpPr>
        <p:spPr>
          <a:xfrm>
            <a:off x="400051" y="3429001"/>
            <a:ext cx="695324" cy="2124074"/>
          </a:xfrm>
          <a:prstGeom prst="rect">
            <a:avLst/>
          </a:prstGeom>
          <a:solidFill>
            <a:schemeClr val="tx2">
              <a:lumMod val="40000"/>
              <a:lumOff val="60000"/>
            </a:schemeClr>
          </a:solidFill>
          <a:ln>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3.</a:t>
            </a:r>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20" name="Group 3"/>
          <p:cNvGrpSpPr>
            <a:grpSpLocks noChangeAspect="1"/>
          </p:cNvGrpSpPr>
          <p:nvPr/>
        </p:nvGrpSpPr>
        <p:grpSpPr bwMode="auto">
          <a:xfrm>
            <a:off x="442354" y="6362429"/>
            <a:ext cx="4500798" cy="411137"/>
            <a:chOff x="14858" y="6031800"/>
            <a:chExt cx="7310482" cy="703818"/>
          </a:xfrm>
        </p:grpSpPr>
        <p:pic>
          <p:nvPicPr>
            <p:cNvPr id="2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19100" y="1285874"/>
            <a:ext cx="8439150" cy="847726"/>
          </a:xfrm>
          <a:prstGeom prst="rect">
            <a:avLst/>
          </a:prstGeom>
          <a:solidFill>
            <a:schemeClr val="tx2">
              <a:lumMod val="40000"/>
              <a:lumOff val="6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476375"/>
            <a:ext cx="8429624" cy="523220"/>
          </a:xfrm>
          <a:prstGeom prst="rect">
            <a:avLst/>
          </a:prstGeom>
          <a:noFill/>
        </p:spPr>
        <p:txBody>
          <a:bodyPr wrap="square" rtlCol="0">
            <a:spAutoFit/>
          </a:bodyPr>
          <a:lstStyle/>
          <a:p>
            <a:pPr algn="ctr"/>
            <a:r>
              <a:rPr lang="hr-HR" sz="2800" b="1" dirty="0">
                <a:solidFill>
                  <a:schemeClr val="tx2">
                    <a:lumMod val="75000"/>
                  </a:schemeClr>
                </a:solidFill>
              </a:rPr>
              <a:t>A. </a:t>
            </a:r>
            <a:r>
              <a:rPr lang="hr-HR" sz="2800" b="1" dirty="0" err="1">
                <a:solidFill>
                  <a:schemeClr val="tx2">
                    <a:lumMod val="75000"/>
                  </a:schemeClr>
                </a:solidFill>
              </a:rPr>
              <a:t>Preparation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monitoring</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5" name="Rectangle 14"/>
          <p:cNvSpPr/>
          <p:nvPr/>
        </p:nvSpPr>
        <p:spPr>
          <a:xfrm>
            <a:off x="1190625" y="2209800"/>
            <a:ext cx="7658100" cy="1638300"/>
          </a:xfrm>
          <a:prstGeom prst="rect">
            <a:avLst/>
          </a:prstGeom>
          <a:solidFill>
            <a:schemeClr val="tx2">
              <a:lumMod val="20000"/>
              <a:lumOff val="8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accent1">
                    <a:lumMod val="50000"/>
                  </a:schemeClr>
                </a:solidFill>
              </a:rPr>
              <a:t>Ask the monitored local and/or regional self-government unit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City </a:t>
            </a:r>
            <a:r>
              <a:rPr lang="hr-HR" sz="2000" dirty="0" err="1">
                <a:solidFill>
                  <a:schemeClr val="accent1">
                    <a:lumMod val="50000"/>
                  </a:schemeClr>
                </a:solidFill>
              </a:rPr>
              <a:t>of</a:t>
            </a:r>
            <a:r>
              <a:rPr lang="hr-HR" sz="2000" dirty="0">
                <a:solidFill>
                  <a:schemeClr val="accent1">
                    <a:lumMod val="50000"/>
                  </a:schemeClr>
                </a:solidFill>
              </a:rPr>
              <a:t> Zagreb </a:t>
            </a:r>
            <a:r>
              <a:rPr lang="en-US" sz="2000" dirty="0">
                <a:solidFill>
                  <a:schemeClr val="accent1">
                    <a:lumMod val="50000"/>
                  </a:schemeClr>
                </a:solidFill>
              </a:rPr>
              <a:t>for </a:t>
            </a:r>
            <a:r>
              <a:rPr lang="hr-HR" sz="2000" dirty="0" err="1">
                <a:solidFill>
                  <a:schemeClr val="accent1">
                    <a:lumMod val="50000"/>
                  </a:schemeClr>
                </a:solidFill>
              </a:rPr>
              <a:t>information</a:t>
            </a:r>
            <a:r>
              <a:rPr lang="hr-HR" sz="2000" dirty="0">
                <a:solidFill>
                  <a:schemeClr val="accent1">
                    <a:lumMod val="50000"/>
                  </a:schemeClr>
                </a:solidFill>
              </a:rPr>
              <a:t> on </a:t>
            </a:r>
            <a:r>
              <a:rPr lang="hr-HR" sz="2000" dirty="0" err="1">
                <a:solidFill>
                  <a:schemeClr val="accent1">
                    <a:lumMod val="50000"/>
                  </a:schemeClr>
                </a:solidFill>
              </a:rPr>
              <a:t>public</a:t>
            </a:r>
            <a:r>
              <a:rPr lang="hr-HR" sz="2000" dirty="0">
                <a:solidFill>
                  <a:schemeClr val="accent1">
                    <a:lumMod val="50000"/>
                  </a:schemeClr>
                </a:solidFill>
              </a:rPr>
              <a:t> </a:t>
            </a:r>
            <a:r>
              <a:rPr lang="hr-HR" sz="2000" dirty="0" err="1">
                <a:solidFill>
                  <a:schemeClr val="accent1">
                    <a:lumMod val="50000"/>
                  </a:schemeClr>
                </a:solidFill>
              </a:rPr>
              <a:t>informing</a:t>
            </a:r>
            <a:r>
              <a:rPr lang="hr-HR" sz="2000" dirty="0">
                <a:solidFill>
                  <a:schemeClr val="accent1">
                    <a:lumMod val="50000"/>
                  </a:schemeClr>
                </a:solidFill>
              </a:rPr>
              <a:t> </a:t>
            </a:r>
            <a:r>
              <a:rPr lang="hr-HR" sz="2000" dirty="0" err="1">
                <a:solidFill>
                  <a:schemeClr val="accent1">
                    <a:lumMod val="50000"/>
                  </a:schemeClr>
                </a:solidFill>
              </a:rPr>
              <a:t>on</a:t>
            </a:r>
            <a:r>
              <a:rPr lang="hr-HR" sz="2000" dirty="0">
                <a:solidFill>
                  <a:schemeClr val="accent1">
                    <a:lumMod val="50000"/>
                  </a:schemeClr>
                </a:solidFill>
              </a:rPr>
              <a:t> </a:t>
            </a:r>
            <a:r>
              <a:rPr lang="hr-HR" sz="2000" dirty="0" err="1">
                <a:solidFill>
                  <a:schemeClr val="accent1">
                    <a:lumMod val="50000"/>
                  </a:schemeClr>
                </a:solidFill>
              </a:rPr>
              <a:t>air</a:t>
            </a:r>
            <a:r>
              <a:rPr lang="hr-HR" sz="2000" dirty="0">
                <a:solidFill>
                  <a:schemeClr val="accent1">
                    <a:lumMod val="50000"/>
                  </a:schemeClr>
                </a:solidFill>
              </a:rPr>
              <a:t> </a:t>
            </a:r>
            <a:r>
              <a:rPr lang="hr-HR" sz="2000" dirty="0" err="1">
                <a:solidFill>
                  <a:schemeClr val="accent1">
                    <a:lumMod val="50000"/>
                  </a:schemeClr>
                </a:solidFill>
              </a:rPr>
              <a:t>quality</a:t>
            </a:r>
            <a:r>
              <a:rPr lang="hr-HR" sz="2000" dirty="0">
                <a:solidFill>
                  <a:schemeClr val="accent1">
                    <a:lumMod val="50000"/>
                  </a:schemeClr>
                </a:solidFill>
              </a:rPr>
              <a:t>, </a:t>
            </a:r>
            <a:r>
              <a:rPr lang="hr-HR" sz="2000" dirty="0" err="1">
                <a:solidFill>
                  <a:schemeClr val="accent1">
                    <a:lumMod val="50000"/>
                  </a:schemeClr>
                </a:solidFill>
              </a:rPr>
              <a:t>implementation</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action</a:t>
            </a:r>
            <a:r>
              <a:rPr lang="hr-HR" sz="2000" dirty="0">
                <a:solidFill>
                  <a:schemeClr val="accent1">
                    <a:lumMod val="50000"/>
                  </a:schemeClr>
                </a:solidFill>
              </a:rPr>
              <a:t> </a:t>
            </a:r>
            <a:r>
              <a:rPr lang="hr-HR" sz="2000" dirty="0" err="1">
                <a:solidFill>
                  <a:schemeClr val="accent1">
                    <a:lumMod val="50000"/>
                  </a:schemeClr>
                </a:solidFill>
              </a:rPr>
              <a:t>plans</a:t>
            </a:r>
            <a:r>
              <a:rPr lang="hr-HR" sz="2000" dirty="0">
                <a:solidFill>
                  <a:schemeClr val="accent1">
                    <a:lumMod val="50000"/>
                  </a:schemeClr>
                </a:solidFill>
              </a:rPr>
              <a:t> for </a:t>
            </a:r>
            <a:r>
              <a:rPr lang="hr-HR" sz="2000" dirty="0" err="1">
                <a:solidFill>
                  <a:schemeClr val="accent1">
                    <a:lumMod val="50000"/>
                  </a:schemeClr>
                </a:solidFill>
              </a:rPr>
              <a:t>air</a:t>
            </a:r>
            <a:r>
              <a:rPr lang="hr-HR" sz="2000" dirty="0">
                <a:solidFill>
                  <a:schemeClr val="accent1">
                    <a:lumMod val="50000"/>
                  </a:schemeClr>
                </a:solidFill>
              </a:rPr>
              <a:t> </a:t>
            </a:r>
            <a:r>
              <a:rPr lang="hr-HR" sz="2000" dirty="0" err="1">
                <a:solidFill>
                  <a:schemeClr val="accent1">
                    <a:lumMod val="50000"/>
                  </a:schemeClr>
                </a:solidFill>
              </a:rPr>
              <a:t>quality</a:t>
            </a:r>
            <a:r>
              <a:rPr lang="hr-HR" sz="2000" dirty="0">
                <a:solidFill>
                  <a:schemeClr val="accent1">
                    <a:lumMod val="50000"/>
                  </a:schemeClr>
                </a:solidFill>
              </a:rPr>
              <a:t> </a:t>
            </a:r>
            <a:r>
              <a:rPr lang="hr-HR" sz="2000" dirty="0" err="1">
                <a:solidFill>
                  <a:schemeClr val="accent1">
                    <a:lumMod val="50000"/>
                  </a:schemeClr>
                </a:solidFill>
              </a:rPr>
              <a:t>improvement</a:t>
            </a:r>
            <a:r>
              <a:rPr lang="hr-HR" sz="2000" dirty="0">
                <a:solidFill>
                  <a:schemeClr val="accent1">
                    <a:lumMod val="50000"/>
                  </a:schemeClr>
                </a:solidFill>
              </a:rPr>
              <a:t>, </a:t>
            </a:r>
            <a:r>
              <a:rPr lang="hr-HR" sz="2000" dirty="0" err="1">
                <a:solidFill>
                  <a:schemeClr val="accent1">
                    <a:lumMod val="50000"/>
                  </a:schemeClr>
                </a:solidFill>
              </a:rPr>
              <a:t>implementation</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short</a:t>
            </a:r>
            <a:r>
              <a:rPr lang="hr-HR" sz="2000" dirty="0">
                <a:solidFill>
                  <a:schemeClr val="accent1">
                    <a:lumMod val="50000"/>
                  </a:schemeClr>
                </a:solidFill>
              </a:rPr>
              <a:t>-</a:t>
            </a:r>
            <a:r>
              <a:rPr lang="hr-HR" sz="2000" dirty="0" err="1">
                <a:solidFill>
                  <a:schemeClr val="accent1">
                    <a:lumMod val="50000"/>
                  </a:schemeClr>
                </a:solidFill>
              </a:rPr>
              <a:t>term</a:t>
            </a:r>
            <a:r>
              <a:rPr lang="hr-HR" sz="2000" dirty="0">
                <a:solidFill>
                  <a:schemeClr val="accent1">
                    <a:lumMod val="50000"/>
                  </a:schemeClr>
                </a:solidFill>
              </a:rPr>
              <a:t> </a:t>
            </a:r>
            <a:r>
              <a:rPr lang="hr-HR" sz="2000" dirty="0" err="1">
                <a:solidFill>
                  <a:schemeClr val="accent1">
                    <a:lumMod val="50000"/>
                  </a:schemeClr>
                </a:solidFill>
              </a:rPr>
              <a:t>action</a:t>
            </a:r>
            <a:r>
              <a:rPr lang="hr-HR" sz="2000" dirty="0">
                <a:solidFill>
                  <a:schemeClr val="accent1">
                    <a:lumMod val="50000"/>
                  </a:schemeClr>
                </a:solidFill>
              </a:rPr>
              <a:t> </a:t>
            </a:r>
            <a:r>
              <a:rPr lang="hr-HR" sz="2000" dirty="0" err="1">
                <a:solidFill>
                  <a:schemeClr val="accent1">
                    <a:lumMod val="50000"/>
                  </a:schemeClr>
                </a:solidFill>
              </a:rPr>
              <a:t>plans</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annual</a:t>
            </a:r>
            <a:r>
              <a:rPr lang="hr-HR" sz="2000" dirty="0">
                <a:solidFill>
                  <a:schemeClr val="accent1">
                    <a:lumMod val="50000"/>
                  </a:schemeClr>
                </a:solidFill>
              </a:rPr>
              <a:t> </a:t>
            </a:r>
            <a:r>
              <a:rPr lang="hr-HR" sz="2000" dirty="0" err="1">
                <a:solidFill>
                  <a:schemeClr val="accent1">
                    <a:lumMod val="50000"/>
                  </a:schemeClr>
                </a:solidFill>
              </a:rPr>
              <a:t>reports</a:t>
            </a:r>
            <a:r>
              <a:rPr lang="hr-HR" sz="2000" dirty="0">
                <a:solidFill>
                  <a:schemeClr val="accent1">
                    <a:lumMod val="50000"/>
                  </a:schemeClr>
                </a:solidFill>
              </a:rPr>
              <a:t> on AQM (Cl. 34 </a:t>
            </a:r>
            <a:r>
              <a:rPr lang="hr-HR" sz="2000" dirty="0" err="1">
                <a:solidFill>
                  <a:schemeClr val="accent1">
                    <a:lumMod val="50000"/>
                  </a:schemeClr>
                </a:solidFill>
              </a:rPr>
              <a:t>and</a:t>
            </a:r>
            <a:r>
              <a:rPr lang="hr-HR" sz="2000" dirty="0">
                <a:solidFill>
                  <a:schemeClr val="accent1">
                    <a:lumMod val="50000"/>
                  </a:schemeClr>
                </a:solidFill>
              </a:rPr>
              <a:t> 49 APA).</a:t>
            </a:r>
            <a:endParaRPr lang="hr-HR" sz="2000" b="1" dirty="0">
              <a:solidFill>
                <a:schemeClr val="accent1">
                  <a:lumMod val="50000"/>
                </a:schemeClr>
              </a:solidFill>
            </a:endParaRPr>
          </a:p>
        </p:txBody>
      </p:sp>
      <p:sp>
        <p:nvSpPr>
          <p:cNvPr id="16" name="Rectangle 15"/>
          <p:cNvSpPr/>
          <p:nvPr/>
        </p:nvSpPr>
        <p:spPr>
          <a:xfrm>
            <a:off x="400050" y="2200275"/>
            <a:ext cx="704850" cy="1628775"/>
          </a:xfrm>
          <a:prstGeom prst="rect">
            <a:avLst/>
          </a:prstGeom>
          <a:solidFill>
            <a:schemeClr val="tx2">
              <a:lumMod val="40000"/>
              <a:lumOff val="60000"/>
            </a:schemeClr>
          </a:solidFill>
          <a:ln>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4.</a:t>
            </a:r>
          </a:p>
        </p:txBody>
      </p:sp>
      <p:sp>
        <p:nvSpPr>
          <p:cNvPr id="18" name="Rectangle 17"/>
          <p:cNvSpPr/>
          <p:nvPr/>
        </p:nvSpPr>
        <p:spPr>
          <a:xfrm>
            <a:off x="1190626" y="3914774"/>
            <a:ext cx="7648574" cy="2124075"/>
          </a:xfrm>
          <a:prstGeom prst="rect">
            <a:avLst/>
          </a:prstGeom>
          <a:solidFill>
            <a:schemeClr val="tx2">
              <a:lumMod val="20000"/>
              <a:lumOff val="8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case</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b="1" dirty="0" err="1">
                <a:solidFill>
                  <a:schemeClr val="accent1">
                    <a:lumMod val="50000"/>
                  </a:schemeClr>
                </a:solidFill>
              </a:rPr>
              <a:t>exceeding</a:t>
            </a:r>
            <a:r>
              <a:rPr lang="hr-HR" sz="2000" b="1" dirty="0">
                <a:solidFill>
                  <a:schemeClr val="accent1">
                    <a:lumMod val="50000"/>
                  </a:schemeClr>
                </a:solidFill>
              </a:rPr>
              <a:t> </a:t>
            </a:r>
            <a:r>
              <a:rPr lang="hr-HR" sz="2000" b="1" dirty="0" err="1">
                <a:solidFill>
                  <a:schemeClr val="accent1">
                    <a:lumMod val="50000"/>
                  </a:schemeClr>
                </a:solidFill>
              </a:rPr>
              <a:t>of</a:t>
            </a:r>
            <a:r>
              <a:rPr lang="hr-HR" sz="2000" b="1" dirty="0">
                <a:solidFill>
                  <a:schemeClr val="accent1">
                    <a:lumMod val="50000"/>
                  </a:schemeClr>
                </a:solidFill>
              </a:rPr>
              <a:t> </a:t>
            </a:r>
            <a:r>
              <a:rPr lang="hr-HR" sz="2000" b="1" dirty="0" err="1">
                <a:solidFill>
                  <a:schemeClr val="accent1">
                    <a:lumMod val="50000"/>
                  </a:schemeClr>
                </a:solidFill>
              </a:rPr>
              <a:t>allert</a:t>
            </a:r>
            <a:r>
              <a:rPr lang="hr-HR" sz="2000" b="1" dirty="0">
                <a:solidFill>
                  <a:schemeClr val="accent1">
                    <a:lumMod val="50000"/>
                  </a:schemeClr>
                </a:solidFill>
              </a:rPr>
              <a:t> </a:t>
            </a:r>
            <a:r>
              <a:rPr lang="hr-HR" sz="2000" b="1" dirty="0" err="1">
                <a:solidFill>
                  <a:schemeClr val="accent1">
                    <a:lumMod val="50000"/>
                  </a:schemeClr>
                </a:solidFill>
              </a:rPr>
              <a:t>threshold</a:t>
            </a:r>
            <a:r>
              <a:rPr lang="hr-HR" sz="2000" b="1" dirty="0">
                <a:solidFill>
                  <a:schemeClr val="accent1">
                    <a:lumMod val="50000"/>
                  </a:schemeClr>
                </a:solidFill>
              </a:rPr>
              <a:t> </a:t>
            </a:r>
            <a:r>
              <a:rPr lang="hr-HR" sz="2000" dirty="0">
                <a:solidFill>
                  <a:schemeClr val="accent1">
                    <a:lumMod val="50000"/>
                  </a:schemeClr>
                </a:solidFill>
              </a:rPr>
              <a:t>for SO</a:t>
            </a:r>
            <a:r>
              <a:rPr lang="hr-HR" sz="2000" baseline="-25000" dirty="0">
                <a:solidFill>
                  <a:schemeClr val="accent1">
                    <a:lumMod val="50000"/>
                  </a:schemeClr>
                </a:solidFill>
              </a:rPr>
              <a:t>2</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NO</a:t>
            </a:r>
            <a:r>
              <a:rPr lang="hr-HR" sz="2000" baseline="-25000" dirty="0">
                <a:solidFill>
                  <a:schemeClr val="accent1">
                    <a:lumMod val="50000"/>
                  </a:schemeClr>
                </a:solidFill>
              </a:rPr>
              <a:t>2</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b="1" dirty="0" err="1">
                <a:solidFill>
                  <a:schemeClr val="accent1">
                    <a:lumMod val="50000"/>
                  </a:schemeClr>
                </a:solidFill>
              </a:rPr>
              <a:t>informing</a:t>
            </a:r>
            <a:r>
              <a:rPr lang="hr-HR" sz="2000" b="1" dirty="0">
                <a:solidFill>
                  <a:schemeClr val="accent1">
                    <a:lumMod val="50000"/>
                  </a:schemeClr>
                </a:solidFill>
              </a:rPr>
              <a:t> </a:t>
            </a:r>
            <a:r>
              <a:rPr lang="hr-HR" sz="2000" b="1" dirty="0" err="1">
                <a:solidFill>
                  <a:schemeClr val="accent1">
                    <a:lumMod val="50000"/>
                  </a:schemeClr>
                </a:solidFill>
              </a:rPr>
              <a:t>threshold</a:t>
            </a:r>
            <a:r>
              <a:rPr lang="hr-HR" sz="2000" dirty="0">
                <a:solidFill>
                  <a:schemeClr val="accent1">
                    <a:lumMod val="50000"/>
                  </a:schemeClr>
                </a:solidFill>
              </a:rPr>
              <a:t> or </a:t>
            </a:r>
            <a:r>
              <a:rPr lang="hr-HR" sz="2000" dirty="0" err="1">
                <a:solidFill>
                  <a:schemeClr val="accent1">
                    <a:lumMod val="50000"/>
                  </a:schemeClr>
                </a:solidFill>
              </a:rPr>
              <a:t>warning</a:t>
            </a:r>
            <a:r>
              <a:rPr lang="hr-HR" sz="2000" dirty="0">
                <a:solidFill>
                  <a:schemeClr val="accent1">
                    <a:lumMod val="50000"/>
                  </a:schemeClr>
                </a:solidFill>
              </a:rPr>
              <a:t> </a:t>
            </a:r>
            <a:r>
              <a:rPr lang="hr-HR" sz="2000" dirty="0" err="1">
                <a:solidFill>
                  <a:schemeClr val="accent1">
                    <a:lumMod val="50000"/>
                  </a:schemeClr>
                </a:solidFill>
              </a:rPr>
              <a:t>threshold</a:t>
            </a:r>
            <a:r>
              <a:rPr lang="hr-HR" sz="2000" dirty="0">
                <a:solidFill>
                  <a:schemeClr val="accent1">
                    <a:lumMod val="50000"/>
                  </a:schemeClr>
                </a:solidFill>
              </a:rPr>
              <a:t> for </a:t>
            </a:r>
            <a:r>
              <a:rPr lang="hr-HR" sz="2000" dirty="0" err="1">
                <a:solidFill>
                  <a:schemeClr val="accent1">
                    <a:lumMod val="50000"/>
                  </a:schemeClr>
                </a:solidFill>
              </a:rPr>
              <a:t>ground</a:t>
            </a:r>
            <a:r>
              <a:rPr lang="hr-HR" sz="2000" dirty="0">
                <a:solidFill>
                  <a:schemeClr val="accent1">
                    <a:lumMod val="50000"/>
                  </a:schemeClr>
                </a:solidFill>
              </a:rPr>
              <a:t>-</a:t>
            </a:r>
            <a:r>
              <a:rPr lang="hr-HR" sz="2000" dirty="0" err="1">
                <a:solidFill>
                  <a:schemeClr val="accent1">
                    <a:lumMod val="50000"/>
                  </a:schemeClr>
                </a:solidFill>
              </a:rPr>
              <a:t>level</a:t>
            </a:r>
            <a:r>
              <a:rPr lang="hr-HR" sz="2000" dirty="0">
                <a:solidFill>
                  <a:schemeClr val="accent1">
                    <a:lumMod val="50000"/>
                  </a:schemeClr>
                </a:solidFill>
              </a:rPr>
              <a:t> ozone,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executive</a:t>
            </a:r>
            <a:r>
              <a:rPr lang="hr-HR" sz="2000" dirty="0">
                <a:solidFill>
                  <a:schemeClr val="accent1">
                    <a:lumMod val="50000"/>
                  </a:schemeClr>
                </a:solidFill>
              </a:rPr>
              <a:t> </a:t>
            </a:r>
            <a:r>
              <a:rPr lang="hr-HR" sz="2000" dirty="0" err="1">
                <a:solidFill>
                  <a:schemeClr val="accent1">
                    <a:lumMod val="50000"/>
                  </a:schemeClr>
                </a:solidFill>
              </a:rPr>
              <a:t>body</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local</a:t>
            </a:r>
            <a:r>
              <a:rPr lang="hr-HR" sz="2000" dirty="0">
                <a:solidFill>
                  <a:schemeClr val="accent1">
                    <a:lumMod val="50000"/>
                  </a:schemeClr>
                </a:solidFill>
              </a:rPr>
              <a:t> </a:t>
            </a:r>
            <a:r>
              <a:rPr lang="hr-HR" sz="2000" dirty="0" err="1">
                <a:solidFill>
                  <a:schemeClr val="accent1">
                    <a:lumMod val="50000"/>
                  </a:schemeClr>
                </a:solidFill>
              </a:rPr>
              <a:t>self</a:t>
            </a:r>
            <a:r>
              <a:rPr lang="hr-HR" sz="2000" dirty="0">
                <a:solidFill>
                  <a:schemeClr val="accent1">
                    <a:lumMod val="50000"/>
                  </a:schemeClr>
                </a:solidFill>
              </a:rPr>
              <a:t>-</a:t>
            </a:r>
            <a:r>
              <a:rPr lang="hr-HR" sz="2000" dirty="0" err="1">
                <a:solidFill>
                  <a:schemeClr val="accent1">
                    <a:lumMod val="50000"/>
                  </a:schemeClr>
                </a:solidFill>
              </a:rPr>
              <a:t>government</a:t>
            </a:r>
            <a:r>
              <a:rPr lang="hr-HR" sz="2000" dirty="0">
                <a:solidFill>
                  <a:schemeClr val="accent1">
                    <a:lumMod val="50000"/>
                  </a:schemeClr>
                </a:solidFill>
              </a:rPr>
              <a:t> </a:t>
            </a:r>
            <a:r>
              <a:rPr lang="hr-HR" sz="2000" dirty="0" err="1">
                <a:solidFill>
                  <a:schemeClr val="accent1">
                    <a:lumMod val="50000"/>
                  </a:schemeClr>
                </a:solidFill>
              </a:rPr>
              <a:t>unit</a:t>
            </a:r>
            <a:r>
              <a:rPr lang="hr-HR" sz="2000" dirty="0">
                <a:solidFill>
                  <a:schemeClr val="accent1">
                    <a:lumMod val="50000"/>
                  </a:schemeClr>
                </a:solidFill>
              </a:rPr>
              <a:t> </a:t>
            </a:r>
            <a:r>
              <a:rPr lang="hr-HR" sz="2000" dirty="0" err="1">
                <a:solidFill>
                  <a:schemeClr val="accent1">
                    <a:lumMod val="50000"/>
                  </a:schemeClr>
                </a:solidFill>
              </a:rPr>
              <a:t>in</a:t>
            </a:r>
            <a:r>
              <a:rPr lang="hr-HR" sz="2000" dirty="0">
                <a:solidFill>
                  <a:schemeClr val="accent1">
                    <a:lumMod val="50000"/>
                  </a:schemeClr>
                </a:solidFill>
              </a:rPr>
              <a:t> </a:t>
            </a:r>
            <a:r>
              <a:rPr lang="hr-HR" sz="2000" dirty="0" err="1">
                <a:solidFill>
                  <a:schemeClr val="accent1">
                    <a:lumMod val="50000"/>
                  </a:schemeClr>
                </a:solidFill>
              </a:rPr>
              <a:t>which</a:t>
            </a:r>
            <a:r>
              <a:rPr lang="hr-HR" sz="2000" dirty="0">
                <a:solidFill>
                  <a:schemeClr val="accent1">
                    <a:lumMod val="50000"/>
                  </a:schemeClr>
                </a:solidFill>
              </a:rPr>
              <a:t> </a:t>
            </a:r>
            <a:r>
              <a:rPr lang="hr-HR" sz="2000" dirty="0" err="1">
                <a:solidFill>
                  <a:schemeClr val="accent1">
                    <a:lumMod val="50000"/>
                  </a:schemeClr>
                </a:solidFill>
              </a:rPr>
              <a:t>area</a:t>
            </a:r>
            <a:r>
              <a:rPr lang="hr-HR" sz="2000" dirty="0">
                <a:solidFill>
                  <a:schemeClr val="accent1">
                    <a:lumMod val="50000"/>
                  </a:schemeClr>
                </a:solidFill>
              </a:rPr>
              <a:t> </a:t>
            </a:r>
            <a:r>
              <a:rPr lang="hr-HR" sz="2000" dirty="0" err="1">
                <a:solidFill>
                  <a:schemeClr val="accent1">
                    <a:lumMod val="50000"/>
                  </a:schemeClr>
                </a:solidFill>
              </a:rPr>
              <a:t>there</a:t>
            </a:r>
            <a:r>
              <a:rPr lang="hr-HR" sz="2000" dirty="0">
                <a:solidFill>
                  <a:schemeClr val="accent1">
                    <a:lumMod val="50000"/>
                  </a:schemeClr>
                </a:solidFill>
              </a:rPr>
              <a:t> </a:t>
            </a:r>
            <a:r>
              <a:rPr lang="hr-HR" sz="2000" dirty="0" err="1">
                <a:solidFill>
                  <a:schemeClr val="accent1">
                    <a:lumMod val="50000"/>
                  </a:schemeClr>
                </a:solidFill>
              </a:rPr>
              <a:t>was</a:t>
            </a:r>
            <a:r>
              <a:rPr lang="hr-HR" sz="2000" dirty="0">
                <a:solidFill>
                  <a:schemeClr val="accent1">
                    <a:lumMod val="50000"/>
                  </a:schemeClr>
                </a:solidFill>
              </a:rPr>
              <a:t> </a:t>
            </a:r>
            <a:r>
              <a:rPr lang="hr-HR" sz="2000" dirty="0" err="1">
                <a:solidFill>
                  <a:schemeClr val="accent1">
                    <a:lumMod val="50000"/>
                  </a:schemeClr>
                </a:solidFill>
              </a:rPr>
              <a:t>an</a:t>
            </a:r>
            <a:r>
              <a:rPr lang="hr-HR" sz="2000" dirty="0">
                <a:solidFill>
                  <a:schemeClr val="accent1">
                    <a:lumMod val="50000"/>
                  </a:schemeClr>
                </a:solidFill>
              </a:rPr>
              <a:t> </a:t>
            </a:r>
            <a:r>
              <a:rPr lang="hr-HR" sz="2000" dirty="0" err="1">
                <a:solidFill>
                  <a:schemeClr val="accent1">
                    <a:lumMod val="50000"/>
                  </a:schemeClr>
                </a:solidFill>
              </a:rPr>
              <a:t>exceeding</a:t>
            </a:r>
            <a:r>
              <a:rPr lang="hr-HR" sz="2000" dirty="0">
                <a:solidFill>
                  <a:schemeClr val="accent1">
                    <a:lumMod val="50000"/>
                  </a:schemeClr>
                </a:solidFill>
              </a:rPr>
              <a:t>, </a:t>
            </a:r>
            <a:r>
              <a:rPr lang="hr-HR" sz="2000" dirty="0" err="1">
                <a:solidFill>
                  <a:schemeClr val="accent1">
                    <a:lumMod val="50000"/>
                  </a:schemeClr>
                </a:solidFill>
              </a:rPr>
              <a:t>it</a:t>
            </a:r>
            <a:r>
              <a:rPr lang="hr-HR" sz="2000" dirty="0">
                <a:solidFill>
                  <a:schemeClr val="accent1">
                    <a:lumMod val="50000"/>
                  </a:schemeClr>
                </a:solidFill>
              </a:rPr>
              <a:t> is </a:t>
            </a:r>
            <a:r>
              <a:rPr lang="hr-HR" sz="2000" dirty="0" err="1">
                <a:solidFill>
                  <a:schemeClr val="accent1">
                    <a:lumMod val="50000"/>
                  </a:schemeClr>
                </a:solidFill>
              </a:rPr>
              <a:t>required</a:t>
            </a:r>
            <a:r>
              <a:rPr lang="hr-HR" sz="2000" dirty="0">
                <a:solidFill>
                  <a:schemeClr val="accent1">
                    <a:lumMod val="50000"/>
                  </a:schemeClr>
                </a:solidFill>
              </a:rPr>
              <a:t> to </a:t>
            </a:r>
            <a:r>
              <a:rPr lang="hr-HR" sz="2000" dirty="0" err="1">
                <a:solidFill>
                  <a:schemeClr val="accent1">
                    <a:lumMod val="50000"/>
                  </a:schemeClr>
                </a:solidFill>
              </a:rPr>
              <a:t>take</a:t>
            </a:r>
            <a:r>
              <a:rPr lang="hr-HR" sz="2000" dirty="0">
                <a:solidFill>
                  <a:schemeClr val="accent1">
                    <a:lumMod val="50000"/>
                  </a:schemeClr>
                </a:solidFill>
              </a:rPr>
              <a:t> </a:t>
            </a:r>
            <a:r>
              <a:rPr lang="hr-HR" sz="2000" dirty="0" err="1">
                <a:solidFill>
                  <a:schemeClr val="accent1">
                    <a:lumMod val="50000"/>
                  </a:schemeClr>
                </a:solidFill>
              </a:rPr>
              <a:t>special</a:t>
            </a:r>
            <a:r>
              <a:rPr lang="hr-HR" sz="2000" dirty="0">
                <a:solidFill>
                  <a:schemeClr val="accent1">
                    <a:lumMod val="50000"/>
                  </a:schemeClr>
                </a:solidFill>
              </a:rPr>
              <a:t> </a:t>
            </a:r>
            <a:r>
              <a:rPr lang="hr-HR" sz="2000" dirty="0" err="1">
                <a:solidFill>
                  <a:schemeClr val="accent1">
                    <a:lumMod val="50000"/>
                  </a:schemeClr>
                </a:solidFill>
              </a:rPr>
              <a:t>health</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environmental</a:t>
            </a:r>
            <a:r>
              <a:rPr lang="hr-HR" sz="2000" dirty="0">
                <a:solidFill>
                  <a:schemeClr val="accent1">
                    <a:lumMod val="50000"/>
                  </a:schemeClr>
                </a:solidFill>
              </a:rPr>
              <a:t> </a:t>
            </a:r>
            <a:r>
              <a:rPr lang="hr-HR" sz="2000" dirty="0" err="1">
                <a:solidFill>
                  <a:schemeClr val="accent1">
                    <a:lumMod val="50000"/>
                  </a:schemeClr>
                </a:solidFill>
              </a:rPr>
              <a:t>protection</a:t>
            </a:r>
            <a:r>
              <a:rPr lang="hr-HR" sz="2000" dirty="0">
                <a:solidFill>
                  <a:schemeClr val="accent1">
                    <a:lumMod val="50000"/>
                  </a:schemeClr>
                </a:solidFill>
              </a:rPr>
              <a:t> </a:t>
            </a:r>
            <a:r>
              <a:rPr lang="hr-HR" sz="2000" dirty="0" err="1">
                <a:solidFill>
                  <a:schemeClr val="accent1">
                    <a:lumMod val="50000"/>
                  </a:schemeClr>
                </a:solidFill>
              </a:rPr>
              <a:t>measures</a:t>
            </a:r>
            <a:r>
              <a:rPr lang="hr-HR" sz="2000" dirty="0">
                <a:solidFill>
                  <a:schemeClr val="accent1">
                    <a:lumMod val="50000"/>
                  </a:schemeClr>
                </a:solidFill>
              </a:rPr>
              <a:t> </a:t>
            </a:r>
            <a:r>
              <a:rPr lang="hr-HR" sz="2000" dirty="0" err="1">
                <a:solidFill>
                  <a:schemeClr val="accent1">
                    <a:lumMod val="50000"/>
                  </a:schemeClr>
                </a:solidFill>
              </a:rPr>
              <a:t>and</a:t>
            </a:r>
            <a:r>
              <a:rPr lang="hr-HR" sz="2000" dirty="0">
                <a:solidFill>
                  <a:schemeClr val="accent1">
                    <a:lumMod val="50000"/>
                  </a:schemeClr>
                </a:solidFill>
              </a:rPr>
              <a:t> </a:t>
            </a:r>
            <a:r>
              <a:rPr lang="hr-HR" sz="2000" dirty="0" err="1">
                <a:solidFill>
                  <a:schemeClr val="accent1">
                    <a:lumMod val="50000"/>
                  </a:schemeClr>
                </a:solidFill>
              </a:rPr>
              <a:t>to</a:t>
            </a:r>
            <a:r>
              <a:rPr lang="hr-HR" sz="2000" dirty="0">
                <a:solidFill>
                  <a:schemeClr val="accent1">
                    <a:lumMod val="50000"/>
                  </a:schemeClr>
                </a:solidFill>
              </a:rPr>
              <a:t> </a:t>
            </a:r>
            <a:r>
              <a:rPr lang="hr-HR" sz="2000" dirty="0" err="1">
                <a:solidFill>
                  <a:schemeClr val="accent1">
                    <a:lumMod val="50000"/>
                  </a:schemeClr>
                </a:solidFill>
              </a:rPr>
              <a:t>determine</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way</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a:t>
            </a:r>
            <a:r>
              <a:rPr lang="hr-HR" sz="2000" dirty="0" err="1">
                <a:solidFill>
                  <a:schemeClr val="accent1">
                    <a:lumMod val="50000"/>
                  </a:schemeClr>
                </a:solidFill>
              </a:rPr>
              <a:t>their</a:t>
            </a:r>
            <a:r>
              <a:rPr lang="hr-HR" sz="2000" dirty="0">
                <a:solidFill>
                  <a:schemeClr val="accent1">
                    <a:lumMod val="50000"/>
                  </a:schemeClr>
                </a:solidFill>
              </a:rPr>
              <a:t> </a:t>
            </a:r>
            <a:r>
              <a:rPr lang="hr-HR" sz="2000" dirty="0" err="1">
                <a:solidFill>
                  <a:schemeClr val="accent1">
                    <a:lumMod val="50000"/>
                  </a:schemeClr>
                </a:solidFill>
              </a:rPr>
              <a:t>implementation</a:t>
            </a:r>
            <a:r>
              <a:rPr lang="hr-HR" sz="2000" dirty="0">
                <a:solidFill>
                  <a:schemeClr val="accent1">
                    <a:lumMod val="50000"/>
                  </a:schemeClr>
                </a:solidFill>
              </a:rPr>
              <a:t> </a:t>
            </a:r>
            <a:r>
              <a:rPr lang="hr-HR" sz="2000" dirty="0" err="1">
                <a:solidFill>
                  <a:schemeClr val="accent1">
                    <a:lumMod val="50000"/>
                  </a:schemeClr>
                </a:solidFill>
              </a:rPr>
              <a:t>based</a:t>
            </a:r>
            <a:r>
              <a:rPr lang="hr-HR" sz="2000" dirty="0">
                <a:solidFill>
                  <a:schemeClr val="accent1">
                    <a:lumMod val="50000"/>
                  </a:schemeClr>
                </a:solidFill>
              </a:rPr>
              <a:t> on </a:t>
            </a:r>
            <a:r>
              <a:rPr lang="hr-HR" sz="2000" dirty="0" err="1">
                <a:solidFill>
                  <a:schemeClr val="accent1">
                    <a:lumMod val="50000"/>
                  </a:schemeClr>
                </a:solidFill>
              </a:rPr>
              <a:t>special</a:t>
            </a:r>
            <a:r>
              <a:rPr lang="hr-HR" sz="2000" dirty="0">
                <a:solidFill>
                  <a:schemeClr val="accent1">
                    <a:lumMod val="50000"/>
                  </a:schemeClr>
                </a:solidFill>
              </a:rPr>
              <a:t> </a:t>
            </a:r>
            <a:r>
              <a:rPr lang="hr-HR" sz="2000" dirty="0" err="1">
                <a:solidFill>
                  <a:schemeClr val="accent1">
                    <a:lumMod val="50000"/>
                  </a:schemeClr>
                </a:solidFill>
              </a:rPr>
              <a:t>regulation</a:t>
            </a:r>
            <a:r>
              <a:rPr lang="hr-HR" sz="2000" dirty="0">
                <a:solidFill>
                  <a:schemeClr val="accent1">
                    <a:lumMod val="50000"/>
                  </a:schemeClr>
                </a:solidFill>
              </a:rPr>
              <a:t> </a:t>
            </a:r>
            <a:r>
              <a:rPr lang="hr-HR" sz="2000" dirty="0" err="1">
                <a:solidFill>
                  <a:schemeClr val="accent1">
                    <a:lumMod val="50000"/>
                  </a:schemeClr>
                </a:solidFill>
              </a:rPr>
              <a:t>which</a:t>
            </a:r>
            <a:r>
              <a:rPr lang="hr-HR" sz="2000" dirty="0">
                <a:solidFill>
                  <a:schemeClr val="accent1">
                    <a:lumMod val="50000"/>
                  </a:schemeClr>
                </a:solidFill>
              </a:rPr>
              <a:t> </a:t>
            </a:r>
            <a:r>
              <a:rPr lang="hr-HR" sz="2000" dirty="0" err="1">
                <a:solidFill>
                  <a:schemeClr val="accent1">
                    <a:lumMod val="50000"/>
                  </a:schemeClr>
                </a:solidFill>
              </a:rPr>
              <a:t>regulates</a:t>
            </a:r>
            <a:r>
              <a:rPr lang="hr-HR" sz="2000" dirty="0">
                <a:solidFill>
                  <a:schemeClr val="accent1">
                    <a:lumMod val="50000"/>
                  </a:schemeClr>
                </a:solidFill>
              </a:rPr>
              <a:t> </a:t>
            </a:r>
            <a:r>
              <a:rPr lang="hr-HR" sz="2000" dirty="0" err="1">
                <a:solidFill>
                  <a:schemeClr val="accent1">
                    <a:lumMod val="50000"/>
                  </a:schemeClr>
                </a:solidFill>
              </a:rPr>
              <a:t>the</a:t>
            </a:r>
            <a:r>
              <a:rPr lang="hr-HR" sz="2000" dirty="0">
                <a:solidFill>
                  <a:schemeClr val="accent1">
                    <a:lumMod val="50000"/>
                  </a:schemeClr>
                </a:solidFill>
              </a:rPr>
              <a:t> </a:t>
            </a:r>
            <a:r>
              <a:rPr lang="hr-HR" sz="2000" dirty="0" err="1">
                <a:solidFill>
                  <a:schemeClr val="accent1">
                    <a:lumMod val="50000"/>
                  </a:schemeClr>
                </a:solidFill>
              </a:rPr>
              <a:t>prevention</a:t>
            </a:r>
            <a:r>
              <a:rPr lang="hr-HR" sz="2000" dirty="0">
                <a:solidFill>
                  <a:schemeClr val="accent1">
                    <a:lumMod val="50000"/>
                  </a:schemeClr>
                </a:solidFill>
              </a:rPr>
              <a:t> </a:t>
            </a:r>
            <a:r>
              <a:rPr lang="hr-HR" sz="2000" dirty="0" err="1">
                <a:solidFill>
                  <a:schemeClr val="accent1">
                    <a:lumMod val="50000"/>
                  </a:schemeClr>
                </a:solidFill>
              </a:rPr>
              <a:t>of</a:t>
            </a:r>
            <a:r>
              <a:rPr lang="hr-HR" sz="2000" dirty="0">
                <a:solidFill>
                  <a:schemeClr val="accent1">
                    <a:lumMod val="50000"/>
                  </a:schemeClr>
                </a:solidFill>
              </a:rPr>
              <a:t> major </a:t>
            </a:r>
            <a:r>
              <a:rPr lang="hr-HR" sz="2000" dirty="0" err="1">
                <a:solidFill>
                  <a:schemeClr val="accent1">
                    <a:lumMod val="50000"/>
                  </a:schemeClr>
                </a:solidFill>
              </a:rPr>
              <a:t>accidents</a:t>
            </a:r>
            <a:r>
              <a:rPr lang="hr-HR" sz="2000" dirty="0">
                <a:solidFill>
                  <a:schemeClr val="accent1">
                    <a:lumMod val="50000"/>
                  </a:schemeClr>
                </a:solidFill>
              </a:rPr>
              <a:t> </a:t>
            </a:r>
            <a:r>
              <a:rPr lang="hr-HR" sz="2000" dirty="0" err="1">
                <a:solidFill>
                  <a:schemeClr val="accent1">
                    <a:lumMod val="50000"/>
                  </a:schemeClr>
                </a:solidFill>
              </a:rPr>
              <a:t>involving</a:t>
            </a:r>
            <a:r>
              <a:rPr lang="hr-HR" sz="2000" dirty="0">
                <a:solidFill>
                  <a:schemeClr val="accent1">
                    <a:lumMod val="50000"/>
                  </a:schemeClr>
                </a:solidFill>
              </a:rPr>
              <a:t> </a:t>
            </a:r>
            <a:r>
              <a:rPr lang="hr-HR" sz="2000" dirty="0" err="1">
                <a:solidFill>
                  <a:schemeClr val="accent1">
                    <a:lumMod val="50000"/>
                  </a:schemeClr>
                </a:solidFill>
              </a:rPr>
              <a:t>dangerous</a:t>
            </a:r>
            <a:r>
              <a:rPr lang="hr-HR" sz="2000" dirty="0">
                <a:solidFill>
                  <a:schemeClr val="accent1">
                    <a:lumMod val="50000"/>
                  </a:schemeClr>
                </a:solidFill>
              </a:rPr>
              <a:t> </a:t>
            </a:r>
            <a:r>
              <a:rPr lang="hr-HR" sz="2000" dirty="0" err="1">
                <a:solidFill>
                  <a:schemeClr val="accent1">
                    <a:lumMod val="50000"/>
                  </a:schemeClr>
                </a:solidFill>
              </a:rPr>
              <a:t>substances</a:t>
            </a:r>
            <a:r>
              <a:rPr lang="hr-HR" sz="2000" dirty="0">
                <a:solidFill>
                  <a:schemeClr val="accent1">
                    <a:lumMod val="50000"/>
                  </a:schemeClr>
                </a:solidFill>
              </a:rPr>
              <a:t>. (Cl. 8 to 12 RPLA)</a:t>
            </a:r>
            <a:endParaRPr lang="hr-HR" sz="2000" b="1" dirty="0">
              <a:solidFill>
                <a:schemeClr val="accent1">
                  <a:lumMod val="50000"/>
                </a:schemeClr>
              </a:solidFill>
            </a:endParaRPr>
          </a:p>
        </p:txBody>
      </p:sp>
      <p:sp>
        <p:nvSpPr>
          <p:cNvPr id="19" name="Rectangle 18"/>
          <p:cNvSpPr/>
          <p:nvPr/>
        </p:nvSpPr>
        <p:spPr>
          <a:xfrm>
            <a:off x="419101" y="3905251"/>
            <a:ext cx="695324" cy="2124074"/>
          </a:xfrm>
          <a:prstGeom prst="rect">
            <a:avLst/>
          </a:prstGeom>
          <a:solidFill>
            <a:schemeClr val="tx2">
              <a:lumMod val="40000"/>
              <a:lumOff val="60000"/>
            </a:schemeClr>
          </a:solidFill>
          <a:ln>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5.</a:t>
            </a:r>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20" name="Group 3"/>
          <p:cNvGrpSpPr>
            <a:grpSpLocks noChangeAspect="1"/>
          </p:cNvGrpSpPr>
          <p:nvPr/>
        </p:nvGrpSpPr>
        <p:grpSpPr bwMode="auto">
          <a:xfrm>
            <a:off x="442354" y="6362429"/>
            <a:ext cx="4500798" cy="411137"/>
            <a:chOff x="14858" y="6031800"/>
            <a:chExt cx="7310482" cy="703818"/>
          </a:xfrm>
        </p:grpSpPr>
        <p:pic>
          <p:nvPicPr>
            <p:cNvPr id="2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15993</TotalTime>
  <Words>3716</Words>
  <Application>Microsoft Office PowerPoint</Application>
  <PresentationFormat>On-screen Show (4:3)</PresentationFormat>
  <Paragraphs>258</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ＭＳ Ｐゴシック</vt:lpstr>
      <vt:lpstr>Arial</vt:lpstr>
      <vt:lpstr>Arial Narrow</vt:lpstr>
      <vt:lpstr>Calibri</vt:lpstr>
      <vt:lpstr>MS Mincho</vt:lpstr>
      <vt:lpstr>Times New Roman</vt:lpstr>
      <vt:lpstr>Office Theme</vt:lpstr>
      <vt:lpstr>PowerPoint Presentation</vt:lpstr>
      <vt:lpstr>11. INSPECTION MONITORING</vt:lpstr>
      <vt:lpstr>11.3 INSPECTION MONITORING OF LOCAL (AND REGIONAL) SELF-GOVERNMENT UNITS </vt:lpstr>
      <vt:lpstr>11.3 INSPECTION MONITORING OF LOCAL (AND REGIONAL) SELF-GOVERNMENT UNITS </vt:lpstr>
      <vt:lpstr>11.3 INSPECTION MONITORING OF LOCAL (AND REGIONAL) SELF-GOVERNMENT UNITS </vt:lpstr>
      <vt:lpstr>11.3 INSPECTION MONITORING OF LOCAL (AND REGIONAL) SELF-GOVERNMENT UNITS </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THANK YOU FOR YOUR ATTENTION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Idris Tonković</cp:lastModifiedBy>
  <cp:revision>1034</cp:revision>
  <cp:lastPrinted>2017-12-15T06:46:56Z</cp:lastPrinted>
  <dcterms:created xsi:type="dcterms:W3CDTF">2011-04-14T13:56:18Z</dcterms:created>
  <dcterms:modified xsi:type="dcterms:W3CDTF">2018-05-21T08:34:10Z</dcterms:modified>
</cp:coreProperties>
</file>