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matic SC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AmaticSC-bold.fntdata"/><Relationship Id="rId16" Type="http://schemas.openxmlformats.org/officeDocument/2006/relationships/slide" Target="slides/slide12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 + základní vysvětlení životního cyklu stránky a různých přístupů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Tohle asi chvilku zabere, připravit na to kouče a projít to se všema, bez toho nelze pokračovat.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Ukázat, vysvětlit co to je port, popsat celé URL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Vysvětlit, proč tam nemusí být port, a hlavně ukázat web.xml a proč tedy nemusíme psát do URL index.jsp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Pokud to půjde, udělat hotspot / případně pokud budeme mít router - nechat je se připojit a ať si to ukáží mezi sebou. Na VŠB je divně nastavená wifi a nikdo se mezi sebou nevidí.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v Eclipse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Tohle asi chvilku zabere, připravit na to kouče a projít to se všema, bez toho nelze pokračovat.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Tohle asi chvilku zabere, připravit na to kouče a projít to se všema, bez toho nelze pokračovat.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 HTTP - pravidla komunikace pro přenos dat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Tohle asi chvilku zabere, připravit na to kouče a projít to se všema, bez toho nelze pokračovat.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Ať si ze Scriptletu vymažou ty vygenerované komentáře, ať v tom mají přehled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Vysvětlit, popsat co se dává a kam.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si příklad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https://www.javatpoint.com/EL-expression-in-jsp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Vysvětlit, popsat, ukázat v eclipse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Vysvětlit, popsat, ukázat v eclipse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Tohle asi chvilku zabere, připravit na to kouče a projít to se všema, bez toho nelze pokračovat.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Nemusí znát na zpaměť, jen aby věděly, jak se to používá - místo index dosadím page.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podmínku ve scriptletu - pokud je vysledek null + projít cestu - submit -request - forward atp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podmínku ve scriptletu - pokud je vysledek null + projít cestu - submit -request - forward atp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Ukázat, jak se v eclipse naimportuje knihovna do dynamického webového projektu - ukázat na Mysql-connector-java aby si ho rovnou holky připravily pro MySQL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 HTTP - pravidla komunikace pro přenos dat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 že serverů existuje mnoho, Tomcat je jedním z nich a jak server obsluhuje java aplikaci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v Eclipse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v Eclipse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Dynamický webový projekt</a:t>
            </a:r>
            <a:endParaRPr b="1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Digitální akademie: Java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Celodenní lekce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 nový JSP soubor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*Pozn: Použít malé ‘i’ ! Jinak bude potřeba přenastavit web.xml ve složce WEB-INF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3"/>
          <p:cNvCxnSpPr>
            <a:endCxn id="11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562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Spuštění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Otevřít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Run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Zelené tlačítko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Vybrat server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DYNAMICKÝ WEBOVÝ PROJEKT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4"/>
          <p:cNvCxnSpPr>
            <a:endCxn id="12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00" y="2042375"/>
            <a:ext cx="6039225" cy="2190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Spusťte projekt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HelloWorld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5"/>
          <p:cNvCxnSpPr>
            <a:endCxn id="13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Použití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localhost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127.0.0.1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URL projektu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localhost/nazevprojektu ( 127.0.0.1/nazevprojektu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http://localhost:80/nazevprojektu/index.jsp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LOCALHOST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6"/>
          <p:cNvCxnSpPr>
            <a:endCxn id="14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Spusťte projekt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HelloWorld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otevřete si ho v prohlížeči. 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7"/>
          <p:cNvCxnSpPr>
            <a:endCxn id="14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Použití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Speciální značky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&lt;%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%&gt;,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kód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Výpis na stránku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Funkce out.print(“Hello World”)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SCRIPTLET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8"/>
          <p:cNvCxnSpPr>
            <a:endCxn id="15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Vypište na stránku pomocí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scriptletu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*Pozn.: Scriptlet umístěte dovnitř tagu &lt;body&gt;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 a k výpisu použijte funkce out.print()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9"/>
          <p:cNvCxnSpPr>
            <a:endCxn id="1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Výraz: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&lt;%= </a:t>
            </a:r>
            <a:r>
              <a:rPr b="0" i="1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%&gt;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Komentář: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&lt;%-- </a:t>
            </a:r>
            <a:r>
              <a:rPr b="0" i="1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JSP comment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--%&gt;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Direktivy: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&lt;%@ page ... %&gt;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&lt;%@ include ... %&gt;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DALŠÍ ELEMENTY JSP</a:t>
            </a:r>
            <a:endParaRPr/>
          </a:p>
        </p:txBody>
      </p:sp>
      <p:cxnSp>
        <p:nvCxnSpPr>
          <p:cNvPr id="169" name="Google Shape;169;p30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Objekty dostupné v Java kódu (scripletu)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</a:rPr>
              <a:t>IMPLICITNÍ OBJEKTY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Vypište na stránku hodnotu parametru HTTP požadavku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http://localhost:80/nazevprojektu/index.jsp?pozdrav=ahoj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*Pozn.: Použijte request.getParameter(“pozdrav”)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>
            <a:endCxn id="18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500" y="1313150"/>
            <a:ext cx="76011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Transfer Protocol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Webový server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obsluhující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 requesty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požadavky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 aplikace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MODEL – VIEW - CONTROLLER</a:t>
            </a:r>
            <a:endParaRPr/>
          </a:p>
        </p:txBody>
      </p:sp>
      <p:pic>
        <p:nvPicPr>
          <p:cNvPr descr="model-view-controller-mvc-explained Model-View-Controller Explained in C++ c / c++ MVC programming languages software design software development tutorial "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8" y="1433513"/>
            <a:ext cx="5572125" cy="227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3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JavaBean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Třída pro manipulaci s daty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Vytvoření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Balíček / src &gt; New &gt; Class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JAVABEAN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4"/>
          <p:cNvCxnSpPr>
            <a:endCxn id="19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Vytvořte novou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JavaBean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HelloWorld. V této třídě vytvořte proměnnou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String pozdrav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vygenerujte pro ni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Getter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Setter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5"/>
          <p:cNvCxnSpPr>
            <a:endCxn id="20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Použití v JSP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Vytvoření instance třídy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&lt;jsp:useBean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scope=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„session"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""/&gt;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Získání proměnné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&lt;jsp:getProperty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property=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"" /&gt;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Nastavení proměnné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&lt;jsp:setProperty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property=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""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value=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”” /&gt;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BEAN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6"/>
          <p:cNvCxnSpPr>
            <a:endCxn id="20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Použití v JSP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Speciální značky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${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Definovány implicitní objekty, např.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 LANGAUGE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7"/>
          <p:cNvCxnSpPr>
            <a:endCxn id="21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Použijte na stránce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JavaBean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HelloWorld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vyberte proměnnou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pozdrav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Vypište na stránku “Hello World” pomocí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Expression Language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*Pozn.: K použití JavaBean použijte jsp:useBean a k vybrání proměnné vyzkoušejte použít jsp:getProperty a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${ param.jmenoPromenne }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8"/>
          <p:cNvCxnSpPr>
            <a:endCxn id="22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Třída, obsluhující danou stránku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Vytvoření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Balíček / src &gt; New &gt; Web &gt; Servlet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39"/>
          <p:cNvCxnSpPr>
            <a:endCxn id="23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Použití v JSP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action="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nazevservletu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method="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action="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nazevservletu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method="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Uvnitř Servletu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Metody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doGet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doPost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request.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getParameter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(“”)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response.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getWriter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(“”)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0"/>
          <p:cNvCxnSpPr>
            <a:endCxn id="23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71714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Získání JavaBeany ze session: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HelloWorldBean helloWorldBean =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(HelloWorldBean) request.getSession().getAttribute("helloWorldBean");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Zapsání JavaBeany do session: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request.getSession().setAttribute("helloWorldBean", helloWorldBean);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41"/>
          <p:cNvCxnSpPr>
            <a:endCxn id="24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Vytvořte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podle lektora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form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 vaší stránce index.jsp s použitím vašeho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Servletu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jedním text inputem “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jmeno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a druhým submit inputem “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Odeslat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V metodě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doGet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vyberte z requestu parametr “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jmeno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a vypište ho do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response 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přidanným Stringem ve tvaru “Ahoj, jmenuji se JmenoZparametru”.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*Pozn.: K vybrání parametru použijte request.getParameter(“jmeno”) a k vypsání do response použijte response.getWriter().append(“jmeno”)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42"/>
          <p:cNvCxnSpPr>
            <a:endCxn id="25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500" y="1313150"/>
            <a:ext cx="76011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Třída obsluhující konkrétní HTTP requesty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JSP (Java Server Pages)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Dynamické HTML stránky založená na jazyce Java.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Scriptlet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kód přímo uvnitř JSP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Forwarding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přesměrování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request.setAttribute(“nazev”,hodnota)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getServletConfig().getServletContext().getRequestDispatcher("/index.jsp").forward(request,response);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43"/>
          <p:cNvCxnSpPr>
            <a:endCxn id="25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Upravte předchozí úkol tak, že místo response v metodě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doGet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budete nastavovat requestu atribut “vysledek”  a přesměrujete zpět na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Na této stránce poté vypíšete pomocí scriptletu daný atribut vysledek.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*Pozn.: pro nastavení atributu a forwarding můžete použít funkce z minulého slidu. Pro výpis na stránce použijte request.getAttribute(“vysledek”)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44"/>
          <p:cNvCxnSpPr>
            <a:endCxn id="26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Upravte předchozí úkol tak, že místo response v metodě doGet, nastavíte pozdrav do parametru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pozdrav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JavaBeany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HelloWorldBean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přesměrujete zpět na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index.jsp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Na této stránce poté vypíšete parametr načtením hodnoty z JavaBeany.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*Pozn.: V servletu pro forwarding použijte funkce z předchozího úkolu. Pro uložení JavaBean v servletu použijte request.getSession().setAttribute().Pro načtení parametru ve stránce použijte jsp:useBean a jsp:getProperty .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45"/>
          <p:cNvCxnSpPr>
            <a:endCxn id="27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</a:pPr>
            <a:r>
              <a:rPr b="0" i="0" lang="en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IMPORT KNIHOVEN</a:t>
            </a:r>
            <a:endParaRPr b="0" i="0" sz="54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500" y="1313150"/>
            <a:ext cx="76011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Expression Language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Speciální značky k JSP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Značka uzavřená v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„Sezení“/seance jednoho konkrétního uživatele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Vytvoření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&gt; New &gt; Other &gt; Server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>
            <a:endCxn id="8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Vytvoření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&gt; New &gt; Project &gt; Web &gt; Dynamic Web Project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Soubory webové části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Složka WebContent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Soubory serverové části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Složka src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DYNAMICKÝ WEBOVÝ PROJEKT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9"/>
          <p:cNvCxnSpPr>
            <a:endCxn id="8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723500" y="1015550"/>
            <a:ext cx="76011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 dynamický webový projekt -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HelloWorld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0"/>
          <p:cNvCxnSpPr>
            <a:endCxn id="9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Markup Language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Statický značkovací jazyk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Server Pages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Kombinace HTML,Javy,speciálních výrazů a tagů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>
            <a:endCxn id="10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Vytvoření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Složka WebContent &gt; New &gt; Other &gt; Web &gt; JSP File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JSP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2"/>
          <p:cNvCxnSpPr>
            <a:endCxn id="11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55" y="2133430"/>
            <a:ext cx="4609200" cy="213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