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3e93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f73e93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73e9398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f73e9398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73e939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f73e939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73e9398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f73e939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73e939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f73e939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73e9398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f73e9398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73e939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f73e939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73e939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f73e939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73e939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f73e939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73e939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f73e939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 tohle vypíše?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73e939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f73e939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73e9398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f73e939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3e939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f73e939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73e9398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f73e9398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Cykly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Načítejte od uživatele nákupní seznam pomocí cyklu typu </a:t>
            </a:r>
            <a:r>
              <a:rPr lang="en">
                <a:solidFill>
                  <a:schemeClr val="accent1"/>
                </a:solidFill>
              </a:rPr>
              <a:t>while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lang="en">
                <a:solidFill>
                  <a:schemeClr val="accent1"/>
                </a:solidFill>
              </a:rPr>
              <a:t>ArrayList</a:t>
            </a:r>
            <a:r>
              <a:rPr lang="en"/>
              <a:t>, dokud nezadá “konec”.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3"/>
          <p:cNvCxnSpPr>
            <a:endCxn id="12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DO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WHILE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DO-WHILE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4"/>
          <p:cNvCxnSpPr>
            <a:endCxn id="13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33" y="1012550"/>
            <a:ext cx="4479150" cy="190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podmínkou na konci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 za použití cyklu typu </a:t>
            </a:r>
            <a:r>
              <a:rPr lang="en">
                <a:solidFill>
                  <a:schemeClr val="accent1"/>
                </a:solidFill>
              </a:rPr>
              <a:t>do-while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5"/>
          <p:cNvCxnSpPr>
            <a:endCxn id="14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Break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Okamžitě ukončí </a:t>
            </a:r>
            <a:br>
              <a:rPr lang="en"/>
            </a:br>
            <a:r>
              <a:rPr lang="en"/>
              <a:t>cyklus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break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Continue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Zkončí iteraci a začne další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BREAK A CONTINUE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6"/>
          <p:cNvCxnSpPr>
            <a:endCxn id="14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6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Okamžitý konec cyklu</a:t>
            </a:r>
            <a:endParaRPr i="1">
              <a:solidFill>
                <a:srgbClr val="2B399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00" y="943400"/>
            <a:ext cx="5036450" cy="24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 za použití cyklu typu </a:t>
            </a:r>
            <a:r>
              <a:rPr lang="en">
                <a:solidFill>
                  <a:schemeClr val="accent1"/>
                </a:solidFill>
              </a:rPr>
              <a:t>do-while</a:t>
            </a:r>
            <a:r>
              <a:rPr lang="en"/>
              <a:t> s podmínkou “</a:t>
            </a:r>
            <a:r>
              <a:rPr lang="en">
                <a:solidFill>
                  <a:schemeClr val="accent1"/>
                </a:solidFill>
              </a:rPr>
              <a:t>true</a:t>
            </a:r>
            <a:r>
              <a:rPr lang="en"/>
              <a:t>” a použití break.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7"/>
          <p:cNvCxnSpPr>
            <a:endCxn id="15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Cyklus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Konstrukce, umožňující opakování kódu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Iterace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Jeden průběh cyklem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Inkrementace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Zvýšení čísla ( většinou o 1 )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Dekrementace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Snížení čísla ( většinou o 1 )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25" y="2377075"/>
            <a:ext cx="4115825" cy="1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FOR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Deklarace indexu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ukončující cyklus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Inkrementace </a:t>
            </a:r>
            <a:r>
              <a:rPr lang="en"/>
              <a:t>/ </a:t>
            </a:r>
            <a:r>
              <a:rPr lang="en">
                <a:solidFill>
                  <a:schemeClr val="accent1"/>
                </a:solidFill>
              </a:rPr>
              <a:t>Dekrementace </a:t>
            </a:r>
            <a:r>
              <a:rPr lang="en"/>
              <a:t>indexu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FOR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6"/>
          <p:cNvCxnSpPr>
            <a:endCxn id="6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975" y="1219237"/>
            <a:ext cx="5302500" cy="9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pevným počtem opakování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pomocí </a:t>
            </a:r>
            <a:r>
              <a:rPr lang="en">
                <a:solidFill>
                  <a:schemeClr val="accent1"/>
                </a:solidFill>
              </a:rPr>
              <a:t>pole</a:t>
            </a:r>
            <a:r>
              <a:rPr lang="en">
                <a:solidFill>
                  <a:srgbClr val="000000"/>
                </a:solidFill>
              </a:rPr>
              <a:t> a cyklu typu </a:t>
            </a:r>
            <a:r>
              <a:rPr lang="en">
                <a:solidFill>
                  <a:schemeClr val="accent1"/>
                </a:solidFill>
              </a:rPr>
              <a:t>for</a:t>
            </a:r>
            <a:r>
              <a:rPr lang="en">
                <a:solidFill>
                  <a:srgbClr val="000000"/>
                </a:solidFill>
              </a:rPr>
              <a:t> nákupní seznam o čtyřech položkách a následně všechny položky vypište.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*Pro přístup k prvku pole použijte konstrukci “nazevPole[index]” a pro vypsání použijte System.out.println(); 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7"/>
          <p:cNvCxnSpPr>
            <a:endCxn id="7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Pole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.length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ArrayList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.size()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DÉLKA POLE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8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pevným počtem opakování</a:t>
            </a:r>
            <a:endParaRPr i="1">
              <a:solidFill>
                <a:srgbClr val="2B399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75" y="1430875"/>
            <a:ext cx="6615125" cy="15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 tak, že délku pole budete brát dynamicky.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9"/>
          <p:cNvCxnSpPr>
            <a:endCxn id="9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FOR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Deklarace iterující proměnné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Dvojtečka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List / Pole které chceme procházet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FOREACH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0"/>
          <p:cNvCxnSpPr>
            <a:endCxn id="10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450" y="883658"/>
            <a:ext cx="5298550" cy="177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úkol: Místo pole použijte </a:t>
            </a:r>
            <a:r>
              <a:rPr lang="en">
                <a:solidFill>
                  <a:schemeClr val="accent1"/>
                </a:solidFill>
              </a:rPr>
              <a:t>ArrayList</a:t>
            </a:r>
            <a:r>
              <a:rPr lang="en">
                <a:solidFill>
                  <a:srgbClr val="000000"/>
                </a:solidFill>
              </a:rPr>
              <a:t> a místo cyklu typu for použijte cyklus typu </a:t>
            </a:r>
            <a:r>
              <a:rPr lang="en">
                <a:solidFill>
                  <a:schemeClr val="accent1"/>
                </a:solidFill>
              </a:rPr>
              <a:t>foreach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1"/>
          <p:cNvCxnSpPr>
            <a:endCxn id="10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WHILE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WHILE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2"/>
          <p:cNvCxnSpPr>
            <a:endCxn id="11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24" y="1033624"/>
            <a:ext cx="4336675" cy="1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podmínkou na začátku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