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2b90d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22b90d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2b90d1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422b90d1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c126d6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43c126d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532c13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f532c13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c126d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43c126d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2b90d1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22b90d1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Na probrání Regexu nemáme čas, kdo bude chtít, může se mrknout do dokumentace v odkazu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398759e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f398759e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Ukázat to vyhledání, co tím myslím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Projít URL parametry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javase/8/docs/api/java/util/regex/Pattern.html#su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4800"/>
              <a:t>Práce s řetězci</a:t>
            </a:r>
            <a:endParaRPr b="1" sz="4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Digitální akademie: Java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Celodenní lekce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45720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Separátor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Znak, rozdělující řetězec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500" y="1033624"/>
            <a:ext cx="76011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Funkce .charAt(index)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Vrací </a:t>
            </a:r>
            <a:r>
              <a:rPr lang="en">
                <a:solidFill>
                  <a:schemeClr val="accent1"/>
                </a:solidFill>
              </a:rPr>
              <a:t>char </a:t>
            </a:r>
            <a:r>
              <a:rPr lang="en"/>
              <a:t>na pozici </a:t>
            </a:r>
            <a:r>
              <a:rPr lang="en">
                <a:solidFill>
                  <a:schemeClr val="accent1"/>
                </a:solidFill>
              </a:rPr>
              <a:t>index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Funkce .toCharArray()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Vrací pole znaků ( </a:t>
            </a:r>
            <a:r>
              <a:rPr lang="en">
                <a:solidFill>
                  <a:schemeClr val="accent1"/>
                </a:solidFill>
              </a:rPr>
              <a:t>char </a:t>
            </a:r>
            <a:r>
              <a:rPr lang="en"/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PRÁCE S ŘETĚZCI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500" y="1015551"/>
            <a:ext cx="76011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 proměnnou s tímto řetězcem “Stepan;Klemens;23;true”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rozložte ho do 4 proměnných -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jmeno </a:t>
            </a:r>
            <a:r>
              <a:rPr lang="en">
                <a:solidFill>
                  <a:srgbClr val="000000"/>
                </a:solidFill>
              </a:rPr>
              <a:t>( </a:t>
            </a:r>
            <a:r>
              <a:rPr lang="en">
                <a:solidFill>
                  <a:schemeClr val="accent1"/>
                </a:solidFill>
              </a:rPr>
              <a:t>String </a:t>
            </a:r>
            <a:r>
              <a:rPr lang="en">
                <a:solidFill>
                  <a:srgbClr val="000000"/>
                </a:solidFill>
              </a:rPr>
              <a:t>),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prijmeni </a:t>
            </a:r>
            <a:r>
              <a:rPr lang="en">
                <a:solidFill>
                  <a:srgbClr val="000000"/>
                </a:solidFill>
              </a:rPr>
              <a:t>( </a:t>
            </a:r>
            <a:r>
              <a:rPr lang="en">
                <a:solidFill>
                  <a:schemeClr val="accent1"/>
                </a:solidFill>
              </a:rPr>
              <a:t>String </a:t>
            </a:r>
            <a:r>
              <a:rPr lang="en">
                <a:solidFill>
                  <a:srgbClr val="000000"/>
                </a:solidFill>
              </a:rPr>
              <a:t>),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vek </a:t>
            </a:r>
            <a:r>
              <a:rPr lang="en">
                <a:solidFill>
                  <a:srgbClr val="000000"/>
                </a:solidFill>
              </a:rPr>
              <a:t>( </a:t>
            </a:r>
            <a:r>
              <a:rPr lang="en">
                <a:solidFill>
                  <a:schemeClr val="accent1"/>
                </a:solidFill>
              </a:rPr>
              <a:t>String </a:t>
            </a:r>
            <a:r>
              <a:rPr lang="en">
                <a:solidFill>
                  <a:srgbClr val="000000"/>
                </a:solidFill>
              </a:rPr>
              <a:t>),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aktivni ( </a:t>
            </a:r>
            <a:r>
              <a:rPr lang="en">
                <a:solidFill>
                  <a:schemeClr val="accent1"/>
                </a:solidFill>
              </a:rPr>
              <a:t>boolean </a:t>
            </a:r>
            <a:r>
              <a:rPr lang="en">
                <a:solidFill>
                  <a:srgbClr val="000000"/>
                </a:solidFill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3500" y="1033624"/>
            <a:ext cx="76011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Funkce .indexOf(char)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Vrací </a:t>
            </a:r>
            <a:r>
              <a:rPr lang="en">
                <a:solidFill>
                  <a:schemeClr val="accent1"/>
                </a:solidFill>
              </a:rPr>
              <a:t>index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prvního nalezeného charu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Funkce .contains(char)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Vrací </a:t>
            </a:r>
            <a:r>
              <a:rPr lang="en">
                <a:solidFill>
                  <a:schemeClr val="accent1"/>
                </a:solidFill>
              </a:rPr>
              <a:t>boolean </a:t>
            </a:r>
            <a:r>
              <a:rPr lang="en"/>
              <a:t>jestli existuje char ve Stringu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PRÁCE S ŘETĚZCI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8"/>
          <p:cNvCxnSpPr>
            <a:endCxn id="82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Funkce .split (separátor)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Rozdělí String podle delimiteru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PRÁCE S ŘETĚZCI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9"/>
          <p:cNvCxnSpPr>
            <a:endCxn id="8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3500" y="1015551"/>
            <a:ext cx="76011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Upravte předešlý úkol pomocí funkce </a:t>
            </a:r>
            <a:r>
              <a:rPr lang="en">
                <a:solidFill>
                  <a:schemeClr val="accent1"/>
                </a:solidFill>
              </a:rPr>
              <a:t>split()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0"/>
          <p:cNvCxnSpPr>
            <a:endCxn id="9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Znak </a:t>
            </a:r>
            <a:r>
              <a:rPr lang="en"/>
              <a:t>(</a:t>
            </a:r>
            <a:r>
              <a:rPr lang="en">
                <a:solidFill>
                  <a:schemeClr val="accent1"/>
                </a:solidFill>
              </a:rPr>
              <a:t> char</a:t>
            </a:r>
            <a:r>
              <a:rPr lang="en"/>
              <a:t> )	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Jeden znak rozdělující řetězec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Regex</a:t>
            </a:r>
            <a:r>
              <a:rPr lang="en"/>
              <a:t> ( </a:t>
            </a:r>
            <a:r>
              <a:rPr lang="en">
                <a:solidFill>
                  <a:schemeClr val="accent1"/>
                </a:solidFill>
              </a:rPr>
              <a:t>REGular EXpression </a:t>
            </a:r>
            <a:r>
              <a:rPr lang="en"/>
              <a:t>)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Výraz pro vyhledávání řetězců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Dokumentace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SEPARÁTOR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>
            <a:endCxn id="10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2B3990"/>
                </a:solidFill>
              </a:rPr>
              <a:t>Delimiter,Oddělovač</a:t>
            </a:r>
            <a:endParaRPr i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3500" y="1150150"/>
            <a:ext cx="76011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Vyhledej na stránce Google.com “Czechitas”.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Vytvořte proměnnou </a:t>
            </a:r>
            <a:r>
              <a:rPr lang="en">
                <a:solidFill>
                  <a:schemeClr val="accent1"/>
                </a:solidFill>
              </a:rPr>
              <a:t>url </a:t>
            </a:r>
            <a:r>
              <a:rPr lang="en">
                <a:solidFill>
                  <a:srgbClr val="000000"/>
                </a:solidFill>
              </a:rPr>
              <a:t>( </a:t>
            </a:r>
            <a:r>
              <a:rPr lang="en">
                <a:solidFill>
                  <a:schemeClr val="accent1"/>
                </a:solidFill>
              </a:rPr>
              <a:t>String </a:t>
            </a:r>
            <a:r>
              <a:rPr lang="en">
                <a:solidFill>
                  <a:srgbClr val="000000"/>
                </a:solidFill>
              </a:rPr>
              <a:t>)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ulož do ní adresu tohoto vyhledávání.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Dále vypiš počet URL parametrů.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2"/>
          <p:cNvCxnSpPr>
            <a:endCxn id="11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