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398759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f398759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398759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f398759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398759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f398759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398759e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f398759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98759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f398759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398759e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f398759e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398759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f398759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Inkrementace = zvýšení (přičtení jedničky/čísla)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Dekrementace = snížení (odečtení jedničky/čísla)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Cykly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 za použití cyklu typu </a:t>
            </a:r>
            <a:r>
              <a:rPr lang="en">
                <a:solidFill>
                  <a:schemeClr val="accent1"/>
                </a:solidFill>
              </a:rPr>
              <a:t>do-while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3"/>
          <p:cNvCxnSpPr>
            <a:endCxn id="12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Cyklus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Konstrukce, umožňující opakování kódu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Iterace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Jeden průběh cyklem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Inkrementace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Zvýšení čísla ( většinou o 1 )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Dekrementace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Snížení čísla ( většinou o 1 )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25" y="2377075"/>
            <a:ext cx="4115825" cy="1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FOR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Deklarace indexu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ukončující cyklus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Inkrementace </a:t>
            </a:r>
            <a:r>
              <a:rPr lang="en"/>
              <a:t>/ </a:t>
            </a:r>
            <a:r>
              <a:rPr lang="en">
                <a:solidFill>
                  <a:schemeClr val="accent1"/>
                </a:solidFill>
              </a:rPr>
              <a:t>Dekrementace </a:t>
            </a:r>
            <a:r>
              <a:rPr lang="en"/>
              <a:t>indexu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FOR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6"/>
          <p:cNvCxnSpPr>
            <a:endCxn id="6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975" y="1219237"/>
            <a:ext cx="5302500" cy="9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pevným počtem opakování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pomocí </a:t>
            </a:r>
            <a:r>
              <a:rPr lang="en">
                <a:solidFill>
                  <a:schemeClr val="accent1"/>
                </a:solidFill>
              </a:rPr>
              <a:t>pole</a:t>
            </a:r>
            <a:r>
              <a:rPr lang="en">
                <a:solidFill>
                  <a:srgbClr val="000000"/>
                </a:solidFill>
              </a:rPr>
              <a:t> a cyklu typu </a:t>
            </a:r>
            <a:r>
              <a:rPr lang="en">
                <a:solidFill>
                  <a:schemeClr val="accent1"/>
                </a:solidFill>
              </a:rPr>
              <a:t>for</a:t>
            </a:r>
            <a:r>
              <a:rPr lang="en">
                <a:solidFill>
                  <a:srgbClr val="000000"/>
                </a:solidFill>
              </a:rPr>
              <a:t> nákupní seznam o čtyřech položkách a následně všechny položky vypište.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*Pro přístup k prvku pole použijte konstrukci “nazevPole[index]” a pro vypsání použijte System.out.println(); 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7"/>
          <p:cNvCxnSpPr>
            <a:endCxn id="7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FOR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Deklarace iterující proměnné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Dvojtečka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List / Pole které chceme procházet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FOREACH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025" y="1180566"/>
            <a:ext cx="5541000" cy="11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poslední úkol: Místo pole použijte </a:t>
            </a:r>
            <a:r>
              <a:rPr lang="en">
                <a:solidFill>
                  <a:schemeClr val="accent1"/>
                </a:solidFill>
              </a:rPr>
              <a:t>ArrayList</a:t>
            </a:r>
            <a:r>
              <a:rPr lang="en">
                <a:solidFill>
                  <a:srgbClr val="000000"/>
                </a:solidFill>
              </a:rPr>
              <a:t> a místo cyklu typu for použijte cyklus typu </a:t>
            </a:r>
            <a:r>
              <a:rPr lang="en">
                <a:solidFill>
                  <a:schemeClr val="accent1"/>
                </a:solidFill>
              </a:rPr>
              <a:t>foreach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9"/>
          <p:cNvCxnSpPr>
            <a:endCxn id="9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WHILE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WHILE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0"/>
          <p:cNvCxnSpPr>
            <a:endCxn id="10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24" y="1033624"/>
            <a:ext cx="4336675" cy="1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podmínkou na začátku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Načítejte od uživatele nákupní seznam pomocí cyklu typu </a:t>
            </a:r>
            <a:r>
              <a:rPr lang="en">
                <a:solidFill>
                  <a:schemeClr val="accent1"/>
                </a:solidFill>
              </a:rPr>
              <a:t>while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lang="en">
                <a:solidFill>
                  <a:schemeClr val="accent1"/>
                </a:solidFill>
              </a:rPr>
              <a:t>ArrayList</a:t>
            </a:r>
            <a:r>
              <a:rPr lang="en"/>
              <a:t>, dokud nezadá “konec”.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1"/>
          <p:cNvCxnSpPr>
            <a:endCxn id="10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DO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Blok opakujícího se kódu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WHILE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Podmínka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DO-</a:t>
            </a:r>
            <a:r>
              <a:rPr b="1" lang="en">
                <a:solidFill>
                  <a:schemeClr val="dk2"/>
                </a:solidFill>
              </a:rPr>
              <a:t>WHILE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2"/>
          <p:cNvCxnSpPr>
            <a:endCxn id="11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33" y="1012550"/>
            <a:ext cx="4479150" cy="190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Cyklus s podmínkou na konci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