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4e5204cc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4e5204cc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4e5204cc2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4e5204cc2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4e5204cc2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4e5204cc2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4e5204cc2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4e5204cc2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4e5204cc2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4e5204cc2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4e5204cc2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4e5204cc2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4e5204cc2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4e5204cc2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6400">
                <a:latin typeface="Comic Sans MS"/>
                <a:ea typeface="Comic Sans MS"/>
                <a:cs typeface="Comic Sans MS"/>
                <a:sym typeface="Comic Sans MS"/>
              </a:rPr>
              <a:t>Rhythm Rampage</a:t>
            </a:r>
            <a:endParaRPr b="0" sz="6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6152" y="4262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Courier New"/>
                <a:ea typeface="Courier New"/>
                <a:cs typeface="Courier New"/>
                <a:sym typeface="Courier New"/>
              </a:rPr>
              <a:t>Новоселов Степан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450" y="2493950"/>
            <a:ext cx="17868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ic Sans MS"/>
                <a:ea typeface="Comic Sans MS"/>
                <a:cs typeface="Comic Sans MS"/>
                <a:sym typeface="Comic Sans MS"/>
              </a:rPr>
              <a:t>Ритм-игра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643850" y="1322450"/>
            <a:ext cx="0" cy="16503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643850" y="4297525"/>
            <a:ext cx="0" cy="473700"/>
          </a:xfrm>
          <a:prstGeom prst="straightConnector1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/>
          <p:nvPr/>
        </p:nvSpPr>
        <p:spPr>
          <a:xfrm>
            <a:off x="-66600" y="0"/>
            <a:ext cx="9250800" cy="54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-66600" y="0"/>
            <a:ext cx="9250800" cy="54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34275" y="976550"/>
            <a:ext cx="1354200" cy="3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>
            <a:off x="327373" y="13575"/>
            <a:ext cx="74655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3659">
                <a:latin typeface="Comic Sans MS"/>
                <a:ea typeface="Comic Sans MS"/>
                <a:cs typeface="Comic Sans MS"/>
                <a:sym typeface="Comic Sans MS"/>
              </a:rPr>
              <a:t>Rhythm Rampage</a:t>
            </a:r>
            <a:endParaRPr b="0" sz="3659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327375" y="591025"/>
            <a:ext cx="9900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mic Sans MS"/>
                <a:ea typeface="Comic Sans MS"/>
                <a:cs typeface="Comic Sans MS"/>
                <a:sym typeface="Comic Sans MS"/>
              </a:rPr>
              <a:t>Ритм-игра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244250" y="103525"/>
            <a:ext cx="0" cy="7995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 txBox="1"/>
          <p:nvPr>
            <p:ph type="ctrTitle"/>
          </p:nvPr>
        </p:nvSpPr>
        <p:spPr>
          <a:xfrm>
            <a:off x="168050" y="864575"/>
            <a:ext cx="87477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859">
                <a:latin typeface="Courier New"/>
                <a:ea typeface="Courier New"/>
                <a:cs typeface="Courier New"/>
                <a:sym typeface="Courier New"/>
              </a:rPr>
              <a:t>Суть:</a:t>
            </a:r>
            <a:endParaRPr sz="385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3060">
                <a:latin typeface="Courier New"/>
                <a:ea typeface="Courier New"/>
                <a:cs typeface="Courier New"/>
                <a:sym typeface="Courier New"/>
              </a:rPr>
              <a:t>  Игра основана на понимании ритма</a:t>
            </a:r>
            <a:endParaRPr b="0" sz="306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3060">
                <a:latin typeface="Courier New"/>
                <a:ea typeface="Courier New"/>
                <a:cs typeface="Courier New"/>
                <a:sym typeface="Courier New"/>
              </a:rPr>
              <a:t>  Игроку предстоит попадать по падающим битам для набора очков</a:t>
            </a:r>
            <a:endParaRPr b="0" sz="306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4"/>
          <p:cNvSpPr txBox="1"/>
          <p:nvPr>
            <p:ph type="ctrTitle"/>
          </p:nvPr>
        </p:nvSpPr>
        <p:spPr>
          <a:xfrm>
            <a:off x="168050" y="2750200"/>
            <a:ext cx="88239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859">
                <a:latin typeface="Courier New"/>
                <a:ea typeface="Courier New"/>
                <a:cs typeface="Courier New"/>
                <a:sym typeface="Courier New"/>
              </a:rPr>
              <a:t>Фишка</a:t>
            </a:r>
            <a:r>
              <a:rPr lang="ru" sz="3859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5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3060">
                <a:latin typeface="Courier New"/>
                <a:ea typeface="Courier New"/>
                <a:cs typeface="Courier New"/>
                <a:sym typeface="Courier New"/>
              </a:rPr>
              <a:t>  При помощи телеграм бота игроки могут загружать свои песни в игру и играть под любимые песни</a:t>
            </a:r>
            <a:endParaRPr b="0" sz="306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51175" y="1593625"/>
            <a:ext cx="306150" cy="3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75" y="2064750"/>
            <a:ext cx="306150" cy="3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51175" y="3491225"/>
            <a:ext cx="306150" cy="3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-66600" y="0"/>
            <a:ext cx="9250800" cy="54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34275" y="1052750"/>
            <a:ext cx="1354200" cy="3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type="ctrTitle"/>
          </p:nvPr>
        </p:nvSpPr>
        <p:spPr>
          <a:xfrm>
            <a:off x="327373" y="13575"/>
            <a:ext cx="74655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3659">
                <a:latin typeface="Comic Sans MS"/>
                <a:ea typeface="Comic Sans MS"/>
                <a:cs typeface="Comic Sans MS"/>
                <a:sym typeface="Comic Sans MS"/>
              </a:rPr>
              <a:t>Rhythm Rampage</a:t>
            </a:r>
            <a:endParaRPr b="0" sz="3659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327375" y="591025"/>
            <a:ext cx="9900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mic Sans MS"/>
                <a:ea typeface="Comic Sans MS"/>
                <a:cs typeface="Comic Sans MS"/>
                <a:sym typeface="Comic Sans MS"/>
              </a:rPr>
              <a:t>Ритм-игра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4" name="Google Shape;114;p15"/>
          <p:cNvCxnSpPr/>
          <p:nvPr/>
        </p:nvCxnSpPr>
        <p:spPr>
          <a:xfrm>
            <a:off x="244250" y="103525"/>
            <a:ext cx="0" cy="7995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>
            <p:ph type="ctrTitle"/>
          </p:nvPr>
        </p:nvSpPr>
        <p:spPr>
          <a:xfrm>
            <a:off x="57025" y="1052750"/>
            <a:ext cx="36825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59">
                <a:latin typeface="Courier New"/>
                <a:ea typeface="Courier New"/>
                <a:cs typeface="Courier New"/>
                <a:sym typeface="Courier New"/>
              </a:rPr>
              <a:t>В игре:</a:t>
            </a:r>
            <a:endParaRPr sz="345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2760">
                <a:latin typeface="Courier New"/>
                <a:ea typeface="Courier New"/>
                <a:cs typeface="Courier New"/>
                <a:sym typeface="Courier New"/>
              </a:rPr>
              <a:t>  Выбор песни</a:t>
            </a:r>
            <a:endParaRPr b="0" sz="276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27575" y="1739875"/>
            <a:ext cx="306150" cy="3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373" y="903025"/>
            <a:ext cx="5646351" cy="39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66600" y="0"/>
            <a:ext cx="9250800" cy="54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34275" y="1052750"/>
            <a:ext cx="1354200" cy="3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type="ctrTitle"/>
          </p:nvPr>
        </p:nvSpPr>
        <p:spPr>
          <a:xfrm>
            <a:off x="327373" y="13575"/>
            <a:ext cx="74655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3659">
                <a:latin typeface="Comic Sans MS"/>
                <a:ea typeface="Comic Sans MS"/>
                <a:cs typeface="Comic Sans MS"/>
                <a:sym typeface="Comic Sans MS"/>
              </a:rPr>
              <a:t>Rhythm Rampage</a:t>
            </a:r>
            <a:endParaRPr b="0" sz="3659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327375" y="591025"/>
            <a:ext cx="9900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mic Sans MS"/>
                <a:ea typeface="Comic Sans MS"/>
                <a:cs typeface="Comic Sans MS"/>
                <a:sym typeface="Comic Sans MS"/>
              </a:rPr>
              <a:t>Ритм-игра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>
            <a:off x="244250" y="103525"/>
            <a:ext cx="0" cy="7995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775" y="1052750"/>
            <a:ext cx="5430111" cy="38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>
            <p:ph type="ctrTitle"/>
          </p:nvPr>
        </p:nvSpPr>
        <p:spPr>
          <a:xfrm>
            <a:off x="57025" y="1052750"/>
            <a:ext cx="36825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59">
                <a:latin typeface="Courier New"/>
                <a:ea typeface="Courier New"/>
                <a:cs typeface="Courier New"/>
                <a:sym typeface="Courier New"/>
              </a:rPr>
              <a:t>В игре:</a:t>
            </a:r>
            <a:endParaRPr sz="345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2760">
                <a:latin typeface="Courier New"/>
                <a:ea typeface="Courier New"/>
                <a:cs typeface="Courier New"/>
                <a:sym typeface="Courier New"/>
              </a:rPr>
              <a:t>  Счетчик очков</a:t>
            </a:r>
            <a:endParaRPr b="0" sz="276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2760">
                <a:latin typeface="Courier New"/>
                <a:ea typeface="Courier New"/>
                <a:cs typeface="Courier New"/>
                <a:sym typeface="Courier New"/>
              </a:rPr>
              <a:t>  Время до окончания песни</a:t>
            </a:r>
            <a:endParaRPr b="0" sz="276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2760">
                <a:latin typeface="Courier New"/>
                <a:ea typeface="Courier New"/>
                <a:cs typeface="Courier New"/>
                <a:sym typeface="Courier New"/>
              </a:rPr>
              <a:t>  Направления нажатий и поле невозврата</a:t>
            </a:r>
            <a:endParaRPr b="0" sz="276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27575" y="1739875"/>
            <a:ext cx="306150" cy="3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75" y="2214950"/>
            <a:ext cx="306150" cy="3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127575" y="3014300"/>
            <a:ext cx="306150" cy="3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-66600" y="0"/>
            <a:ext cx="9250800" cy="54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634275" y="1052750"/>
            <a:ext cx="1354200" cy="3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>
            <p:ph type="ctrTitle"/>
          </p:nvPr>
        </p:nvSpPr>
        <p:spPr>
          <a:xfrm>
            <a:off x="327373" y="13575"/>
            <a:ext cx="74655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3659">
                <a:latin typeface="Comic Sans MS"/>
                <a:ea typeface="Comic Sans MS"/>
                <a:cs typeface="Comic Sans MS"/>
                <a:sym typeface="Comic Sans MS"/>
              </a:rPr>
              <a:t>Rhythm Rampage</a:t>
            </a:r>
            <a:endParaRPr b="0" sz="3659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17"/>
          <p:cNvSpPr txBox="1"/>
          <p:nvPr>
            <p:ph idx="1" type="subTitle"/>
          </p:nvPr>
        </p:nvSpPr>
        <p:spPr>
          <a:xfrm>
            <a:off x="327375" y="591025"/>
            <a:ext cx="9900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mic Sans MS"/>
                <a:ea typeface="Comic Sans MS"/>
                <a:cs typeface="Comic Sans MS"/>
                <a:sym typeface="Comic Sans MS"/>
              </a:rPr>
              <a:t>Ритм-игра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0" name="Google Shape;140;p17"/>
          <p:cNvCxnSpPr/>
          <p:nvPr/>
        </p:nvCxnSpPr>
        <p:spPr>
          <a:xfrm>
            <a:off x="244250" y="103525"/>
            <a:ext cx="0" cy="7995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7"/>
          <p:cNvSpPr txBox="1"/>
          <p:nvPr>
            <p:ph type="ctrTitle"/>
          </p:nvPr>
        </p:nvSpPr>
        <p:spPr>
          <a:xfrm>
            <a:off x="57025" y="1052750"/>
            <a:ext cx="3924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59">
                <a:latin typeface="Courier New"/>
                <a:ea typeface="Courier New"/>
                <a:cs typeface="Courier New"/>
                <a:sym typeface="Courier New"/>
              </a:rPr>
              <a:t>В игре:</a:t>
            </a:r>
            <a:endParaRPr sz="345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59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3459">
                <a:latin typeface="Courier New"/>
                <a:ea typeface="Courier New"/>
                <a:cs typeface="Courier New"/>
                <a:sym typeface="Courier New"/>
              </a:rPr>
              <a:t>Статистика игры</a:t>
            </a:r>
            <a:endParaRPr b="0" sz="345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2760">
                <a:latin typeface="Courier New"/>
                <a:ea typeface="Courier New"/>
                <a:cs typeface="Courier New"/>
                <a:sym typeface="Courier New"/>
              </a:rPr>
              <a:t>  Возможность сыграть еще раз с выбором песни</a:t>
            </a:r>
            <a:endParaRPr b="0" sz="276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91175" y="1748775"/>
            <a:ext cx="306150" cy="3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625" y="1174562"/>
            <a:ext cx="5084301" cy="357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134975" y="2808137"/>
            <a:ext cx="306150" cy="3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-66600" y="0"/>
            <a:ext cx="9250800" cy="54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34275" y="1052750"/>
            <a:ext cx="1354200" cy="3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type="ctrTitle"/>
          </p:nvPr>
        </p:nvSpPr>
        <p:spPr>
          <a:xfrm>
            <a:off x="327373" y="13575"/>
            <a:ext cx="74655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3659">
                <a:latin typeface="Comic Sans MS"/>
                <a:ea typeface="Comic Sans MS"/>
                <a:cs typeface="Comic Sans MS"/>
                <a:sym typeface="Comic Sans MS"/>
              </a:rPr>
              <a:t>Rhythm Rampage</a:t>
            </a:r>
            <a:endParaRPr b="0" sz="3659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327375" y="591025"/>
            <a:ext cx="9900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mic Sans MS"/>
                <a:ea typeface="Comic Sans MS"/>
                <a:cs typeface="Comic Sans MS"/>
                <a:sym typeface="Comic Sans MS"/>
              </a:rPr>
              <a:t>Ритм-игра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3" name="Google Shape;153;p18"/>
          <p:cNvCxnSpPr/>
          <p:nvPr/>
        </p:nvCxnSpPr>
        <p:spPr>
          <a:xfrm>
            <a:off x="244250" y="103525"/>
            <a:ext cx="0" cy="7995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 txBox="1"/>
          <p:nvPr>
            <p:ph type="ctrTitle"/>
          </p:nvPr>
        </p:nvSpPr>
        <p:spPr>
          <a:xfrm>
            <a:off x="57025" y="1052750"/>
            <a:ext cx="55674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60">
                <a:latin typeface="Courier New"/>
                <a:ea typeface="Courier New"/>
                <a:cs typeface="Courier New"/>
                <a:sym typeface="Courier New"/>
              </a:rPr>
              <a:t>Телеграм бот:</a:t>
            </a:r>
            <a:endParaRPr sz="296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6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2960">
                <a:latin typeface="Courier New"/>
                <a:ea typeface="Courier New"/>
                <a:cs typeface="Courier New"/>
                <a:sym typeface="Courier New"/>
              </a:rPr>
              <a:t>Команда /start и информация о боте</a:t>
            </a:r>
            <a:endParaRPr b="0" sz="296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2960">
                <a:latin typeface="Courier New"/>
                <a:ea typeface="Courier New"/>
                <a:cs typeface="Courier New"/>
                <a:sym typeface="Courier New"/>
              </a:rPr>
              <a:t>  Добавление музыки в игру</a:t>
            </a:r>
            <a:endParaRPr b="0" sz="296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925" y="656463"/>
            <a:ext cx="3699265" cy="418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75" y="2594500"/>
            <a:ext cx="306150" cy="3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02175" y="1696975"/>
            <a:ext cx="306150" cy="3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-66600" y="0"/>
            <a:ext cx="9250800" cy="54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634275" y="1052750"/>
            <a:ext cx="1354200" cy="3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type="ctrTitle"/>
          </p:nvPr>
        </p:nvSpPr>
        <p:spPr>
          <a:xfrm>
            <a:off x="327373" y="13575"/>
            <a:ext cx="74655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3659">
                <a:latin typeface="Comic Sans MS"/>
                <a:ea typeface="Comic Sans MS"/>
                <a:cs typeface="Comic Sans MS"/>
                <a:sym typeface="Comic Sans MS"/>
              </a:rPr>
              <a:t>Rhythm Rampage</a:t>
            </a:r>
            <a:endParaRPr b="0" sz="3659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327375" y="591025"/>
            <a:ext cx="9900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mic Sans MS"/>
                <a:ea typeface="Comic Sans MS"/>
                <a:cs typeface="Comic Sans MS"/>
                <a:sym typeface="Comic Sans MS"/>
              </a:rPr>
              <a:t>Ритм-игра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6" name="Google Shape;166;p19"/>
          <p:cNvCxnSpPr/>
          <p:nvPr/>
        </p:nvCxnSpPr>
        <p:spPr>
          <a:xfrm>
            <a:off x="244250" y="103525"/>
            <a:ext cx="0" cy="7995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>
            <p:ph type="ctrTitle"/>
          </p:nvPr>
        </p:nvSpPr>
        <p:spPr>
          <a:xfrm>
            <a:off x="57025" y="1052750"/>
            <a:ext cx="55674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60">
                <a:latin typeface="Courier New"/>
                <a:ea typeface="Courier New"/>
                <a:cs typeface="Courier New"/>
                <a:sym typeface="Courier New"/>
              </a:rPr>
              <a:t>Телеграм бот:</a:t>
            </a:r>
            <a:endParaRPr sz="296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6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2960">
                <a:latin typeface="Courier New"/>
                <a:ea typeface="Courier New"/>
                <a:cs typeface="Courier New"/>
                <a:sym typeface="Courier New"/>
              </a:rPr>
              <a:t>Изменение названия песни</a:t>
            </a:r>
            <a:endParaRPr b="0" sz="296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02175" y="1696975"/>
            <a:ext cx="306150" cy="3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500" y="544500"/>
            <a:ext cx="3408850" cy="448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-66600" y="0"/>
            <a:ext cx="9250800" cy="54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34275" y="1052750"/>
            <a:ext cx="1354200" cy="3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type="ctrTitle"/>
          </p:nvPr>
        </p:nvSpPr>
        <p:spPr>
          <a:xfrm>
            <a:off x="327373" y="13575"/>
            <a:ext cx="74655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3659">
                <a:latin typeface="Comic Sans MS"/>
                <a:ea typeface="Comic Sans MS"/>
                <a:cs typeface="Comic Sans MS"/>
                <a:sym typeface="Comic Sans MS"/>
              </a:rPr>
              <a:t>Rhythm Rampage</a:t>
            </a:r>
            <a:endParaRPr b="0" sz="3659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327375" y="591025"/>
            <a:ext cx="990000" cy="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Comic Sans MS"/>
                <a:ea typeface="Comic Sans MS"/>
                <a:cs typeface="Comic Sans MS"/>
                <a:sym typeface="Comic Sans MS"/>
              </a:rPr>
              <a:t>Ритм-игра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8" name="Google Shape;178;p20"/>
          <p:cNvCxnSpPr/>
          <p:nvPr/>
        </p:nvCxnSpPr>
        <p:spPr>
          <a:xfrm>
            <a:off x="244250" y="103525"/>
            <a:ext cx="0" cy="7995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90" y="1052750"/>
            <a:ext cx="5411184" cy="37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type="ctrTitle"/>
          </p:nvPr>
        </p:nvSpPr>
        <p:spPr>
          <a:xfrm>
            <a:off x="57025" y="1052750"/>
            <a:ext cx="34731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60">
                <a:latin typeface="Courier New"/>
                <a:ea typeface="Courier New"/>
                <a:cs typeface="Courier New"/>
                <a:sym typeface="Courier New"/>
              </a:rPr>
              <a:t>В игре</a:t>
            </a:r>
            <a:r>
              <a:rPr lang="ru" sz="296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96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6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ru" sz="2960">
                <a:latin typeface="Courier New"/>
                <a:ea typeface="Courier New"/>
                <a:cs typeface="Courier New"/>
                <a:sym typeface="Courier New"/>
              </a:rPr>
              <a:t>Возможность выбрать свою песню</a:t>
            </a:r>
            <a:endParaRPr b="0" sz="296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64575" y="1695475"/>
            <a:ext cx="306150" cy="3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