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428f2b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428f2b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428f2bf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428f2bf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428f2b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428f2b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8428f2bf4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8428f2bf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8428f2bf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8428f2bf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8428f2b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8428f2b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8428f2bf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8428f2bf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8428f2bf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8428f2bf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200">
                <a:solidFill>
                  <a:srgbClr val="000000"/>
                </a:solidFill>
              </a:rPr>
              <a:t>Физрук шутит</a:t>
            </a:r>
            <a:endParaRPr b="1" sz="4200"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9708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0000FF"/>
                </a:solidFill>
              </a:rPr>
              <a:t>Nsuem-ai</a:t>
            </a:r>
            <a:endParaRPr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Оригинальность</a:t>
            </a:r>
            <a:endParaRPr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Нынешние выпускники ограничены в своих возможностях сложившейся ситуацией пандемии. Для того, чтобы этот важный момент не прошел мимо, нам </a:t>
            </a: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необходимо создать приложение, которое сможет “вернуть живость замершим во времени” лицам.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Юмористический подход нашего решения не только поднимет выпускникам настроение, но и оставит незабываемый след в их памяти. С выпускниками останутся забавные лица их одноклассников, а также прекрасные советы “любимых” учителей.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Преимущества</a:t>
            </a:r>
            <a:endParaRPr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Приложение даст пользователю возможность проявить свою фантазию в создании забавных мемов, которые могут быть популярны в социальных сетях;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приложения будет настолько простой интерфейс, что разобраться с ним сможет даже самый непонятливый человек;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 раскрутки приложения (большого количества скачиваний) можно внедрить дорогостоящую рекламу для извлечения прибыли.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решения</a:t>
            </a:r>
            <a:endParaRPr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Взаимодействие с пользователями посредством мобильного приложения;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Возможная интеграция с социальными сетями, например, VK, Инстаграм, OK;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 будет осуществляться в </a:t>
            </a: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studio;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Передача данных будет осуществляться по протоколу http;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Оптимизация изображения под экраны устройств пользователей;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Приложение может работать на версии андроид 5.0;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311700" y="25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приложения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775" y="958423"/>
            <a:ext cx="6211600" cy="40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469600" y="510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Масштабируемость</a:t>
            </a:r>
            <a:endParaRPr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425825" y="1214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Способ организации информации, который будет применен при разработке приложения, позволит охватывать значительную аудиторию.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Простота организации работы приложения даст возможность легко модернизировать структуру и добавлять новые оригинальные возможности.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Основная аудитория, на которую будет ориентировано приложение, это выпускники школ.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Работоспособность</a:t>
            </a:r>
            <a:endParaRPr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 владеет всеми технологиями, необходимыми для воплощения задумки, но помощь от специалистов только приветствуется!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Мы всегда За! новые идеи для решения и советы в областях, сложных в процессе создания.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Календарный план</a:t>
            </a:r>
            <a:endParaRPr sz="3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06.06.2020(суббота) - Написание демо-версии frontend разработки, параллельно с этим будет разрабатываться голосовая привязка чат-бота;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следующей половине дня 06.06.2020(суббота) будет реализоваться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backend разработка, первые запуски и проба приложения;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07.06.2020(воскресение) - Отладка приложения, отладка чат-бота, проверка функциональности и передачи на сервер фотографий;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07.06.2020(воскресение) - Презентация приложения.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Основа работы заложена!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Сейчас нашей основной задачей будет являться воплощение мыслей в реальность.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Надеемся, выпускники останутся довольны и поддержат нас в дальнейшем полете мыслей!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