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2"/>
  </p:notesMasterIdLst>
  <p:handoutMasterIdLst>
    <p:handoutMasterId r:id="rId23"/>
  </p:handoutMasterIdLst>
  <p:sldIdLst>
    <p:sldId id="256" r:id="rId5"/>
    <p:sldId id="258" r:id="rId6"/>
    <p:sldId id="272" r:id="rId7"/>
    <p:sldId id="275" r:id="rId8"/>
    <p:sldId id="269" r:id="rId9"/>
    <p:sldId id="276" r:id="rId10"/>
    <p:sldId id="278" r:id="rId11"/>
    <p:sldId id="279" r:id="rId12"/>
    <p:sldId id="281" r:id="rId13"/>
    <p:sldId id="282" r:id="rId14"/>
    <p:sldId id="283" r:id="rId15"/>
    <p:sldId id="289" r:id="rId16"/>
    <p:sldId id="285" r:id="rId17"/>
    <p:sldId id="287" r:id="rId18"/>
    <p:sldId id="284" r:id="rId19"/>
    <p:sldId id="277" r:id="rId20"/>
    <p:sldId id="288" r:id="rId21"/>
  </p:sldIdLst>
  <p:sldSz cx="12192000" cy="6858000"/>
  <p:notesSz cx="6858000" cy="9144000"/>
  <p:defaultTextStyle>
    <a:defPPr rtl="0">
      <a:defRPr lang="ru-RU"/>
    </a:defPPr>
    <a:lvl1pPr marL="0" algn="l" defTabSz="914400" rtl="0" eaLnBrk="1" latinLnBrk="0" hangingPunct="1">
      <a:defRPr lang="ru-RU" sz="1800" kern="1200">
        <a:solidFill>
          <a:schemeClr val="tx1"/>
        </a:solidFill>
        <a:latin typeface="+mn-lt"/>
        <a:ea typeface="+mn-ea"/>
        <a:cs typeface="+mn-cs"/>
      </a:defRPr>
    </a:lvl1pPr>
    <a:lvl2pPr marL="457200" algn="l" defTabSz="914400" rtl="0" eaLnBrk="1" latinLnBrk="0" hangingPunct="1">
      <a:defRPr lang="ru-RU" sz="1800" kern="1200">
        <a:solidFill>
          <a:schemeClr val="tx1"/>
        </a:solidFill>
        <a:latin typeface="+mn-lt"/>
        <a:ea typeface="+mn-ea"/>
        <a:cs typeface="+mn-cs"/>
      </a:defRPr>
    </a:lvl2pPr>
    <a:lvl3pPr marL="914400" algn="l" defTabSz="914400" rtl="0" eaLnBrk="1" latinLnBrk="0" hangingPunct="1">
      <a:defRPr lang="ru-RU" sz="1800" kern="1200">
        <a:solidFill>
          <a:schemeClr val="tx1"/>
        </a:solidFill>
        <a:latin typeface="+mn-lt"/>
        <a:ea typeface="+mn-ea"/>
        <a:cs typeface="+mn-cs"/>
      </a:defRPr>
    </a:lvl3pPr>
    <a:lvl4pPr marL="1371600" algn="l" defTabSz="914400" rtl="0" eaLnBrk="1" latinLnBrk="0" hangingPunct="1">
      <a:defRPr lang="ru-RU" sz="1800" kern="1200">
        <a:solidFill>
          <a:schemeClr val="tx1"/>
        </a:solidFill>
        <a:latin typeface="+mn-lt"/>
        <a:ea typeface="+mn-ea"/>
        <a:cs typeface="+mn-cs"/>
      </a:defRPr>
    </a:lvl4pPr>
    <a:lvl5pPr marL="1828800" algn="l" defTabSz="914400" rtl="0" eaLnBrk="1" latinLnBrk="0" hangingPunct="1">
      <a:defRPr lang="ru-RU" sz="1800" kern="1200">
        <a:solidFill>
          <a:schemeClr val="tx1"/>
        </a:solidFill>
        <a:latin typeface="+mn-lt"/>
        <a:ea typeface="+mn-ea"/>
        <a:cs typeface="+mn-cs"/>
      </a:defRPr>
    </a:lvl5pPr>
    <a:lvl6pPr marL="2286000" algn="l" defTabSz="914400" rtl="0" eaLnBrk="1" latinLnBrk="0" hangingPunct="1">
      <a:defRPr lang="ru-RU" sz="1800" kern="1200">
        <a:solidFill>
          <a:schemeClr val="tx1"/>
        </a:solidFill>
        <a:latin typeface="+mn-lt"/>
        <a:ea typeface="+mn-ea"/>
        <a:cs typeface="+mn-cs"/>
      </a:defRPr>
    </a:lvl6pPr>
    <a:lvl7pPr marL="2743200" algn="l" defTabSz="914400" rtl="0" eaLnBrk="1" latinLnBrk="0" hangingPunct="1">
      <a:defRPr lang="ru-RU" sz="1800" kern="1200">
        <a:solidFill>
          <a:schemeClr val="tx1"/>
        </a:solidFill>
        <a:latin typeface="+mn-lt"/>
        <a:ea typeface="+mn-ea"/>
        <a:cs typeface="+mn-cs"/>
      </a:defRPr>
    </a:lvl7pPr>
    <a:lvl8pPr marL="3200400" algn="l" defTabSz="914400" rtl="0" eaLnBrk="1" latinLnBrk="0" hangingPunct="1">
      <a:defRPr lang="ru-RU" sz="1800" kern="1200">
        <a:solidFill>
          <a:schemeClr val="tx1"/>
        </a:solidFill>
        <a:latin typeface="+mn-lt"/>
        <a:ea typeface="+mn-ea"/>
        <a:cs typeface="+mn-cs"/>
      </a:defRPr>
    </a:lvl8pPr>
    <a:lvl9pPr marL="3657600" algn="l" defTabSz="914400" rtl="0" eaLnBrk="1" latinLnBrk="0" hangingPunct="1">
      <a:defRPr lang="ru-RU"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1EE"/>
    <a:srgbClr val="ECEAE4"/>
    <a:srgbClr val="E6E6D2"/>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5726" autoAdjust="0"/>
  </p:normalViewPr>
  <p:slideViewPr>
    <p:cSldViewPr snapToGrid="0">
      <p:cViewPr varScale="1">
        <p:scale>
          <a:sx n="92" d="100"/>
          <a:sy n="92" d="100"/>
        </p:scale>
        <p:origin x="288" y="6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4632" y="144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ru-RU" sz="1200"/>
            </a:lvl1pPr>
          </a:lstStyle>
          <a:p>
            <a:pPr rtl="0"/>
            <a:endParaRPr lang="ru-RU" dirty="0"/>
          </a:p>
        </p:txBody>
      </p:sp>
      <p:sp>
        <p:nvSpPr>
          <p:cNvPr id="3" name="Дата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ru-RU" sz="1200"/>
            </a:lvl1pPr>
          </a:lstStyle>
          <a:p>
            <a:pPr rtl="0"/>
            <a:fld id="{3E836B6F-6396-4598-9038-359863B42500}" type="datetime1">
              <a:rPr lang="ru-RU" smtClean="0"/>
              <a:t>05.05.2024</a:t>
            </a:fld>
            <a:endParaRPr lang="ru-RU" dirty="0"/>
          </a:p>
        </p:txBody>
      </p:sp>
      <p:sp>
        <p:nvSpPr>
          <p:cNvPr id="4" name="Нижний колонтитул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ru-RU" sz="1200"/>
            </a:lvl1pPr>
          </a:lstStyle>
          <a:p>
            <a:pPr rtl="0"/>
            <a:endParaRPr lang="ru-RU" dirty="0"/>
          </a:p>
        </p:txBody>
      </p:sp>
      <p:sp>
        <p:nvSpPr>
          <p:cNvPr id="5" name="Номер слайда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ru-RU" sz="1200"/>
            </a:lvl1pPr>
          </a:lstStyle>
          <a:p>
            <a:pPr rtl="0"/>
            <a:fld id="{28EEFA9E-C190-4F5C-8394-BD5F1CD55C02}" type="slidenum">
              <a:rPr lang="ru-RU" smtClean="0"/>
              <a:t>‹#›</a:t>
            </a:fld>
            <a:endParaRPr lang="ru-RU"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ru-RU" sz="1200"/>
            </a:lvl1pPr>
          </a:lstStyle>
          <a:p>
            <a:pPr rtl="0"/>
            <a:endParaRPr lang="ru-RU" dirty="0"/>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ru-RU" sz="1200"/>
            </a:lvl1pPr>
          </a:lstStyle>
          <a:p>
            <a:pPr rtl="0"/>
            <a:fld id="{F473520F-76D4-440E-B0A5-5A56D3C7DADF}" type="datetime1">
              <a:rPr lang="ru-RU" smtClean="0"/>
              <a:t>05.05.2024</a:t>
            </a:fld>
            <a:endParaRPr lang="ru-RU" dirty="0"/>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ru-RU"/>
            </a:defPPr>
          </a:lstStyle>
          <a:p>
            <a:pPr rtl="0"/>
            <a:endParaRPr lang="ru-RU" dirty="0"/>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ru-RU"/>
            </a:defPPr>
          </a:lstStyle>
          <a:p>
            <a:pPr lvl="0" rtl="0"/>
            <a:r>
              <a:rPr lang="ru-RU"/>
              <a:t>Щелкните, чтобы изменить стили текста образца слайда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ru-RU" sz="1200"/>
            </a:lvl1pPr>
          </a:lstStyle>
          <a:p>
            <a:pPr rtl="0"/>
            <a:endParaRPr lang="ru-RU" dirty="0"/>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ru-RU" sz="1200"/>
            </a:lvl1pPr>
          </a:lstStyle>
          <a:p>
            <a:pPr rtl="0"/>
            <a:fld id="{22289C57-55D7-40A4-A101-E74FAC7A092B}" type="slidenum">
              <a:rPr lang="ru-RU" smtClean="0"/>
              <a:t>‹#›</a:t>
            </a:fld>
            <a:endParaRPr lang="ru-RU"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lang="ru-RU" sz="1200" kern="1200">
        <a:solidFill>
          <a:schemeClr val="tx1"/>
        </a:solidFill>
        <a:latin typeface="+mn-lt"/>
        <a:ea typeface="+mn-ea"/>
        <a:cs typeface="+mn-cs"/>
      </a:defRPr>
    </a:lvl1pPr>
    <a:lvl2pPr marL="457200" algn="l" defTabSz="914400" rtl="0" eaLnBrk="1" latinLnBrk="0" hangingPunct="1">
      <a:defRPr lang="ru-RU" sz="1200" kern="1200">
        <a:solidFill>
          <a:schemeClr val="tx1"/>
        </a:solidFill>
        <a:latin typeface="+mn-lt"/>
        <a:ea typeface="+mn-ea"/>
        <a:cs typeface="+mn-cs"/>
      </a:defRPr>
    </a:lvl2pPr>
    <a:lvl3pPr marL="914400" algn="l" defTabSz="914400" rtl="0" eaLnBrk="1" latinLnBrk="0" hangingPunct="1">
      <a:defRPr lang="ru-RU" sz="1200" kern="1200">
        <a:solidFill>
          <a:schemeClr val="tx1"/>
        </a:solidFill>
        <a:latin typeface="+mn-lt"/>
        <a:ea typeface="+mn-ea"/>
        <a:cs typeface="+mn-cs"/>
      </a:defRPr>
    </a:lvl3pPr>
    <a:lvl4pPr marL="1371600" algn="l" defTabSz="914400" rtl="0" eaLnBrk="1" latinLnBrk="0" hangingPunct="1">
      <a:defRPr lang="ru-RU" sz="1200" kern="1200">
        <a:solidFill>
          <a:schemeClr val="tx1"/>
        </a:solidFill>
        <a:latin typeface="+mn-lt"/>
        <a:ea typeface="+mn-ea"/>
        <a:cs typeface="+mn-cs"/>
      </a:defRPr>
    </a:lvl4pPr>
    <a:lvl5pPr marL="1828800" algn="l" defTabSz="914400" rtl="0" eaLnBrk="1" latinLnBrk="0" hangingPunct="1">
      <a:defRPr lang="ru-RU" sz="1200" kern="1200">
        <a:solidFill>
          <a:schemeClr val="tx1"/>
        </a:solidFill>
        <a:latin typeface="+mn-lt"/>
        <a:ea typeface="+mn-ea"/>
        <a:cs typeface="+mn-cs"/>
      </a:defRPr>
    </a:lvl5pPr>
    <a:lvl6pPr marL="2286000" algn="l" defTabSz="914400" rtl="0" eaLnBrk="1" latinLnBrk="0" hangingPunct="1">
      <a:defRPr lang="ru-RU" sz="1200" kern="1200">
        <a:solidFill>
          <a:schemeClr val="tx1"/>
        </a:solidFill>
        <a:latin typeface="+mn-lt"/>
        <a:ea typeface="+mn-ea"/>
        <a:cs typeface="+mn-cs"/>
      </a:defRPr>
    </a:lvl6pPr>
    <a:lvl7pPr marL="2743200" algn="l" defTabSz="914400" rtl="0" eaLnBrk="1" latinLnBrk="0" hangingPunct="1">
      <a:defRPr lang="ru-RU" sz="1200" kern="1200">
        <a:solidFill>
          <a:schemeClr val="tx1"/>
        </a:solidFill>
        <a:latin typeface="+mn-lt"/>
        <a:ea typeface="+mn-ea"/>
        <a:cs typeface="+mn-cs"/>
      </a:defRPr>
    </a:lvl7pPr>
    <a:lvl8pPr marL="3200400" algn="l" defTabSz="914400" rtl="0" eaLnBrk="1" latinLnBrk="0" hangingPunct="1">
      <a:defRPr lang="ru-RU" sz="1200" kern="1200">
        <a:solidFill>
          <a:schemeClr val="tx1"/>
        </a:solidFill>
        <a:latin typeface="+mn-lt"/>
        <a:ea typeface="+mn-ea"/>
        <a:cs typeface="+mn-cs"/>
      </a:defRPr>
    </a:lvl8pPr>
    <a:lvl9pPr marL="3657600" algn="l" defTabSz="914400" rtl="0" eaLnBrk="1" latinLnBrk="0" hangingPunct="1">
      <a:defRPr lang="ru-RU"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pPr rtl="0"/>
            <a:fld id="{22289C57-55D7-40A4-A101-E74FAC7A092B}" type="slidenum">
              <a:rPr lang="ru-RU" smtClean="0"/>
              <a:t>1</a:t>
            </a:fld>
            <a:endParaRPr lang="ru-RU" dirty="0"/>
          </a:p>
        </p:txBody>
      </p:sp>
    </p:spTree>
    <p:extLst>
      <p:ext uri="{BB962C8B-B14F-4D97-AF65-F5344CB8AC3E}">
        <p14:creationId xmlns:p14="http://schemas.microsoft.com/office/powerpoint/2010/main" val="530953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pPr rtl="0"/>
            <a:fld id="{22289C57-55D7-40A4-A101-E74FAC7A092B}" type="slidenum">
              <a:rPr lang="ru-RU" smtClean="0"/>
              <a:t>2</a:t>
            </a:fld>
            <a:endParaRPr lang="ru-RU" dirty="0"/>
          </a:p>
        </p:txBody>
      </p:sp>
    </p:spTree>
    <p:extLst>
      <p:ext uri="{BB962C8B-B14F-4D97-AF65-F5344CB8AC3E}">
        <p14:creationId xmlns:p14="http://schemas.microsoft.com/office/powerpoint/2010/main" val="33213433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pPr rtl="0"/>
            <a:fld id="{22289C57-55D7-40A4-A101-E74FAC7A092B}" type="slidenum">
              <a:rPr lang="ru-RU" smtClean="0"/>
              <a:t>5</a:t>
            </a:fld>
            <a:endParaRPr lang="ru-RU" dirty="0"/>
          </a:p>
        </p:txBody>
      </p:sp>
    </p:spTree>
    <p:extLst>
      <p:ext uri="{BB962C8B-B14F-4D97-AF65-F5344CB8AC3E}">
        <p14:creationId xmlns:p14="http://schemas.microsoft.com/office/powerpoint/2010/main" val="41936605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rtlCol="0" anchor="b">
            <a:noAutofit/>
          </a:bodyPr>
          <a:lstStyle>
            <a:lvl1pPr algn="l">
              <a:defRPr lang="ru-RU" sz="3600" spc="150" baseline="0"/>
            </a:lvl1pPr>
          </a:lstStyle>
          <a:p>
            <a:pPr rtl="0"/>
            <a:r>
              <a:rPr lang="ru-RU"/>
              <a:t>СТИЛЬ ОБРАЗЦА ЗАГОЛОВКА</a:t>
            </a:r>
          </a:p>
        </p:txBody>
      </p:sp>
      <p:sp>
        <p:nvSpPr>
          <p:cNvPr id="3" name="Подзаголовок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rtlCol="0">
            <a:normAutofit/>
          </a:bodyPr>
          <a:lstStyle>
            <a:lvl1pPr marL="0" indent="0" algn="l">
              <a:buNone/>
              <a:defRPr lang="ru-RU" sz="1600"/>
            </a:lvl1pPr>
            <a:lvl2pPr marL="457200" indent="0" algn="ctr">
              <a:buNone/>
              <a:defRPr lang="ru-RU" sz="2000"/>
            </a:lvl2pPr>
            <a:lvl3pPr marL="914400" indent="0" algn="ctr">
              <a:buNone/>
              <a:defRPr lang="ru-RU" sz="1800"/>
            </a:lvl3pPr>
            <a:lvl4pPr marL="1371600" indent="0" algn="ctr">
              <a:buNone/>
              <a:defRPr lang="ru-RU" sz="1600"/>
            </a:lvl4pPr>
            <a:lvl5pPr marL="1828800" indent="0" algn="ctr">
              <a:buNone/>
              <a:defRPr lang="ru-RU" sz="1600"/>
            </a:lvl5pPr>
            <a:lvl6pPr marL="2286000" indent="0" algn="ctr">
              <a:buNone/>
              <a:defRPr lang="ru-RU" sz="1600"/>
            </a:lvl6pPr>
            <a:lvl7pPr marL="2743200" indent="0" algn="ctr">
              <a:buNone/>
              <a:defRPr lang="ru-RU" sz="1600"/>
            </a:lvl7pPr>
            <a:lvl8pPr marL="3200400" indent="0" algn="ctr">
              <a:buNone/>
              <a:defRPr lang="ru-RU" sz="1600"/>
            </a:lvl8pPr>
            <a:lvl9pPr marL="3657600" indent="0" algn="ctr">
              <a:buNone/>
              <a:defRPr lang="ru-RU" sz="1600"/>
            </a:lvl9pPr>
          </a:lstStyle>
          <a:p>
            <a:pPr rtl="0"/>
            <a:r>
              <a:rPr lang="en-US"/>
              <a:t>Click to edit Master subtitle style</a:t>
            </a:r>
            <a:endParaRPr lang="ru-RU"/>
          </a:p>
        </p:txBody>
      </p:sp>
      <p:pic>
        <p:nvPicPr>
          <p:cNvPr id="8" name="Графический объект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Art">
    <p:bg>
      <p:bgRef idx="1001">
        <a:schemeClr val="bg1"/>
      </p:bgRef>
    </p:bg>
    <p:spTree>
      <p:nvGrpSpPr>
        <p:cNvPr id="1" name=""/>
        <p:cNvGrpSpPr/>
        <p:nvPr/>
      </p:nvGrpSpPr>
      <p:grpSpPr>
        <a:xfrm>
          <a:off x="0" y="0"/>
          <a:ext cx="0" cy="0"/>
          <a:chOff x="0" y="0"/>
          <a:chExt cx="0" cy="0"/>
        </a:xfrm>
      </p:grpSpPr>
      <p:grpSp>
        <p:nvGrpSpPr>
          <p:cNvPr id="6" name="Группа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Прямая соединительная линия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Прямая соединительная линия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Заголовок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rtlCol="0">
            <a:normAutofit/>
          </a:bodyPr>
          <a:lstStyle>
            <a:lvl1pPr algn="ctr">
              <a:defRPr lang="ru-RU" sz="2800" kern="1200" spc="150" baseline="0" dirty="0">
                <a:solidFill>
                  <a:schemeClr val="tx1"/>
                </a:solidFill>
                <a:latin typeface="Arial" panose="020B0604020202020204" pitchFamily="34" charset="0"/>
                <a:ea typeface="+mj-ea"/>
                <a:cs typeface="+mj-cs"/>
              </a:defRPr>
            </a:lvl1pPr>
          </a:lstStyle>
          <a:p>
            <a:pPr rtl="0"/>
            <a:r>
              <a:rPr lang="ru-RU" dirty="0"/>
              <a:t>ЩЕЛКНИТЕ, ЧТОБЫ ИЗМЕНИТЬ СТИЛЬ ЗАГОЛОВКА НА ОБРАЗЦЕ СЛАЙДА</a:t>
            </a:r>
          </a:p>
        </p:txBody>
      </p:sp>
      <p:sp>
        <p:nvSpPr>
          <p:cNvPr id="7" name="Заполнитель графического элемента SmartArt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rtlCol="0"/>
          <a:lstStyle>
            <a:defPPr>
              <a:defRPr lang="ru-RU"/>
            </a:defPPr>
          </a:lstStyle>
          <a:p>
            <a:pPr rtl="0"/>
            <a:r>
              <a:rPr lang="en-US"/>
              <a:t>Click icon to add SmartArt graphic</a:t>
            </a:r>
            <a:endParaRPr lang="ru-RU" dirty="0"/>
          </a:p>
        </p:txBody>
      </p:sp>
      <p:sp>
        <p:nvSpPr>
          <p:cNvPr id="3" name="Дата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lang="ru-RU" sz="900"/>
            </a:lvl1pPr>
          </a:lstStyle>
          <a:p>
            <a:pPr rtl="0"/>
            <a:r>
              <a:rPr lang="ru-RU"/>
              <a:t>20ГГ</a:t>
            </a:r>
          </a:p>
        </p:txBody>
      </p:sp>
      <p:sp>
        <p:nvSpPr>
          <p:cNvPr id="4" name="Нижний колонтитул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lang="ru-RU" sz="900"/>
            </a:lvl1pPr>
          </a:lstStyle>
          <a:p>
            <a:pPr rtl="0"/>
            <a:r>
              <a:rPr lang="ru-RU"/>
              <a:t>ЗАГОЛОВОК ПРЕЗЕНТАЦИИ</a:t>
            </a:r>
          </a:p>
        </p:txBody>
      </p:sp>
      <p:sp>
        <p:nvSpPr>
          <p:cNvPr id="5" name="Номер слайда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lang="ru-RU" sz="900"/>
            </a:lvl1pPr>
          </a:lstStyle>
          <a:p>
            <a:pPr rtl="0"/>
            <a:fld id="{A49DFD55-3C28-40EF-9E31-A92D2E4017FF}" type="slidenum">
              <a:rPr lang="ru-RU" smtClean="0"/>
              <a:pPr/>
              <a:t>‹#›</a:t>
            </a:fld>
            <a:endParaRPr lang="ru-RU"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Временная шкала">
    <p:spTree>
      <p:nvGrpSpPr>
        <p:cNvPr id="1" name=""/>
        <p:cNvGrpSpPr/>
        <p:nvPr/>
      </p:nvGrpSpPr>
      <p:grpSpPr>
        <a:xfrm>
          <a:off x="0" y="0"/>
          <a:ext cx="0" cy="0"/>
          <a:chOff x="0" y="0"/>
          <a:chExt cx="0" cy="0"/>
        </a:xfrm>
      </p:grpSpPr>
      <p:sp>
        <p:nvSpPr>
          <p:cNvPr id="12" name="Графический объект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defPPr>
              <a:defRPr lang="ru-RU"/>
            </a:defPPr>
          </a:lstStyle>
          <a:p>
            <a:pPr rtl="0"/>
            <a:endParaRPr lang="ru-RU" noProof="0" dirty="0">
              <a:latin typeface="Arial" panose="020B0604020202020204" pitchFamily="34" charset="0"/>
            </a:endParaRPr>
          </a:p>
        </p:txBody>
      </p:sp>
      <p:sp>
        <p:nvSpPr>
          <p:cNvPr id="2" name="Заголовок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rtlCol="0">
            <a:normAutofit/>
          </a:bodyPr>
          <a:lstStyle>
            <a:lvl1pPr>
              <a:defRPr lang="ru-RU" sz="2800" kern="1200" spc="150" baseline="0" dirty="0">
                <a:solidFill>
                  <a:schemeClr val="tx1"/>
                </a:solidFill>
                <a:latin typeface="Arial" panose="020B0604020202020204" pitchFamily="34" charset="0"/>
                <a:ea typeface="+mj-ea"/>
                <a:cs typeface="+mj-cs"/>
              </a:defRPr>
            </a:lvl1pPr>
          </a:lstStyle>
          <a:p>
            <a:pPr rtl="0"/>
            <a:r>
              <a:rPr lang="ru-RU" noProof="0" dirty="0"/>
              <a:t>ЩЕЛКНИТЕ, ЧТОБЫ ИЗМЕНИТЬ ЗАГОЛОВОК</a:t>
            </a:r>
          </a:p>
        </p:txBody>
      </p:sp>
      <p:sp>
        <p:nvSpPr>
          <p:cNvPr id="16" name="Текст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66074" y="1507772"/>
            <a:ext cx="2141764" cy="514350"/>
          </a:xfrm>
        </p:spPr>
        <p:txBody>
          <a:bodyPr rtlCol="0" anchor="ctr">
            <a:normAutofit/>
          </a:bodyPr>
          <a:lstStyle>
            <a:lvl1pPr marL="0" indent="0" algn="r">
              <a:buNone/>
              <a:defRPr lang="ru-RU" sz="2000"/>
            </a:lvl1pPr>
          </a:lstStyle>
          <a:p>
            <a:pPr lvl="0" rtl="0"/>
            <a:r>
              <a:rPr lang="ru-RU" noProof="0" dirty="0"/>
              <a:t>Щелкните, чтобы изменить</a:t>
            </a:r>
          </a:p>
        </p:txBody>
      </p:sp>
      <p:sp>
        <p:nvSpPr>
          <p:cNvPr id="17" name="Текст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32131" y="2584097"/>
            <a:ext cx="2141764" cy="514350"/>
          </a:xfrm>
        </p:spPr>
        <p:txBody>
          <a:bodyPr rtlCol="0" anchor="ctr">
            <a:normAutofit/>
          </a:bodyPr>
          <a:lstStyle>
            <a:lvl1pPr marL="0" indent="0" algn="r">
              <a:buNone/>
              <a:defRPr lang="ru-RU" sz="2000"/>
            </a:lvl1pPr>
          </a:lstStyle>
          <a:p>
            <a:pPr lvl="0" rtl="0"/>
            <a:r>
              <a:rPr lang="ru-RU" noProof="0" dirty="0"/>
              <a:t>Щелкните, чтобы изменить</a:t>
            </a:r>
          </a:p>
        </p:txBody>
      </p:sp>
      <p:sp>
        <p:nvSpPr>
          <p:cNvPr id="18" name="Текст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38556" y="3660422"/>
            <a:ext cx="2141764" cy="514350"/>
          </a:xfrm>
        </p:spPr>
        <p:txBody>
          <a:bodyPr rtlCol="0" anchor="ctr">
            <a:normAutofit/>
          </a:bodyPr>
          <a:lstStyle>
            <a:lvl1pPr marL="0" indent="0" algn="r">
              <a:buNone/>
              <a:defRPr lang="ru-RU" sz="2000"/>
            </a:lvl1pPr>
          </a:lstStyle>
          <a:p>
            <a:pPr lvl="0" rtl="0"/>
            <a:r>
              <a:rPr lang="ru-RU" noProof="0" dirty="0"/>
              <a:t>Щелкните, чтобы изменить</a:t>
            </a:r>
          </a:p>
        </p:txBody>
      </p:sp>
      <p:sp>
        <p:nvSpPr>
          <p:cNvPr id="19" name="Текст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22756" y="4736748"/>
            <a:ext cx="2141764" cy="514350"/>
          </a:xfrm>
        </p:spPr>
        <p:txBody>
          <a:bodyPr rtlCol="0" anchor="ctr">
            <a:normAutofit/>
          </a:bodyPr>
          <a:lstStyle>
            <a:lvl1pPr marL="0" indent="0" algn="r">
              <a:buNone/>
              <a:defRPr lang="ru-RU" sz="2000"/>
            </a:lvl1pPr>
          </a:lstStyle>
          <a:p>
            <a:pPr lvl="0" rtl="0"/>
            <a:r>
              <a:rPr lang="ru-RU" noProof="0" dirty="0"/>
              <a:t>Щелкните, чтобы изменить</a:t>
            </a:r>
          </a:p>
        </p:txBody>
      </p:sp>
      <p:sp>
        <p:nvSpPr>
          <p:cNvPr id="34" name="Текст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rtlCol="0" anchor="t">
            <a:normAutofit/>
          </a:bodyPr>
          <a:lstStyle>
            <a:lvl1pPr marL="0" indent="0" algn="l">
              <a:lnSpc>
                <a:spcPct val="100000"/>
              </a:lnSpc>
              <a:buNone/>
              <a:defRPr lang="ru-RU" sz="1400" spc="50" baseline="0"/>
            </a:lvl1pPr>
          </a:lstStyle>
          <a:p>
            <a:pPr lvl="0" rtl="0"/>
            <a:r>
              <a:rPr lang="ru-RU" noProof="0" dirty="0"/>
              <a:t>Щелкните, чтобы изменить стиль текста на образце слайда</a:t>
            </a:r>
          </a:p>
        </p:txBody>
      </p:sp>
      <p:sp>
        <p:nvSpPr>
          <p:cNvPr id="35" name="Текст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rtlCol="0" anchor="t">
            <a:normAutofit/>
          </a:bodyPr>
          <a:lstStyle>
            <a:lvl1pPr marL="0" indent="0" algn="l">
              <a:lnSpc>
                <a:spcPct val="100000"/>
              </a:lnSpc>
              <a:buNone/>
              <a:defRPr lang="ru-RU" sz="1400" spc="50" baseline="0"/>
            </a:lvl1pPr>
          </a:lstStyle>
          <a:p>
            <a:pPr lvl="0" rtl="0"/>
            <a:r>
              <a:rPr lang="ru-RU" noProof="0" dirty="0"/>
              <a:t>Щелкните, чтобы изменить стиль текста на образце слайда</a:t>
            </a:r>
          </a:p>
        </p:txBody>
      </p:sp>
      <p:sp>
        <p:nvSpPr>
          <p:cNvPr id="36" name="Текст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rtlCol="0" anchor="t">
            <a:normAutofit/>
          </a:bodyPr>
          <a:lstStyle>
            <a:lvl1pPr marL="0" indent="0" algn="l">
              <a:lnSpc>
                <a:spcPct val="100000"/>
              </a:lnSpc>
              <a:buNone/>
              <a:defRPr lang="ru-RU" sz="1400" spc="50" baseline="0"/>
            </a:lvl1pPr>
          </a:lstStyle>
          <a:p>
            <a:pPr lvl="0" rtl="0"/>
            <a:r>
              <a:rPr lang="ru-RU" noProof="0" dirty="0"/>
              <a:t>Щелкните, чтобы изменить стиль текста на образце слайда</a:t>
            </a:r>
          </a:p>
        </p:txBody>
      </p:sp>
      <p:sp>
        <p:nvSpPr>
          <p:cNvPr id="37" name="Текст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rtlCol="0" anchor="t">
            <a:normAutofit/>
          </a:bodyPr>
          <a:lstStyle>
            <a:lvl1pPr marL="0" indent="0" algn="l">
              <a:lnSpc>
                <a:spcPct val="100000"/>
              </a:lnSpc>
              <a:buNone/>
              <a:defRPr lang="ru-RU" sz="1400" spc="50" baseline="0"/>
            </a:lvl1pPr>
          </a:lstStyle>
          <a:p>
            <a:pPr lvl="0" rtl="0"/>
            <a:r>
              <a:rPr lang="ru-RU" noProof="0" dirty="0"/>
              <a:t>Щелкните, чтобы изменить стиль текста на образце слайда</a:t>
            </a:r>
          </a:p>
        </p:txBody>
      </p:sp>
      <p:sp>
        <p:nvSpPr>
          <p:cNvPr id="5" name="Дата 4">
            <a:extLst>
              <a:ext uri="{FF2B5EF4-FFF2-40B4-BE49-F238E27FC236}">
                <a16:creationId xmlns:a16="http://schemas.microsoft.com/office/drawing/2014/main" id="{874DC36F-5D3E-439D-80B5-32633FC34434}"/>
              </a:ext>
            </a:extLst>
          </p:cNvPr>
          <p:cNvSpPr>
            <a:spLocks noGrp="1"/>
          </p:cNvSpPr>
          <p:nvPr>
            <p:ph type="dt" sz="half" idx="10"/>
          </p:nvPr>
        </p:nvSpPr>
        <p:spPr/>
        <p:txBody>
          <a:bodyPr rtlCol="0"/>
          <a:lstStyle>
            <a:lvl1pPr>
              <a:defRPr lang="ru-RU" sz="900">
                <a:solidFill>
                  <a:srgbClr val="898989"/>
                </a:solidFill>
              </a:defRPr>
            </a:lvl1pPr>
          </a:lstStyle>
          <a:p>
            <a:pPr rtl="0"/>
            <a:r>
              <a:rPr lang="ru-RU" noProof="0" dirty="0"/>
              <a:t>20XX г.</a:t>
            </a:r>
          </a:p>
        </p:txBody>
      </p:sp>
      <p:sp>
        <p:nvSpPr>
          <p:cNvPr id="6" name="Нижний колонтитул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rtlCol="0"/>
          <a:lstStyle>
            <a:lvl1pPr>
              <a:defRPr lang="ru-RU" sz="900"/>
            </a:lvl1pPr>
          </a:lstStyle>
          <a:p>
            <a:pPr rtl="0"/>
            <a:r>
              <a:rPr lang="ru-RU" noProof="0" dirty="0"/>
              <a:t>ЗАГОЛОВОК ПРЕЗЕНТАЦИИ</a:t>
            </a:r>
          </a:p>
        </p:txBody>
      </p:sp>
      <p:sp>
        <p:nvSpPr>
          <p:cNvPr id="7" name="Номер слайда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rtlCol="0"/>
          <a:lstStyle>
            <a:lvl1pPr>
              <a:defRPr lang="ru-RU" sz="900"/>
            </a:lvl1pPr>
          </a:lstStyle>
          <a:p>
            <a:pPr rtl="0"/>
            <a:fld id="{A49DFD55-3C28-40EF-9E31-A92D2E4017FF}" type="slidenum">
              <a:rPr lang="ru-RU" noProof="0" smtClean="0"/>
              <a:pPr/>
              <a:t>‹#›</a:t>
            </a:fld>
            <a:endParaRPr lang="ru-RU" noProof="0" dirty="0"/>
          </a:p>
        </p:txBody>
      </p:sp>
      <p:cxnSp>
        <p:nvCxnSpPr>
          <p:cNvPr id="3" name="Прямая соединительная линия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Прямая соединительная линия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Прямая соединительная линия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Прямая соединительная линия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Два объекта">
    <p:bg>
      <p:bgPr>
        <a:solidFill>
          <a:schemeClr val="accent1"/>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rtlCol="0">
            <a:normAutofit/>
          </a:bodyPr>
          <a:lstStyle>
            <a:lvl1pPr>
              <a:defRPr lang="ru-RU" sz="2800" kern="1200" spc="150" baseline="0" dirty="0">
                <a:solidFill>
                  <a:schemeClr val="tx1"/>
                </a:solidFill>
                <a:latin typeface="Arial" panose="020B0604020202020204" pitchFamily="34" charset="0"/>
                <a:ea typeface="+mj-ea"/>
                <a:cs typeface="+mj-cs"/>
              </a:defRPr>
            </a:lvl1pPr>
          </a:lstStyle>
          <a:p>
            <a:pPr rtl="0"/>
            <a:r>
              <a:rPr lang="ru-RU" dirty="0"/>
              <a:t>ОБРАЗЕЦ ЗАГОЛОВКА</a:t>
            </a:r>
          </a:p>
        </p:txBody>
      </p:sp>
      <p:sp>
        <p:nvSpPr>
          <p:cNvPr id="3" name="Текст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rtlCol="0" anchor="b">
            <a:noAutofit/>
          </a:bodyPr>
          <a:lstStyle>
            <a:lvl1pPr marL="0" indent="0">
              <a:buNone/>
              <a:defRPr lang="ru-RU" sz="2000" kern="1200" spc="150" baseline="0" dirty="0" smtClean="0">
                <a:solidFill>
                  <a:schemeClr val="tx1"/>
                </a:solidFill>
                <a:latin typeface="Arial" panose="020B0604020202020204" pitchFamily="34" charset="0"/>
                <a:ea typeface="+mj-ea"/>
                <a:cs typeface="+mj-cs"/>
              </a:defRPr>
            </a:lvl1pPr>
            <a:lvl2pPr marL="457200" indent="0">
              <a:buNone/>
              <a:defRPr lang="ru-RU" sz="2000" b="1"/>
            </a:lvl2pPr>
            <a:lvl3pPr marL="914400" indent="0">
              <a:buNone/>
              <a:defRPr lang="ru-RU" sz="1800" b="1"/>
            </a:lvl3pPr>
            <a:lvl4pPr marL="1371600" indent="0">
              <a:buNone/>
              <a:defRPr lang="ru-RU" sz="1600" b="1"/>
            </a:lvl4pPr>
            <a:lvl5pPr marL="1828800" indent="0">
              <a:buNone/>
              <a:defRPr lang="ru-RU" sz="1600" b="1"/>
            </a:lvl5pPr>
            <a:lvl6pPr marL="2286000" indent="0">
              <a:buNone/>
              <a:defRPr lang="ru-RU" sz="1600" b="1"/>
            </a:lvl6pPr>
            <a:lvl7pPr marL="2743200" indent="0">
              <a:buNone/>
              <a:defRPr lang="ru-RU" sz="1600" b="1"/>
            </a:lvl7pPr>
            <a:lvl8pPr marL="3200400" indent="0">
              <a:buNone/>
              <a:defRPr lang="ru-RU" sz="1600" b="1"/>
            </a:lvl8pPr>
            <a:lvl9pPr marL="3657600" indent="0">
              <a:buNone/>
              <a:defRPr lang="ru-RU" sz="1600" b="1"/>
            </a:lvl9pPr>
          </a:lstStyle>
          <a:p>
            <a:pPr lvl="0" rtl="0"/>
            <a:r>
              <a:rPr lang="ru-RU" dirty="0"/>
              <a:t>ЩЕЛКНИТЕ, ЧТОБЫ ИЗМЕНИТЬ ОБРАЗЕЦ ТЕКСТА</a:t>
            </a:r>
          </a:p>
        </p:txBody>
      </p:sp>
      <p:sp>
        <p:nvSpPr>
          <p:cNvPr id="4" name="Объект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rtlCol="0">
            <a:normAutofit/>
          </a:bodyPr>
          <a:lstStyle>
            <a:lvl1pPr marL="0" indent="0">
              <a:lnSpc>
                <a:spcPct val="100000"/>
              </a:lnSpc>
              <a:buNone/>
              <a:defRPr lang="ru-RU" sz="1400" spc="50" baseline="0"/>
            </a:lvl1pPr>
            <a:lvl2pPr marL="457200" indent="0">
              <a:lnSpc>
                <a:spcPct val="100000"/>
              </a:lnSpc>
              <a:buNone/>
              <a:defRPr lang="ru-RU" sz="1400" spc="50" baseline="0"/>
            </a:lvl2pPr>
            <a:lvl3pPr marL="914400" indent="0">
              <a:lnSpc>
                <a:spcPct val="100000"/>
              </a:lnSpc>
              <a:buNone/>
              <a:defRPr lang="ru-RU" sz="1400" spc="50" baseline="0"/>
            </a:lvl3pPr>
            <a:lvl4pPr marL="1371600" indent="0">
              <a:lnSpc>
                <a:spcPct val="100000"/>
              </a:lnSpc>
              <a:buNone/>
              <a:defRPr lang="ru-RU" sz="1400" spc="50" baseline="0"/>
            </a:lvl4pPr>
            <a:lvl5pPr marL="1828800" indent="0">
              <a:lnSpc>
                <a:spcPct val="100000"/>
              </a:lnSpc>
              <a:buNone/>
              <a:defRPr lang="ru-RU" sz="1400" spc="50" baseline="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ru-RU"/>
          </a:p>
        </p:txBody>
      </p:sp>
      <p:sp>
        <p:nvSpPr>
          <p:cNvPr id="5" name="Текст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rtlCol="0" anchor="b">
            <a:noAutofit/>
          </a:bodyPr>
          <a:lstStyle>
            <a:lvl1pPr marL="0" indent="0">
              <a:buNone/>
              <a:defRPr lang="ru-RU" sz="2000" kern="1200" spc="150" baseline="0" dirty="0" smtClean="0">
                <a:solidFill>
                  <a:schemeClr val="tx1"/>
                </a:solidFill>
                <a:latin typeface="Arial" panose="020B0604020202020204" pitchFamily="34" charset="0"/>
                <a:ea typeface="+mj-ea"/>
                <a:cs typeface="+mj-cs"/>
              </a:defRPr>
            </a:lvl1pPr>
            <a:lvl2pPr marL="457200" indent="0">
              <a:buNone/>
              <a:defRPr lang="ru-RU" sz="2000" b="1"/>
            </a:lvl2pPr>
            <a:lvl3pPr marL="914400" indent="0">
              <a:buNone/>
              <a:defRPr lang="ru-RU" sz="1800" b="1"/>
            </a:lvl3pPr>
            <a:lvl4pPr marL="1371600" indent="0">
              <a:buNone/>
              <a:defRPr lang="ru-RU" sz="1600" b="1"/>
            </a:lvl4pPr>
            <a:lvl5pPr marL="1828800" indent="0">
              <a:buNone/>
              <a:defRPr lang="ru-RU" sz="1600" b="1"/>
            </a:lvl5pPr>
            <a:lvl6pPr marL="2286000" indent="0">
              <a:buNone/>
              <a:defRPr lang="ru-RU" sz="1600" b="1"/>
            </a:lvl6pPr>
            <a:lvl7pPr marL="2743200" indent="0">
              <a:buNone/>
              <a:defRPr lang="ru-RU" sz="1600" b="1"/>
            </a:lvl7pPr>
            <a:lvl8pPr marL="3200400" indent="0">
              <a:buNone/>
              <a:defRPr lang="ru-RU" sz="1600" b="1"/>
            </a:lvl8pPr>
            <a:lvl9pPr marL="3657600" indent="0">
              <a:buNone/>
              <a:defRPr lang="ru-RU" sz="1600" b="1"/>
            </a:lvl9pPr>
          </a:lstStyle>
          <a:p>
            <a:pPr marL="0" lvl="0" indent="0" algn="l" defTabSz="914400" rtl="0" eaLnBrk="1" latinLnBrk="0" hangingPunct="1">
              <a:lnSpc>
                <a:spcPct val="90000"/>
              </a:lnSpc>
              <a:spcBef>
                <a:spcPts val="1000"/>
              </a:spcBef>
              <a:buFont typeface="Arial" panose="020B0604020202020204" pitchFamily="34" charset="0"/>
              <a:buNone/>
            </a:pPr>
            <a:r>
              <a:rPr lang="ru-RU" dirty="0"/>
              <a:t>ЩЕЛКНИТЕ, ЧТОБЫ ИЗМЕНИТЬ ОБРАЗЕЦ ТЕКСТА</a:t>
            </a:r>
          </a:p>
        </p:txBody>
      </p:sp>
      <p:sp>
        <p:nvSpPr>
          <p:cNvPr id="6" name="Объект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rtlCol="0">
            <a:normAutofit/>
          </a:bodyPr>
          <a:lstStyle>
            <a:lvl1pPr marL="0" indent="0">
              <a:lnSpc>
                <a:spcPct val="100000"/>
              </a:lnSpc>
              <a:buNone/>
              <a:defRPr lang="ru-RU" sz="1400" spc="50" baseline="0"/>
            </a:lvl1pPr>
            <a:lvl2pPr marL="457200" indent="0">
              <a:lnSpc>
                <a:spcPct val="100000"/>
              </a:lnSpc>
              <a:buNone/>
              <a:defRPr lang="ru-RU" sz="1400" spc="50" baseline="0"/>
            </a:lvl2pPr>
            <a:lvl3pPr marL="914400" indent="0">
              <a:lnSpc>
                <a:spcPct val="100000"/>
              </a:lnSpc>
              <a:buNone/>
              <a:defRPr lang="ru-RU" sz="1400" spc="50" baseline="0"/>
            </a:lvl3pPr>
            <a:lvl4pPr marL="1371600" indent="0">
              <a:lnSpc>
                <a:spcPct val="100000"/>
              </a:lnSpc>
              <a:buNone/>
              <a:defRPr lang="ru-RU" sz="1400" spc="50" baseline="0"/>
            </a:lvl4pPr>
            <a:lvl5pPr marL="1828800" indent="0">
              <a:lnSpc>
                <a:spcPct val="100000"/>
              </a:lnSpc>
              <a:buNone/>
              <a:defRPr lang="ru-RU" sz="1400" spc="50" baseline="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ru-RU"/>
          </a:p>
        </p:txBody>
      </p:sp>
      <p:sp>
        <p:nvSpPr>
          <p:cNvPr id="7" name="Дата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lang="ru-RU" sz="900"/>
            </a:lvl1pPr>
          </a:lstStyle>
          <a:p>
            <a:pPr rtl="0"/>
            <a:r>
              <a:rPr lang="ru-RU"/>
              <a:t>20ГГ</a:t>
            </a:r>
          </a:p>
        </p:txBody>
      </p:sp>
      <p:sp>
        <p:nvSpPr>
          <p:cNvPr id="8" name="Нижний колонтитул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lang="ru-RU" sz="900"/>
            </a:lvl1pPr>
          </a:lstStyle>
          <a:p>
            <a:pPr rtl="0"/>
            <a:r>
              <a:rPr lang="ru-RU"/>
              <a:t>НАЗВАНИЕ ПРЕЗЕНТАЦИИ</a:t>
            </a:r>
          </a:p>
        </p:txBody>
      </p:sp>
      <p:sp>
        <p:nvSpPr>
          <p:cNvPr id="9" name="Номер слайда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lang="ru-RU" sz="900"/>
            </a:lvl1pPr>
          </a:lstStyle>
          <a:p>
            <a:pPr rtl="0"/>
            <a:fld id="{A49DFD55-3C28-40EF-9E31-A92D2E4017FF}" type="slidenum">
              <a:rPr lang="ru-RU" smtClean="0"/>
              <a:pPr/>
              <a:t>‹#›</a:t>
            </a:fld>
            <a:endParaRPr lang="ru-RU" dirty="0"/>
          </a:p>
        </p:txBody>
      </p:sp>
      <p:pic>
        <p:nvPicPr>
          <p:cNvPr id="11" name="Графический объект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Три объекта">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ru-RU" sz="2800" kern="1200" spc="150" baseline="0" dirty="0">
                <a:solidFill>
                  <a:schemeClr val="tx1"/>
                </a:solidFill>
                <a:latin typeface="Arial" panose="020B0604020202020204" pitchFamily="34" charset="0"/>
                <a:ea typeface="+mj-ea"/>
                <a:cs typeface="+mj-cs"/>
              </a:defRPr>
            </a:lvl1pPr>
          </a:lstStyle>
          <a:p>
            <a:pPr rtl="0"/>
            <a:r>
              <a:rPr lang="ru-RU" dirty="0"/>
              <a:t>ОБРАЗЕЦ ЗАГОЛОВКА</a:t>
            </a:r>
          </a:p>
        </p:txBody>
      </p:sp>
      <p:sp>
        <p:nvSpPr>
          <p:cNvPr id="3" name="Текст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rtlCol="0" anchor="b">
            <a:noAutofit/>
          </a:bodyPr>
          <a:lstStyle>
            <a:lvl1pPr marL="0" indent="0">
              <a:buNone/>
              <a:defRPr lang="ru-RU" sz="2000" kern="1200" spc="150" baseline="0" dirty="0" smtClean="0">
                <a:solidFill>
                  <a:schemeClr val="tx1"/>
                </a:solidFill>
                <a:latin typeface="Arial" panose="020B0604020202020204" pitchFamily="34" charset="0"/>
                <a:ea typeface="+mj-ea"/>
                <a:cs typeface="+mj-cs"/>
              </a:defRPr>
            </a:lvl1pPr>
            <a:lvl2pPr marL="457200" indent="0">
              <a:buNone/>
              <a:defRPr lang="ru-RU" sz="2000" b="1"/>
            </a:lvl2pPr>
            <a:lvl3pPr marL="914400" indent="0">
              <a:buNone/>
              <a:defRPr lang="ru-RU" sz="1800" b="1"/>
            </a:lvl3pPr>
            <a:lvl4pPr marL="1371600" indent="0">
              <a:buNone/>
              <a:defRPr lang="ru-RU" sz="1600" b="1"/>
            </a:lvl4pPr>
            <a:lvl5pPr marL="1828800" indent="0">
              <a:buNone/>
              <a:defRPr lang="ru-RU" sz="1600" b="1"/>
            </a:lvl5pPr>
            <a:lvl6pPr marL="2286000" indent="0">
              <a:buNone/>
              <a:defRPr lang="ru-RU" sz="1600" b="1"/>
            </a:lvl6pPr>
            <a:lvl7pPr marL="2743200" indent="0">
              <a:buNone/>
              <a:defRPr lang="ru-RU" sz="1600" b="1"/>
            </a:lvl7pPr>
            <a:lvl8pPr marL="3200400" indent="0">
              <a:buNone/>
              <a:defRPr lang="ru-RU" sz="1600" b="1"/>
            </a:lvl8pPr>
            <a:lvl9pPr marL="3657600" indent="0">
              <a:buNone/>
              <a:defRPr lang="ru-RU" sz="1600" b="1"/>
            </a:lvl9pPr>
          </a:lstStyle>
          <a:p>
            <a:pPr lvl="0" rtl="0"/>
            <a:r>
              <a:rPr lang="ru-RU" dirty="0"/>
              <a:t>ЩЕЛКНИТЕ, ЧТОБЫ ИЗМЕНИТЬ ОБРАЗЕЦ ТЕКСТА</a:t>
            </a:r>
          </a:p>
        </p:txBody>
      </p:sp>
      <p:sp>
        <p:nvSpPr>
          <p:cNvPr id="4" name="Объект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rtlCol="0">
            <a:normAutofit/>
          </a:bodyPr>
          <a:lstStyle>
            <a:lvl1pPr marL="0" indent="0">
              <a:lnSpc>
                <a:spcPct val="100000"/>
              </a:lnSpc>
              <a:buNone/>
              <a:defRPr lang="ru-RU" sz="1400" spc="50" baseline="0"/>
            </a:lvl1pPr>
            <a:lvl2pPr marL="457200" indent="0">
              <a:lnSpc>
                <a:spcPct val="100000"/>
              </a:lnSpc>
              <a:buNone/>
              <a:defRPr lang="ru-RU" sz="1400" spc="50" baseline="0"/>
            </a:lvl2pPr>
            <a:lvl3pPr marL="914400" indent="0">
              <a:lnSpc>
                <a:spcPct val="100000"/>
              </a:lnSpc>
              <a:buNone/>
              <a:defRPr lang="ru-RU" sz="1400" spc="50" baseline="0"/>
            </a:lvl3pPr>
            <a:lvl4pPr marL="1371600" indent="0">
              <a:lnSpc>
                <a:spcPct val="100000"/>
              </a:lnSpc>
              <a:buNone/>
              <a:defRPr lang="ru-RU" sz="1400" spc="50" baseline="0"/>
            </a:lvl4pPr>
            <a:lvl5pPr marL="1828800" indent="0">
              <a:lnSpc>
                <a:spcPct val="100000"/>
              </a:lnSpc>
              <a:buNone/>
              <a:defRPr lang="ru-RU" sz="1400" spc="50" baseline="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ru-RU"/>
          </a:p>
        </p:txBody>
      </p:sp>
      <p:sp>
        <p:nvSpPr>
          <p:cNvPr id="5" name="Текст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rtlCol="0" anchor="b">
            <a:noAutofit/>
          </a:bodyPr>
          <a:lstStyle>
            <a:lvl1pPr marL="0" indent="0">
              <a:buNone/>
              <a:defRPr lang="ru-RU" sz="2000" kern="1200" spc="150" baseline="0" dirty="0" smtClean="0">
                <a:solidFill>
                  <a:schemeClr val="tx1"/>
                </a:solidFill>
                <a:latin typeface="Arial" panose="020B0604020202020204" pitchFamily="34" charset="0"/>
                <a:ea typeface="+mj-ea"/>
                <a:cs typeface="+mj-cs"/>
              </a:defRPr>
            </a:lvl1pPr>
            <a:lvl2pPr marL="457200" indent="0">
              <a:buNone/>
              <a:defRPr lang="ru-RU" sz="2000" b="1"/>
            </a:lvl2pPr>
            <a:lvl3pPr marL="914400" indent="0">
              <a:buNone/>
              <a:defRPr lang="ru-RU" sz="1800" b="1"/>
            </a:lvl3pPr>
            <a:lvl4pPr marL="1371600" indent="0">
              <a:buNone/>
              <a:defRPr lang="ru-RU" sz="1600" b="1"/>
            </a:lvl4pPr>
            <a:lvl5pPr marL="1828800" indent="0">
              <a:buNone/>
              <a:defRPr lang="ru-RU" sz="1600" b="1"/>
            </a:lvl5pPr>
            <a:lvl6pPr marL="2286000" indent="0">
              <a:buNone/>
              <a:defRPr lang="ru-RU" sz="1600" b="1"/>
            </a:lvl6pPr>
            <a:lvl7pPr marL="2743200" indent="0">
              <a:buNone/>
              <a:defRPr lang="ru-RU" sz="1600" b="1"/>
            </a:lvl7pPr>
            <a:lvl8pPr marL="3200400" indent="0">
              <a:buNone/>
              <a:defRPr lang="ru-RU" sz="1600" b="1"/>
            </a:lvl8pPr>
            <a:lvl9pPr marL="3657600" indent="0">
              <a:buNone/>
              <a:defRPr lang="ru-RU" sz="1600" b="1"/>
            </a:lvl9pPr>
          </a:lstStyle>
          <a:p>
            <a:pPr marL="0" lvl="0" indent="0" algn="l" defTabSz="914400" rtl="0" eaLnBrk="1" latinLnBrk="0" hangingPunct="1">
              <a:lnSpc>
                <a:spcPct val="90000"/>
              </a:lnSpc>
              <a:spcBef>
                <a:spcPts val="1000"/>
              </a:spcBef>
              <a:buFont typeface="Arial" panose="020B0604020202020204" pitchFamily="34" charset="0"/>
              <a:buNone/>
            </a:pPr>
            <a:r>
              <a:rPr lang="ru-RU" dirty="0"/>
              <a:t>ЩЕЛКНИТЕ, ЧТОБЫ ИЗМЕНИТЬ ОБРАЗЕЦ ТЕКСТА</a:t>
            </a:r>
          </a:p>
        </p:txBody>
      </p:sp>
      <p:sp>
        <p:nvSpPr>
          <p:cNvPr id="6" name="Объект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rtlCol="0">
            <a:normAutofit/>
          </a:bodyPr>
          <a:lstStyle>
            <a:lvl1pPr marL="0" indent="0">
              <a:lnSpc>
                <a:spcPct val="100000"/>
              </a:lnSpc>
              <a:buNone/>
              <a:defRPr lang="ru-RU" sz="1400" spc="50" baseline="0"/>
            </a:lvl1pPr>
            <a:lvl2pPr marL="457200" indent="0">
              <a:lnSpc>
                <a:spcPct val="100000"/>
              </a:lnSpc>
              <a:buNone/>
              <a:defRPr lang="ru-RU" sz="1400" spc="50" baseline="0"/>
            </a:lvl2pPr>
            <a:lvl3pPr marL="914400" indent="0">
              <a:lnSpc>
                <a:spcPct val="100000"/>
              </a:lnSpc>
              <a:buNone/>
              <a:defRPr lang="ru-RU" sz="1400" spc="50" baseline="0"/>
            </a:lvl3pPr>
            <a:lvl4pPr marL="1371600" indent="0">
              <a:lnSpc>
                <a:spcPct val="100000"/>
              </a:lnSpc>
              <a:buNone/>
              <a:defRPr lang="ru-RU" sz="1400" spc="50" baseline="0"/>
            </a:lvl4pPr>
            <a:lvl5pPr marL="1828800" indent="0">
              <a:lnSpc>
                <a:spcPct val="100000"/>
              </a:lnSpc>
              <a:buNone/>
              <a:defRPr lang="ru-RU" sz="1400" spc="50" baseline="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ru-RU"/>
          </a:p>
        </p:txBody>
      </p:sp>
      <p:sp>
        <p:nvSpPr>
          <p:cNvPr id="21" name="Текст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rtlCol="0" anchor="b">
            <a:noAutofit/>
          </a:bodyPr>
          <a:lstStyle>
            <a:lvl1pPr marL="0" indent="0">
              <a:buNone/>
              <a:defRPr lang="ru-RU" sz="2000" kern="1200" spc="150" baseline="0" dirty="0" smtClean="0">
                <a:solidFill>
                  <a:schemeClr val="tx1"/>
                </a:solidFill>
                <a:latin typeface="Arial" panose="020B0604020202020204" pitchFamily="34" charset="0"/>
                <a:ea typeface="+mj-ea"/>
                <a:cs typeface="+mj-cs"/>
              </a:defRPr>
            </a:lvl1pPr>
            <a:lvl2pPr marL="457200" indent="0">
              <a:buNone/>
              <a:defRPr lang="ru-RU" sz="2000" b="1"/>
            </a:lvl2pPr>
            <a:lvl3pPr marL="914400" indent="0">
              <a:buNone/>
              <a:defRPr lang="ru-RU" sz="1800" b="1"/>
            </a:lvl3pPr>
            <a:lvl4pPr marL="1371600" indent="0">
              <a:buNone/>
              <a:defRPr lang="ru-RU" sz="1600" b="1"/>
            </a:lvl4pPr>
            <a:lvl5pPr marL="1828800" indent="0">
              <a:buNone/>
              <a:defRPr lang="ru-RU" sz="1600" b="1"/>
            </a:lvl5pPr>
            <a:lvl6pPr marL="2286000" indent="0">
              <a:buNone/>
              <a:defRPr lang="ru-RU" sz="1600" b="1"/>
            </a:lvl6pPr>
            <a:lvl7pPr marL="2743200" indent="0">
              <a:buNone/>
              <a:defRPr lang="ru-RU" sz="1600" b="1"/>
            </a:lvl7pPr>
            <a:lvl8pPr marL="3200400" indent="0">
              <a:buNone/>
              <a:defRPr lang="ru-RU" sz="1600" b="1"/>
            </a:lvl8pPr>
            <a:lvl9pPr marL="3657600" indent="0">
              <a:buNone/>
              <a:defRPr lang="ru-RU" sz="1600" b="1"/>
            </a:lvl9pPr>
          </a:lstStyle>
          <a:p>
            <a:pPr lvl="0" rtl="0"/>
            <a:r>
              <a:rPr lang="ru-RU" dirty="0"/>
              <a:t>ЩЕЛКНИТЕ, ЧТОБЫ ИЗМЕНИТЬ ОБРАЗЕЦ ТЕКСТА</a:t>
            </a:r>
          </a:p>
        </p:txBody>
      </p:sp>
      <p:sp>
        <p:nvSpPr>
          <p:cNvPr id="22" name="Объект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rtlCol="0">
            <a:normAutofit/>
          </a:bodyPr>
          <a:lstStyle>
            <a:lvl1pPr marL="0" indent="0">
              <a:lnSpc>
                <a:spcPct val="100000"/>
              </a:lnSpc>
              <a:buNone/>
              <a:defRPr lang="ru-RU" sz="1400" spc="50" baseline="0"/>
            </a:lvl1pPr>
            <a:lvl2pPr marL="457200" indent="0">
              <a:lnSpc>
                <a:spcPct val="100000"/>
              </a:lnSpc>
              <a:buNone/>
              <a:defRPr lang="ru-RU" sz="1400" spc="50" baseline="0"/>
            </a:lvl2pPr>
            <a:lvl3pPr marL="914400" indent="0">
              <a:lnSpc>
                <a:spcPct val="100000"/>
              </a:lnSpc>
              <a:buNone/>
              <a:defRPr lang="ru-RU" sz="1400" spc="50" baseline="0"/>
            </a:lvl3pPr>
            <a:lvl4pPr marL="1371600" indent="0">
              <a:lnSpc>
                <a:spcPct val="100000"/>
              </a:lnSpc>
              <a:buNone/>
              <a:defRPr lang="ru-RU" sz="1400" spc="50" baseline="0"/>
            </a:lvl4pPr>
            <a:lvl5pPr marL="1828800" indent="0">
              <a:lnSpc>
                <a:spcPct val="100000"/>
              </a:lnSpc>
              <a:buNone/>
              <a:defRPr lang="ru-RU" sz="1400" spc="50" baseline="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ru-RU"/>
          </a:p>
        </p:txBody>
      </p:sp>
      <p:sp>
        <p:nvSpPr>
          <p:cNvPr id="7" name="Дата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lang="ru-RU" sz="900"/>
            </a:lvl1pPr>
          </a:lstStyle>
          <a:p>
            <a:pPr rtl="0"/>
            <a:r>
              <a:rPr lang="ru-RU"/>
              <a:t>20ГГ</a:t>
            </a:r>
          </a:p>
        </p:txBody>
      </p:sp>
      <p:sp>
        <p:nvSpPr>
          <p:cNvPr id="8" name="Нижний колонтитул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lang="ru-RU" sz="900"/>
            </a:lvl1pPr>
          </a:lstStyle>
          <a:p>
            <a:pPr rtl="0"/>
            <a:r>
              <a:rPr lang="ru-RU"/>
              <a:t>НАЗВАНИЕ ПРЕЗЕНТАЦИИ</a:t>
            </a:r>
          </a:p>
        </p:txBody>
      </p:sp>
      <p:sp>
        <p:nvSpPr>
          <p:cNvPr id="9" name="Номер слайда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lang="ru-RU" sz="900"/>
            </a:lvl1pPr>
          </a:lstStyle>
          <a:p>
            <a:pPr rtl="0"/>
            <a:fld id="{A49DFD55-3C28-40EF-9E31-A92D2E4017FF}" type="slidenum">
              <a:rPr lang="ru-RU" smtClean="0"/>
              <a:pPr/>
              <a:t>‹#›</a:t>
            </a:fld>
            <a:endParaRPr lang="ru-RU" dirty="0"/>
          </a:p>
        </p:txBody>
      </p:sp>
      <p:grpSp>
        <p:nvGrpSpPr>
          <p:cNvPr id="10" name="Группа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Прямая соединительная линия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Прямая соединительная линия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Сводк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rtlCol="0" anchor="b">
            <a:normAutofit/>
          </a:bodyPr>
          <a:lstStyle>
            <a:lvl1pPr>
              <a:defRPr lang="ru-RU" sz="2800" kern="1200" spc="150" baseline="0" dirty="0">
                <a:solidFill>
                  <a:schemeClr val="tx1"/>
                </a:solidFill>
                <a:latin typeface="Arial" panose="020B0604020202020204" pitchFamily="34" charset="0"/>
                <a:ea typeface="+mj-ea"/>
                <a:cs typeface="+mj-cs"/>
              </a:defRPr>
            </a:lvl1pPr>
          </a:lstStyle>
          <a:p>
            <a:pPr rtl="0"/>
            <a:r>
              <a:rPr lang="ru-RU" dirty="0"/>
              <a:t>ОБРАЗЕЦ ЗАГОЛОВКА</a:t>
            </a:r>
          </a:p>
        </p:txBody>
      </p:sp>
      <p:sp>
        <p:nvSpPr>
          <p:cNvPr id="3" name="Текст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rtlCol="0">
            <a:normAutofit/>
          </a:bodyPr>
          <a:lstStyle>
            <a:lvl1pPr marL="0" indent="0">
              <a:lnSpc>
                <a:spcPct val="100000"/>
              </a:lnSpc>
              <a:buNone/>
              <a:defRPr lang="ru-RU" sz="1400" spc="50" baseline="0">
                <a:solidFill>
                  <a:schemeClr val="tx1"/>
                </a:solidFill>
              </a:defRPr>
            </a:lvl1pPr>
            <a:lvl2pPr marL="457200" indent="0">
              <a:buNone/>
              <a:defRPr lang="ru-RU" sz="2000">
                <a:solidFill>
                  <a:schemeClr val="tx1">
                    <a:tint val="75000"/>
                  </a:schemeClr>
                </a:solidFill>
              </a:defRPr>
            </a:lvl2pPr>
            <a:lvl3pPr marL="914400" indent="0">
              <a:buNone/>
              <a:defRPr lang="ru-RU" sz="1800">
                <a:solidFill>
                  <a:schemeClr val="tx1">
                    <a:tint val="75000"/>
                  </a:schemeClr>
                </a:solidFill>
              </a:defRPr>
            </a:lvl3pPr>
            <a:lvl4pPr marL="1371600" indent="0">
              <a:buNone/>
              <a:defRPr lang="ru-RU" sz="1600">
                <a:solidFill>
                  <a:schemeClr val="tx1">
                    <a:tint val="75000"/>
                  </a:schemeClr>
                </a:solidFill>
              </a:defRPr>
            </a:lvl4pPr>
            <a:lvl5pPr marL="1828800" indent="0">
              <a:buNone/>
              <a:defRPr lang="ru-RU" sz="1600">
                <a:solidFill>
                  <a:schemeClr val="tx1">
                    <a:tint val="75000"/>
                  </a:schemeClr>
                </a:solidFill>
              </a:defRPr>
            </a:lvl5pPr>
            <a:lvl6pPr marL="2286000" indent="0">
              <a:buNone/>
              <a:defRPr lang="ru-RU" sz="1600">
                <a:solidFill>
                  <a:schemeClr val="tx1">
                    <a:tint val="75000"/>
                  </a:schemeClr>
                </a:solidFill>
              </a:defRPr>
            </a:lvl6pPr>
            <a:lvl7pPr marL="2743200" indent="0">
              <a:buNone/>
              <a:defRPr lang="ru-RU" sz="1600">
                <a:solidFill>
                  <a:schemeClr val="tx1">
                    <a:tint val="75000"/>
                  </a:schemeClr>
                </a:solidFill>
              </a:defRPr>
            </a:lvl7pPr>
            <a:lvl8pPr marL="3200400" indent="0">
              <a:buNone/>
              <a:defRPr lang="ru-RU" sz="1600">
                <a:solidFill>
                  <a:schemeClr val="tx1">
                    <a:tint val="75000"/>
                  </a:schemeClr>
                </a:solidFill>
              </a:defRPr>
            </a:lvl8pPr>
            <a:lvl9pPr marL="3657600" indent="0">
              <a:buNone/>
              <a:defRPr lang="ru-RU" sz="1600">
                <a:solidFill>
                  <a:schemeClr val="tx1">
                    <a:tint val="75000"/>
                  </a:schemeClr>
                </a:solidFill>
              </a:defRPr>
            </a:lvl9pPr>
          </a:lstStyle>
          <a:p>
            <a:pPr lvl="0" rtl="0"/>
            <a:r>
              <a:rPr lang="en-US"/>
              <a:t>Click to edit Master text styles</a:t>
            </a:r>
          </a:p>
        </p:txBody>
      </p:sp>
      <p:grpSp>
        <p:nvGrpSpPr>
          <p:cNvPr id="4" name="Группа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Прямая соединительная линия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Прямая соединительная линия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Дата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lang="ru-RU" sz="900"/>
            </a:lvl1pPr>
          </a:lstStyle>
          <a:p>
            <a:pPr rtl="0"/>
            <a:r>
              <a:rPr lang="ru-RU"/>
              <a:t>20ГГ</a:t>
            </a:r>
          </a:p>
        </p:txBody>
      </p:sp>
      <p:sp>
        <p:nvSpPr>
          <p:cNvPr id="22" name="Нижний колонтитул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lang="ru-RU" sz="900"/>
            </a:lvl1pPr>
          </a:lstStyle>
          <a:p>
            <a:pPr rtl="0"/>
            <a:r>
              <a:rPr lang="ru-RU"/>
              <a:t>НАЗВАНИЕ ПРЕЗЕНТАЦИИ</a:t>
            </a:r>
          </a:p>
        </p:txBody>
      </p:sp>
      <p:sp>
        <p:nvSpPr>
          <p:cNvPr id="24" name="Номер слайда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lang="ru-RU" sz="900"/>
            </a:lvl1pPr>
          </a:lstStyle>
          <a:p>
            <a:pPr rtl="0"/>
            <a:fld id="{A49DFD55-3C28-40EF-9E31-A92D2E4017FF}" type="slidenum">
              <a:rPr lang="ru-RU" smtClean="0"/>
              <a:pPr/>
              <a:t>‹#›</a:t>
            </a:fld>
            <a:endParaRPr lang="ru-RU"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Заключение">
    <p:bg>
      <p:bgPr>
        <a:solidFill>
          <a:schemeClr val="tx1"/>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rtlCol="0" anchor="b">
            <a:noAutofit/>
          </a:bodyPr>
          <a:lstStyle>
            <a:lvl1pPr algn="l">
              <a:defRPr lang="ru-RU" sz="3600" spc="150" baseline="0">
                <a:solidFill>
                  <a:schemeClr val="bg1"/>
                </a:solidFill>
              </a:defRPr>
            </a:lvl1pPr>
          </a:lstStyle>
          <a:p>
            <a:pPr rtl="0"/>
            <a:r>
              <a:rPr lang="ru-RU"/>
              <a:t>СТИЛЬ ОБРАЗЦА ЗАГОЛОВКА</a:t>
            </a:r>
          </a:p>
        </p:txBody>
      </p:sp>
      <p:sp>
        <p:nvSpPr>
          <p:cNvPr id="3" name="Подзаголовок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rtlCol="0">
            <a:normAutofit/>
          </a:bodyPr>
          <a:lstStyle>
            <a:lvl1pPr marL="0" indent="0" algn="l">
              <a:lnSpc>
                <a:spcPct val="150000"/>
              </a:lnSpc>
              <a:buNone/>
              <a:defRPr lang="ru-RU" sz="1400" spc="50" baseline="0">
                <a:solidFill>
                  <a:schemeClr val="bg1"/>
                </a:solidFill>
              </a:defRPr>
            </a:lvl1pPr>
            <a:lvl2pPr marL="457200" indent="0" algn="ctr">
              <a:buNone/>
              <a:defRPr lang="ru-RU" sz="2000"/>
            </a:lvl2pPr>
            <a:lvl3pPr marL="914400" indent="0" algn="ctr">
              <a:buNone/>
              <a:defRPr lang="ru-RU" sz="1800"/>
            </a:lvl3pPr>
            <a:lvl4pPr marL="1371600" indent="0" algn="ctr">
              <a:buNone/>
              <a:defRPr lang="ru-RU" sz="1600"/>
            </a:lvl4pPr>
            <a:lvl5pPr marL="1828800" indent="0" algn="ctr">
              <a:buNone/>
              <a:defRPr lang="ru-RU" sz="1600"/>
            </a:lvl5pPr>
            <a:lvl6pPr marL="2286000" indent="0" algn="ctr">
              <a:buNone/>
              <a:defRPr lang="ru-RU" sz="1600"/>
            </a:lvl6pPr>
            <a:lvl7pPr marL="2743200" indent="0" algn="ctr">
              <a:buNone/>
              <a:defRPr lang="ru-RU" sz="1600"/>
            </a:lvl7pPr>
            <a:lvl8pPr marL="3200400" indent="0" algn="ctr">
              <a:buNone/>
              <a:defRPr lang="ru-RU" sz="1600"/>
            </a:lvl8pPr>
            <a:lvl9pPr marL="3657600" indent="0" algn="ctr">
              <a:buNone/>
              <a:defRPr lang="ru-RU" sz="1600"/>
            </a:lvl9pPr>
          </a:lstStyle>
          <a:p>
            <a:pPr rtl="0"/>
            <a:r>
              <a:rPr lang="en-US"/>
              <a:t>Click to edit Master subtitle style</a:t>
            </a:r>
            <a:endParaRPr lang="ru-RU"/>
          </a:p>
        </p:txBody>
      </p:sp>
      <p:pic>
        <p:nvPicPr>
          <p:cNvPr id="6" name="Графический объект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Дата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rtlCol="0"/>
          <a:lstStyle>
            <a:lvl1pPr>
              <a:defRPr lang="ru-RU" sz="900"/>
            </a:lvl1pPr>
          </a:lstStyle>
          <a:p>
            <a:pPr rtl="0"/>
            <a:r>
              <a:rPr lang="ru-RU"/>
              <a:t>20ГГ</a:t>
            </a:r>
          </a:p>
        </p:txBody>
      </p:sp>
      <p:sp>
        <p:nvSpPr>
          <p:cNvPr id="10" name="Нижний колонтитул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rtlCol="0"/>
          <a:lstStyle>
            <a:lvl1pPr>
              <a:defRPr lang="ru-RU" sz="900"/>
            </a:lvl1pPr>
          </a:lstStyle>
          <a:p>
            <a:pPr rtl="0"/>
            <a:r>
              <a:rPr lang="ru-RU"/>
              <a:t>НАЗВАНИЕ ПРЕЗЕНТАЦИИ</a:t>
            </a:r>
          </a:p>
        </p:txBody>
      </p:sp>
      <p:sp>
        <p:nvSpPr>
          <p:cNvPr id="11" name="Номер слайда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rtlCol="0"/>
          <a:lstStyle>
            <a:lvl1pPr>
              <a:defRPr lang="ru-RU" sz="900"/>
            </a:lvl1pPr>
          </a:lstStyle>
          <a:p>
            <a:pPr rtl="0"/>
            <a:fld id="{A49DFD55-3C28-40EF-9E31-A92D2E4017FF}" type="slidenum">
              <a:rPr lang="ru-RU" smtClean="0"/>
              <a:pPr/>
              <a:t>‹#›</a:t>
            </a:fld>
            <a:endParaRPr lang="ru-RU"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Повестка">
    <p:bg>
      <p:bgPr>
        <a:solidFill>
          <a:schemeClr val="tx1"/>
        </a:solidFill>
        <a:effectLst/>
      </p:bgPr>
    </p:bg>
    <p:spTree>
      <p:nvGrpSpPr>
        <p:cNvPr id="1" name=""/>
        <p:cNvGrpSpPr/>
        <p:nvPr/>
      </p:nvGrpSpPr>
      <p:grpSpPr>
        <a:xfrm>
          <a:off x="0" y="0"/>
          <a:ext cx="0" cy="0"/>
          <a:chOff x="0" y="0"/>
          <a:chExt cx="0" cy="0"/>
        </a:xfrm>
      </p:grpSpPr>
      <p:pic>
        <p:nvPicPr>
          <p:cNvPr id="8" name="Графический объект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Заголовок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rtlCol="0" anchor="b">
            <a:normAutofit/>
          </a:bodyPr>
          <a:lstStyle>
            <a:lvl1pPr>
              <a:defRPr lang="ru-RU" sz="2800" spc="150" baseline="0">
                <a:solidFill>
                  <a:schemeClr val="bg1"/>
                </a:solidFill>
              </a:defRPr>
            </a:lvl1pPr>
          </a:lstStyle>
          <a:p>
            <a:pPr rtl="0"/>
            <a:r>
              <a:rPr lang="ru-RU"/>
              <a:t>СТИЛЬ ОБРАЗЦА ЗАГОЛОВКА</a:t>
            </a:r>
          </a:p>
        </p:txBody>
      </p:sp>
      <p:sp>
        <p:nvSpPr>
          <p:cNvPr id="3" name="Объект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rtlCol="0">
            <a:normAutofit/>
          </a:bodyPr>
          <a:lstStyle>
            <a:lvl1pPr marL="0" indent="0">
              <a:lnSpc>
                <a:spcPct val="150000"/>
              </a:lnSpc>
              <a:buNone/>
              <a:defRPr lang="ru-RU" sz="1400">
                <a:solidFill>
                  <a:schemeClr val="bg1"/>
                </a:solidFill>
              </a:defRPr>
            </a:lvl1pPr>
            <a:lvl2pPr marL="457200" indent="0">
              <a:lnSpc>
                <a:spcPct val="150000"/>
              </a:lnSpc>
              <a:buNone/>
              <a:defRPr lang="ru-RU" sz="1400">
                <a:solidFill>
                  <a:schemeClr val="bg1"/>
                </a:solidFill>
              </a:defRPr>
            </a:lvl2pPr>
            <a:lvl3pPr marL="914400" indent="0">
              <a:lnSpc>
                <a:spcPct val="150000"/>
              </a:lnSpc>
              <a:buNone/>
              <a:defRPr lang="ru-RU" sz="1400">
                <a:solidFill>
                  <a:schemeClr val="bg1"/>
                </a:solidFill>
              </a:defRPr>
            </a:lvl3pPr>
            <a:lvl4pPr marL="1371600" indent="0">
              <a:lnSpc>
                <a:spcPct val="150000"/>
              </a:lnSpc>
              <a:buNone/>
              <a:defRPr lang="ru-RU" sz="1400">
                <a:solidFill>
                  <a:schemeClr val="bg1"/>
                </a:solidFill>
              </a:defRPr>
            </a:lvl4pPr>
            <a:lvl5pPr marL="1828800" indent="0">
              <a:lnSpc>
                <a:spcPct val="150000"/>
              </a:lnSpc>
              <a:buNone/>
              <a:defRPr lang="ru-RU" sz="1400">
                <a:solidFill>
                  <a:schemeClr val="bg1"/>
                </a:solidFill>
              </a:defRPr>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ru-RU"/>
          </a:p>
        </p:txBody>
      </p:sp>
      <p:sp>
        <p:nvSpPr>
          <p:cNvPr id="4" name="Дата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rtlCol="0"/>
          <a:lstStyle>
            <a:lvl1pPr>
              <a:defRPr lang="ru-RU" sz="900"/>
            </a:lvl1pPr>
          </a:lstStyle>
          <a:p>
            <a:pPr rtl="0"/>
            <a:r>
              <a:rPr lang="ru-RU"/>
              <a:t>20XX</a:t>
            </a:r>
          </a:p>
        </p:txBody>
      </p:sp>
      <p:sp>
        <p:nvSpPr>
          <p:cNvPr id="5" name="Нижний колонтитул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rtlCol="0"/>
          <a:lstStyle>
            <a:lvl1pPr>
              <a:defRPr lang="ru-RU" sz="900"/>
            </a:lvl1pPr>
          </a:lstStyle>
          <a:p>
            <a:pPr rtl="0"/>
            <a:r>
              <a:rPr lang="ru-RU"/>
              <a:t>ЗАГОЛОВОК ПРЕЗЕНТАЦИИ</a:t>
            </a:r>
          </a:p>
        </p:txBody>
      </p:sp>
      <p:sp>
        <p:nvSpPr>
          <p:cNvPr id="6" name="Номер слайда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rtlCol="0"/>
          <a:lstStyle>
            <a:lvl1pPr>
              <a:defRPr lang="ru-RU" sz="900"/>
            </a:lvl1pPr>
          </a:lstStyle>
          <a:p>
            <a:pPr rtl="0"/>
            <a:fld id="{A49DFD55-3C28-40EF-9E31-A92D2E4017FF}" type="slidenum">
              <a:rPr lang="ru-RU" smtClean="0"/>
              <a:pPr/>
              <a:t>‹#›</a:t>
            </a:fld>
            <a:endParaRPr lang="ru-RU"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Введ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rtlCol="0" anchor="b">
            <a:normAutofit/>
          </a:bodyPr>
          <a:lstStyle>
            <a:lvl1pPr>
              <a:defRPr lang="ru-RU" sz="2800" kern="1200" spc="150" baseline="0" dirty="0">
                <a:solidFill>
                  <a:schemeClr val="tx1"/>
                </a:solidFill>
                <a:latin typeface="Arial" panose="020B0604020202020204" pitchFamily="34" charset="0"/>
                <a:ea typeface="+mj-ea"/>
                <a:cs typeface="+mj-cs"/>
              </a:defRPr>
            </a:lvl1pPr>
          </a:lstStyle>
          <a:p>
            <a:pPr rtl="0"/>
            <a:r>
              <a:rPr lang="ru-RU" dirty="0"/>
              <a:t>ОБРАЗЕЦ ЗАГОЛОВКА</a:t>
            </a:r>
          </a:p>
        </p:txBody>
      </p:sp>
      <p:sp>
        <p:nvSpPr>
          <p:cNvPr id="3" name="Текст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rtlCol="0">
            <a:normAutofit/>
          </a:bodyPr>
          <a:lstStyle>
            <a:lvl1pPr marL="0" indent="0">
              <a:lnSpc>
                <a:spcPct val="100000"/>
              </a:lnSpc>
              <a:buNone/>
              <a:defRPr lang="ru-RU" sz="1400" spc="50" baseline="0">
                <a:solidFill>
                  <a:schemeClr val="tx1"/>
                </a:solidFill>
              </a:defRPr>
            </a:lvl1pPr>
            <a:lvl2pPr marL="457200" indent="0">
              <a:buNone/>
              <a:defRPr lang="ru-RU" sz="2000">
                <a:solidFill>
                  <a:schemeClr val="tx1">
                    <a:tint val="75000"/>
                  </a:schemeClr>
                </a:solidFill>
              </a:defRPr>
            </a:lvl2pPr>
            <a:lvl3pPr marL="914400" indent="0">
              <a:buNone/>
              <a:defRPr lang="ru-RU" sz="1800">
                <a:solidFill>
                  <a:schemeClr val="tx1">
                    <a:tint val="75000"/>
                  </a:schemeClr>
                </a:solidFill>
              </a:defRPr>
            </a:lvl3pPr>
            <a:lvl4pPr marL="1371600" indent="0">
              <a:buNone/>
              <a:defRPr lang="ru-RU" sz="1600">
                <a:solidFill>
                  <a:schemeClr val="tx1">
                    <a:tint val="75000"/>
                  </a:schemeClr>
                </a:solidFill>
              </a:defRPr>
            </a:lvl4pPr>
            <a:lvl5pPr marL="1828800" indent="0">
              <a:buNone/>
              <a:defRPr lang="ru-RU" sz="1600">
                <a:solidFill>
                  <a:schemeClr val="tx1">
                    <a:tint val="75000"/>
                  </a:schemeClr>
                </a:solidFill>
              </a:defRPr>
            </a:lvl5pPr>
            <a:lvl6pPr marL="2286000" indent="0">
              <a:buNone/>
              <a:defRPr lang="ru-RU" sz="1600">
                <a:solidFill>
                  <a:schemeClr val="tx1">
                    <a:tint val="75000"/>
                  </a:schemeClr>
                </a:solidFill>
              </a:defRPr>
            </a:lvl6pPr>
            <a:lvl7pPr marL="2743200" indent="0">
              <a:buNone/>
              <a:defRPr lang="ru-RU" sz="1600">
                <a:solidFill>
                  <a:schemeClr val="tx1">
                    <a:tint val="75000"/>
                  </a:schemeClr>
                </a:solidFill>
              </a:defRPr>
            </a:lvl7pPr>
            <a:lvl8pPr marL="3200400" indent="0">
              <a:buNone/>
              <a:defRPr lang="ru-RU" sz="1600">
                <a:solidFill>
                  <a:schemeClr val="tx1">
                    <a:tint val="75000"/>
                  </a:schemeClr>
                </a:solidFill>
              </a:defRPr>
            </a:lvl8pPr>
            <a:lvl9pPr marL="3657600" indent="0">
              <a:buNone/>
              <a:defRPr lang="ru-RU" sz="1600">
                <a:solidFill>
                  <a:schemeClr val="tx1">
                    <a:tint val="75000"/>
                  </a:schemeClr>
                </a:solidFill>
              </a:defRPr>
            </a:lvl9pPr>
          </a:lstStyle>
          <a:p>
            <a:pPr lvl="0" rtl="0"/>
            <a:r>
              <a:rPr lang="en-US"/>
              <a:t>Click to edit Master text styles</a:t>
            </a:r>
          </a:p>
        </p:txBody>
      </p:sp>
      <p:sp>
        <p:nvSpPr>
          <p:cNvPr id="4" name="Дата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rtlCol="0"/>
          <a:lstStyle>
            <a:lvl1pPr>
              <a:defRPr lang="ru-RU" sz="900"/>
            </a:lvl1pPr>
          </a:lstStyle>
          <a:p>
            <a:pPr rtl="0"/>
            <a:r>
              <a:rPr lang="ru-RU"/>
              <a:t>20ГГ</a:t>
            </a:r>
          </a:p>
        </p:txBody>
      </p:sp>
      <p:sp>
        <p:nvSpPr>
          <p:cNvPr id="5" name="Нижний колонтитул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rtlCol="0"/>
          <a:lstStyle>
            <a:lvl1pPr>
              <a:defRPr lang="ru-RU" sz="900"/>
            </a:lvl1pPr>
          </a:lstStyle>
          <a:p>
            <a:pPr rtl="0"/>
            <a:r>
              <a:rPr lang="ru-RU"/>
              <a:t>ЗАГОЛОВОК ПРЕЗЕНТАЦИИ</a:t>
            </a:r>
          </a:p>
        </p:txBody>
      </p:sp>
      <p:sp>
        <p:nvSpPr>
          <p:cNvPr id="6" name="Номер слайда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rtlCol="0"/>
          <a:lstStyle>
            <a:lvl1pPr>
              <a:defRPr lang="ru-RU" sz="900"/>
            </a:lvl1pPr>
          </a:lstStyle>
          <a:p>
            <a:pPr rtl="0"/>
            <a:fld id="{A49DFD55-3C28-40EF-9E31-A92D2E4017FF}" type="slidenum">
              <a:rPr lang="ru-RU" smtClean="0"/>
              <a:pPr/>
              <a:t>‹#›</a:t>
            </a:fld>
            <a:endParaRPr lang="ru-RU" dirty="0"/>
          </a:p>
        </p:txBody>
      </p:sp>
      <p:grpSp>
        <p:nvGrpSpPr>
          <p:cNvPr id="7" name="Группа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Прямая соединительная линия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Прямая соединительная линия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Разрыв раздела">
    <p:bg>
      <p:bgPr>
        <a:solidFill>
          <a:schemeClr val="tx1"/>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rtlCol="0" anchor="b">
            <a:noAutofit/>
          </a:bodyPr>
          <a:lstStyle>
            <a:lvl1pPr algn="l">
              <a:defRPr lang="ru-RU" sz="3600" spc="150" baseline="0">
                <a:solidFill>
                  <a:schemeClr val="bg1"/>
                </a:solidFill>
              </a:defRPr>
            </a:lvl1pPr>
          </a:lstStyle>
          <a:p>
            <a:pPr rtl="0"/>
            <a:r>
              <a:rPr lang="ru-RU"/>
              <a:t>СТИЛЬ ОБРАЗЦА ЗАГОЛОВКА</a:t>
            </a:r>
          </a:p>
        </p:txBody>
      </p:sp>
      <p:sp>
        <p:nvSpPr>
          <p:cNvPr id="3" name="Подзаголовок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rtlCol="0">
            <a:normAutofit/>
          </a:bodyPr>
          <a:lstStyle>
            <a:lvl1pPr marL="0" indent="0" algn="l">
              <a:buNone/>
              <a:defRPr lang="ru-RU" sz="1600">
                <a:solidFill>
                  <a:schemeClr val="bg1"/>
                </a:solidFill>
              </a:defRPr>
            </a:lvl1pPr>
            <a:lvl2pPr marL="457200" indent="0" algn="ctr">
              <a:buNone/>
              <a:defRPr lang="ru-RU" sz="2000"/>
            </a:lvl2pPr>
            <a:lvl3pPr marL="914400" indent="0" algn="ctr">
              <a:buNone/>
              <a:defRPr lang="ru-RU" sz="1800"/>
            </a:lvl3pPr>
            <a:lvl4pPr marL="1371600" indent="0" algn="ctr">
              <a:buNone/>
              <a:defRPr lang="ru-RU" sz="1600"/>
            </a:lvl4pPr>
            <a:lvl5pPr marL="1828800" indent="0" algn="ctr">
              <a:buNone/>
              <a:defRPr lang="ru-RU" sz="1600"/>
            </a:lvl5pPr>
            <a:lvl6pPr marL="2286000" indent="0" algn="ctr">
              <a:buNone/>
              <a:defRPr lang="ru-RU" sz="1600"/>
            </a:lvl6pPr>
            <a:lvl7pPr marL="2743200" indent="0" algn="ctr">
              <a:buNone/>
              <a:defRPr lang="ru-RU" sz="1600"/>
            </a:lvl7pPr>
            <a:lvl8pPr marL="3200400" indent="0" algn="ctr">
              <a:buNone/>
              <a:defRPr lang="ru-RU" sz="1600"/>
            </a:lvl8pPr>
            <a:lvl9pPr marL="3657600" indent="0" algn="ctr">
              <a:buNone/>
              <a:defRPr lang="ru-RU" sz="1600"/>
            </a:lvl9pPr>
          </a:lstStyle>
          <a:p>
            <a:pPr rtl="0"/>
            <a:r>
              <a:rPr lang="en-US"/>
              <a:t>Click to edit Master subtitle style</a:t>
            </a:r>
            <a:endParaRPr lang="ru-RU"/>
          </a:p>
        </p:txBody>
      </p:sp>
      <p:pic>
        <p:nvPicPr>
          <p:cNvPr id="5" name="Графический объект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Диаграмма">
    <p:bg>
      <p:bgPr>
        <a:solidFill>
          <a:schemeClr val="accent1"/>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rtlCol="0">
            <a:normAutofit/>
          </a:bodyPr>
          <a:lstStyle>
            <a:lvl1pPr algn="ctr">
              <a:defRPr lang="ru-RU" sz="2800" kern="1200" spc="150" baseline="0" dirty="0">
                <a:solidFill>
                  <a:schemeClr val="tx1"/>
                </a:solidFill>
                <a:latin typeface="Arial" panose="020B0604020202020204" pitchFamily="34" charset="0"/>
                <a:ea typeface="+mj-ea"/>
                <a:cs typeface="+mj-cs"/>
              </a:defRPr>
            </a:lvl1pPr>
          </a:lstStyle>
          <a:p>
            <a:pPr rtl="0"/>
            <a:r>
              <a:rPr lang="ru-RU" dirty="0"/>
              <a:t>ЩЕЛКНИТЕ, ЧТОБЫ ИЗМЕНИТЬ СТИЛЬ ЗАГОЛОВКА НА ОБРАЗЦЕ СЛАЙДА</a:t>
            </a:r>
          </a:p>
        </p:txBody>
      </p:sp>
      <p:sp>
        <p:nvSpPr>
          <p:cNvPr id="3" name="Дата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lang="ru-RU" sz="900"/>
            </a:lvl1pPr>
          </a:lstStyle>
          <a:p>
            <a:pPr rtl="0"/>
            <a:r>
              <a:rPr lang="ru-RU"/>
              <a:t>20ГГ</a:t>
            </a:r>
          </a:p>
        </p:txBody>
      </p:sp>
      <p:sp>
        <p:nvSpPr>
          <p:cNvPr id="4" name="Нижний колонтитул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lang="ru-RU" sz="900"/>
            </a:lvl1pPr>
          </a:lstStyle>
          <a:p>
            <a:pPr rtl="0"/>
            <a:r>
              <a:rPr lang="ru-RU"/>
              <a:t>ЗАГОЛОВОК ПРЕЗЕНТАЦИИ</a:t>
            </a:r>
          </a:p>
        </p:txBody>
      </p:sp>
      <p:sp>
        <p:nvSpPr>
          <p:cNvPr id="5" name="Номер слайда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lang="ru-RU" sz="900"/>
            </a:lvl1pPr>
          </a:lstStyle>
          <a:p>
            <a:pPr rtl="0"/>
            <a:fld id="{A49DFD55-3C28-40EF-9E31-A92D2E4017FF}" type="slidenum">
              <a:rPr lang="ru-RU" smtClean="0"/>
              <a:pPr/>
              <a:t>‹#›</a:t>
            </a:fld>
            <a:endParaRPr lang="ru-RU" dirty="0"/>
          </a:p>
        </p:txBody>
      </p:sp>
      <p:sp>
        <p:nvSpPr>
          <p:cNvPr id="7" name="Заполнитель для диаграммы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rtlCol="0"/>
          <a:lstStyle>
            <a:defPPr>
              <a:defRPr lang="ru-RU"/>
            </a:defPPr>
          </a:lstStyle>
          <a:p>
            <a:pPr rtl="0"/>
            <a:r>
              <a:rPr lang="en-US"/>
              <a:t>Click icon to add chart</a:t>
            </a:r>
            <a:endParaRPr lang="ru-RU"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Стол">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rtlCol="0">
            <a:normAutofit/>
          </a:bodyPr>
          <a:lstStyle>
            <a:lvl1pPr algn="ctr">
              <a:defRPr lang="ru-RU" sz="2800" kern="1200" spc="150" baseline="0" dirty="0">
                <a:solidFill>
                  <a:schemeClr val="tx1"/>
                </a:solidFill>
                <a:latin typeface="Arial" panose="020B0604020202020204" pitchFamily="34" charset="0"/>
                <a:ea typeface="+mj-ea"/>
                <a:cs typeface="+mj-cs"/>
              </a:defRPr>
            </a:lvl1pPr>
          </a:lstStyle>
          <a:p>
            <a:pPr rtl="0"/>
            <a:r>
              <a:rPr lang="ru-RU" dirty="0"/>
              <a:t>ЩЕЛКНИТЕ, ЧТОБЫ ИЗМЕНИТЬ СТИЛЬ ЗАГОЛОВКА НА ОБРАЗЦЕ СЛАЙДА</a:t>
            </a:r>
          </a:p>
        </p:txBody>
      </p:sp>
      <p:sp>
        <p:nvSpPr>
          <p:cNvPr id="8" name="Таблица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rtlCol="0"/>
          <a:lstStyle>
            <a:defPPr>
              <a:defRPr lang="ru-RU"/>
            </a:defPPr>
          </a:lstStyle>
          <a:p>
            <a:pPr rtl="0"/>
            <a:r>
              <a:rPr lang="en-US"/>
              <a:t>Click icon to add table</a:t>
            </a:r>
            <a:endParaRPr lang="ru-RU" dirty="0"/>
          </a:p>
        </p:txBody>
      </p:sp>
      <p:sp>
        <p:nvSpPr>
          <p:cNvPr id="3" name="Дата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lang="ru-RU" sz="900"/>
            </a:lvl1pPr>
          </a:lstStyle>
          <a:p>
            <a:pPr rtl="0"/>
            <a:r>
              <a:rPr lang="ru-RU"/>
              <a:t>20ГГ</a:t>
            </a:r>
          </a:p>
        </p:txBody>
      </p:sp>
      <p:sp>
        <p:nvSpPr>
          <p:cNvPr id="4" name="Нижний колонтитул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lang="ru-RU" sz="900"/>
            </a:lvl1pPr>
          </a:lstStyle>
          <a:p>
            <a:pPr rtl="0"/>
            <a:r>
              <a:rPr lang="ru-RU"/>
              <a:t>ЗАГОЛОВОК ПРЕЗЕНТАЦИИ</a:t>
            </a:r>
          </a:p>
        </p:txBody>
      </p:sp>
      <p:sp>
        <p:nvSpPr>
          <p:cNvPr id="5" name="Номер слайда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lang="ru-RU" sz="900"/>
            </a:lvl1pPr>
          </a:lstStyle>
          <a:p>
            <a:pPr rtl="0"/>
            <a:fld id="{A49DFD55-3C28-40EF-9E31-A92D2E4017FF}" type="slidenum">
              <a:rPr lang="ru-RU" smtClean="0"/>
              <a:pPr/>
              <a:t>‹#›</a:t>
            </a:fld>
            <a:endParaRPr lang="ru-RU"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Цитата">
    <p:spTree>
      <p:nvGrpSpPr>
        <p:cNvPr id="1" name=""/>
        <p:cNvGrpSpPr/>
        <p:nvPr/>
      </p:nvGrpSpPr>
      <p:grpSpPr>
        <a:xfrm>
          <a:off x="0" y="0"/>
          <a:ext cx="0" cy="0"/>
          <a:chOff x="0" y="0"/>
          <a:chExt cx="0" cy="0"/>
        </a:xfrm>
      </p:grpSpPr>
      <p:pic>
        <p:nvPicPr>
          <p:cNvPr id="7" name="Графический объект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Заголовок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rtlCol="0" anchor="b">
            <a:normAutofit/>
          </a:bodyPr>
          <a:lstStyle>
            <a:lvl1pPr>
              <a:defRPr lang="ru-RU" sz="2800" kern="1200" spc="150" baseline="0" dirty="0">
                <a:solidFill>
                  <a:schemeClr val="tx1"/>
                </a:solidFill>
                <a:latin typeface="Arial" panose="020B0604020202020204" pitchFamily="34" charset="0"/>
                <a:ea typeface="+mj-ea"/>
                <a:cs typeface="+mj-cs"/>
              </a:defRPr>
            </a:lvl1pPr>
          </a:lstStyle>
          <a:p>
            <a:pPr rtl="0"/>
            <a:r>
              <a:rPr lang="ru-RU" dirty="0"/>
              <a:t>СТИЛЬ ОБРАЗЦА ЗАГОЛОВКА</a:t>
            </a:r>
          </a:p>
        </p:txBody>
      </p:sp>
      <p:sp>
        <p:nvSpPr>
          <p:cNvPr id="10" name="Подзаголовок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rtlCol="0" anchor="b">
            <a:normAutofit/>
          </a:bodyPr>
          <a:lstStyle>
            <a:lvl1pPr marL="0" indent="0" algn="l">
              <a:buNone/>
              <a:defRPr lang="ru-RU" sz="1600">
                <a:solidFill>
                  <a:schemeClr val="bg2">
                    <a:lumMod val="50000"/>
                  </a:schemeClr>
                </a:solidFill>
              </a:defRPr>
            </a:lvl1pPr>
            <a:lvl2pPr marL="457200" indent="0" algn="ctr">
              <a:buNone/>
              <a:defRPr lang="ru-RU" sz="2000"/>
            </a:lvl2pPr>
            <a:lvl3pPr marL="914400" indent="0" algn="ctr">
              <a:buNone/>
              <a:defRPr lang="ru-RU" sz="1800"/>
            </a:lvl3pPr>
            <a:lvl4pPr marL="1371600" indent="0" algn="ctr">
              <a:buNone/>
              <a:defRPr lang="ru-RU" sz="1600"/>
            </a:lvl4pPr>
            <a:lvl5pPr marL="1828800" indent="0" algn="ctr">
              <a:buNone/>
              <a:defRPr lang="ru-RU" sz="1600"/>
            </a:lvl5pPr>
            <a:lvl6pPr marL="2286000" indent="0" algn="ctr">
              <a:buNone/>
              <a:defRPr lang="ru-RU" sz="1600"/>
            </a:lvl6pPr>
            <a:lvl7pPr marL="2743200" indent="0" algn="ctr">
              <a:buNone/>
              <a:defRPr lang="ru-RU" sz="1600"/>
            </a:lvl7pPr>
            <a:lvl8pPr marL="3200400" indent="0" algn="ctr">
              <a:buNone/>
              <a:defRPr lang="ru-RU" sz="1600"/>
            </a:lvl8pPr>
            <a:lvl9pPr marL="3657600" indent="0" algn="ctr">
              <a:buNone/>
              <a:defRPr lang="ru-RU" sz="1600"/>
            </a:lvl9pPr>
          </a:lstStyle>
          <a:p>
            <a:pPr rtl="0"/>
            <a:r>
              <a:rPr lang="en-US"/>
              <a:t>Click to edit Master subtitle style</a:t>
            </a:r>
            <a:endParaRPr lang="ru-RU"/>
          </a:p>
        </p:txBody>
      </p:sp>
      <p:sp>
        <p:nvSpPr>
          <p:cNvPr id="3" name="Дата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rtlCol="0"/>
          <a:lstStyle>
            <a:lvl1pPr>
              <a:defRPr lang="ru-RU" sz="900"/>
            </a:lvl1pPr>
          </a:lstStyle>
          <a:p>
            <a:pPr rtl="0"/>
            <a:r>
              <a:rPr lang="ru-RU"/>
              <a:t>20ГГ</a:t>
            </a:r>
          </a:p>
        </p:txBody>
      </p:sp>
      <p:sp>
        <p:nvSpPr>
          <p:cNvPr id="4" name="Нижний колонтитул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rtlCol="0"/>
          <a:lstStyle>
            <a:lvl1pPr>
              <a:defRPr lang="ru-RU" sz="900"/>
            </a:lvl1pPr>
          </a:lstStyle>
          <a:p>
            <a:pPr rtl="0"/>
            <a:r>
              <a:rPr lang="ru-RU"/>
              <a:t>ЗАГОЛОВОК ПРЕЗЕНТАЦИИ</a:t>
            </a:r>
          </a:p>
        </p:txBody>
      </p:sp>
      <p:sp>
        <p:nvSpPr>
          <p:cNvPr id="5" name="Номер слайда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rtlCol="0"/>
          <a:lstStyle>
            <a:lvl1pPr>
              <a:defRPr lang="ru-RU" sz="900"/>
            </a:lvl1pPr>
          </a:lstStyle>
          <a:p>
            <a:pPr rtl="0"/>
            <a:fld id="{A49DFD55-3C28-40EF-9E31-A92D2E4017FF}" type="slidenum">
              <a:rPr lang="ru-RU" smtClean="0"/>
              <a:pPr/>
              <a:t>‹#›</a:t>
            </a:fld>
            <a:endParaRPr lang="ru-RU" dirty="0"/>
          </a:p>
        </p:txBody>
      </p:sp>
      <p:cxnSp>
        <p:nvCxnSpPr>
          <p:cNvPr id="9" name="Прямая соединительная линия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Слайд команды: 4 человека">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ru-RU" sz="2800" kern="1200" spc="150" baseline="0" dirty="0">
                <a:solidFill>
                  <a:schemeClr val="tx1"/>
                </a:solidFill>
                <a:latin typeface="Arial" panose="020B0604020202020204" pitchFamily="34" charset="0"/>
                <a:ea typeface="+mj-ea"/>
                <a:cs typeface="+mj-cs"/>
              </a:defRPr>
            </a:lvl1pPr>
          </a:lstStyle>
          <a:p>
            <a:pPr rtl="0"/>
            <a:r>
              <a:rPr lang="ru-RU" dirty="0"/>
              <a:t>ЩЕЛКНИТЕ, ЧТОБЫ ИЗМЕНИТЬ СТИЛЬ ЗАГОЛОВКА НА ОБРАЗЦЕ СЛАЙДА</a:t>
            </a:r>
          </a:p>
        </p:txBody>
      </p:sp>
      <p:sp>
        <p:nvSpPr>
          <p:cNvPr id="11" name="Рисунок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rtlCol="0"/>
          <a:lstStyle>
            <a:defPPr>
              <a:defRPr lang="ru-RU"/>
            </a:defPPr>
          </a:lstStyle>
          <a:p>
            <a:pPr rtl="0"/>
            <a:r>
              <a:rPr lang="en-US"/>
              <a:t>Click icon to add picture</a:t>
            </a:r>
            <a:endParaRPr lang="ru-RU" dirty="0"/>
          </a:p>
        </p:txBody>
      </p:sp>
      <p:sp>
        <p:nvSpPr>
          <p:cNvPr id="3" name="Текст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rtlCol="0" anchor="ctr">
            <a:noAutofit/>
          </a:bodyPr>
          <a:lstStyle>
            <a:lvl1pPr marL="0" indent="0" algn="ctr">
              <a:buNone/>
              <a:defRPr lang="ru-RU" sz="1400" kern="1200" spc="150" baseline="0" dirty="0" smtClean="0">
                <a:solidFill>
                  <a:schemeClr val="tx1"/>
                </a:solidFill>
                <a:latin typeface="Arial" panose="020B0604020202020204" pitchFamily="34" charset="0"/>
                <a:ea typeface="+mj-ea"/>
                <a:cs typeface="+mj-cs"/>
              </a:defRPr>
            </a:lvl1pPr>
            <a:lvl2pPr marL="457200" indent="0">
              <a:buNone/>
              <a:defRPr lang="ru-RU" sz="2000" b="1"/>
            </a:lvl2pPr>
            <a:lvl3pPr marL="914400" indent="0">
              <a:buNone/>
              <a:defRPr lang="ru-RU" sz="1800" b="1"/>
            </a:lvl3pPr>
            <a:lvl4pPr marL="1371600" indent="0">
              <a:buNone/>
              <a:defRPr lang="ru-RU" sz="1600" b="1"/>
            </a:lvl4pPr>
            <a:lvl5pPr marL="1828800" indent="0">
              <a:buNone/>
              <a:defRPr lang="ru-RU" sz="1600" b="1"/>
            </a:lvl5pPr>
            <a:lvl6pPr marL="2286000" indent="0">
              <a:buNone/>
              <a:defRPr lang="ru-RU" sz="1600" b="1"/>
            </a:lvl6pPr>
            <a:lvl7pPr marL="2743200" indent="0">
              <a:buNone/>
              <a:defRPr lang="ru-RU" sz="1600" b="1"/>
            </a:lvl7pPr>
            <a:lvl8pPr marL="3200400" indent="0">
              <a:buNone/>
              <a:defRPr lang="ru-RU" sz="1600" b="1"/>
            </a:lvl8pPr>
            <a:lvl9pPr marL="3657600" indent="0">
              <a:buNone/>
              <a:defRPr lang="ru-RU" sz="1600" b="1"/>
            </a:lvl9pPr>
          </a:lstStyle>
          <a:p>
            <a:pPr lvl="0" rtl="0"/>
            <a:r>
              <a:rPr lang="ru-RU" dirty="0"/>
              <a:t>ЩЕЛКНИТЕ, ЧТОБЫ ИЗМЕНИТЬ</a:t>
            </a:r>
          </a:p>
        </p:txBody>
      </p:sp>
      <p:sp>
        <p:nvSpPr>
          <p:cNvPr id="26" name="Текст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rtlCol="0" anchor="t">
            <a:noAutofit/>
          </a:bodyPr>
          <a:lstStyle>
            <a:lvl1pPr marL="0" indent="0" algn="ctr">
              <a:buNone/>
              <a:defRPr lang="ru-RU" sz="1000" kern="1200" spc="150" baseline="0" dirty="0" smtClean="0">
                <a:solidFill>
                  <a:schemeClr val="tx1"/>
                </a:solidFill>
                <a:latin typeface="Arial" panose="020B0604020202020204" pitchFamily="34" charset="0"/>
                <a:ea typeface="+mj-ea"/>
                <a:cs typeface="+mn-cs"/>
              </a:defRPr>
            </a:lvl1pPr>
            <a:lvl2pPr marL="457200" indent="0">
              <a:buNone/>
              <a:defRPr lang="ru-RU" sz="2000" b="1"/>
            </a:lvl2pPr>
            <a:lvl3pPr marL="914400" indent="0">
              <a:buNone/>
              <a:defRPr lang="ru-RU" sz="1800" b="1"/>
            </a:lvl3pPr>
            <a:lvl4pPr marL="1371600" indent="0">
              <a:buNone/>
              <a:defRPr lang="ru-RU" sz="1600" b="1"/>
            </a:lvl4pPr>
            <a:lvl5pPr marL="1828800" indent="0">
              <a:buNone/>
              <a:defRPr lang="ru-RU" sz="1600" b="1"/>
            </a:lvl5pPr>
            <a:lvl6pPr marL="2286000" indent="0">
              <a:buNone/>
              <a:defRPr lang="ru-RU" sz="1600" b="1"/>
            </a:lvl6pPr>
            <a:lvl7pPr marL="2743200" indent="0">
              <a:buNone/>
              <a:defRPr lang="ru-RU" sz="1600" b="1"/>
            </a:lvl7pPr>
            <a:lvl8pPr marL="3200400" indent="0">
              <a:buNone/>
              <a:defRPr lang="ru-RU" sz="1600" b="1"/>
            </a:lvl8pPr>
            <a:lvl9pPr marL="3657600" indent="0">
              <a:buNone/>
              <a:defRPr lang="ru-RU" sz="1600" b="1"/>
            </a:lvl9pPr>
          </a:lstStyle>
          <a:p>
            <a:pPr lvl="0" rtl="0"/>
            <a:r>
              <a:rPr lang="ru-RU" dirty="0"/>
              <a:t>ЩЕЛКНИТЕ, ЧТОБЫ ИЗМЕНИТЬ</a:t>
            </a:r>
          </a:p>
        </p:txBody>
      </p:sp>
      <p:sp>
        <p:nvSpPr>
          <p:cNvPr id="17" name="Рисунок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rtlCol="0"/>
          <a:lstStyle>
            <a:defPPr>
              <a:defRPr lang="ru-RU"/>
            </a:defPPr>
          </a:lstStyle>
          <a:p>
            <a:pPr rtl="0"/>
            <a:r>
              <a:rPr lang="en-US"/>
              <a:t>Click icon to add picture</a:t>
            </a:r>
            <a:endParaRPr lang="ru-RU" dirty="0"/>
          </a:p>
        </p:txBody>
      </p:sp>
      <p:sp>
        <p:nvSpPr>
          <p:cNvPr id="23" name="Текст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rtlCol="0" anchor="ctr">
            <a:noAutofit/>
          </a:bodyPr>
          <a:lstStyle>
            <a:lvl1pPr marL="0" indent="0" algn="ctr">
              <a:buNone/>
              <a:defRPr lang="ru-RU" sz="1400" kern="1200" spc="150" baseline="0" dirty="0" smtClean="0">
                <a:solidFill>
                  <a:schemeClr val="tx1"/>
                </a:solidFill>
                <a:latin typeface="Arial" panose="020B0604020202020204" pitchFamily="34" charset="0"/>
                <a:ea typeface="+mj-ea"/>
                <a:cs typeface="+mj-cs"/>
              </a:defRPr>
            </a:lvl1pPr>
            <a:lvl2pPr marL="457200" indent="0">
              <a:buNone/>
              <a:defRPr lang="ru-RU" sz="2000" b="1"/>
            </a:lvl2pPr>
            <a:lvl3pPr marL="914400" indent="0">
              <a:buNone/>
              <a:defRPr lang="ru-RU" sz="1800" b="1"/>
            </a:lvl3pPr>
            <a:lvl4pPr marL="1371600" indent="0">
              <a:buNone/>
              <a:defRPr lang="ru-RU" sz="1600" b="1"/>
            </a:lvl4pPr>
            <a:lvl5pPr marL="1828800" indent="0">
              <a:buNone/>
              <a:defRPr lang="ru-RU" sz="1600" b="1"/>
            </a:lvl5pPr>
            <a:lvl6pPr marL="2286000" indent="0">
              <a:buNone/>
              <a:defRPr lang="ru-RU" sz="1600" b="1"/>
            </a:lvl6pPr>
            <a:lvl7pPr marL="2743200" indent="0">
              <a:buNone/>
              <a:defRPr lang="ru-RU" sz="1600" b="1"/>
            </a:lvl7pPr>
            <a:lvl8pPr marL="3200400" indent="0">
              <a:buNone/>
              <a:defRPr lang="ru-RU" sz="1600" b="1"/>
            </a:lvl8pPr>
            <a:lvl9pPr marL="3657600" indent="0">
              <a:buNone/>
              <a:defRPr lang="ru-RU" sz="1600" b="1"/>
            </a:lvl9pPr>
          </a:lstStyle>
          <a:p>
            <a:pPr lvl="0" rtl="0"/>
            <a:r>
              <a:rPr lang="ru-RU" dirty="0"/>
              <a:t>ЩЕЛКНИТЕ, ЧТОБЫ ИЗМЕНИТЬ</a:t>
            </a:r>
          </a:p>
        </p:txBody>
      </p:sp>
      <p:sp>
        <p:nvSpPr>
          <p:cNvPr id="27" name="Текст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rtlCol="0" anchor="t">
            <a:noAutofit/>
          </a:bodyPr>
          <a:lstStyle>
            <a:lvl1pPr marL="0" indent="0" algn="ctr">
              <a:buNone/>
              <a:defRPr lang="ru-RU" sz="1000" kern="1200" spc="150" baseline="0" dirty="0" smtClean="0">
                <a:solidFill>
                  <a:schemeClr val="tx1"/>
                </a:solidFill>
                <a:latin typeface="Arial" panose="020B0604020202020204" pitchFamily="34" charset="0"/>
                <a:ea typeface="+mj-ea"/>
                <a:cs typeface="+mn-cs"/>
              </a:defRPr>
            </a:lvl1pPr>
            <a:lvl2pPr marL="457200" indent="0">
              <a:buNone/>
              <a:defRPr lang="ru-RU" sz="2000" b="1"/>
            </a:lvl2pPr>
            <a:lvl3pPr marL="914400" indent="0">
              <a:buNone/>
              <a:defRPr lang="ru-RU" sz="1800" b="1"/>
            </a:lvl3pPr>
            <a:lvl4pPr marL="1371600" indent="0">
              <a:buNone/>
              <a:defRPr lang="ru-RU" sz="1600" b="1"/>
            </a:lvl4pPr>
            <a:lvl5pPr marL="1828800" indent="0">
              <a:buNone/>
              <a:defRPr lang="ru-RU" sz="1600" b="1"/>
            </a:lvl5pPr>
            <a:lvl6pPr marL="2286000" indent="0">
              <a:buNone/>
              <a:defRPr lang="ru-RU" sz="1600" b="1"/>
            </a:lvl6pPr>
            <a:lvl7pPr marL="2743200" indent="0">
              <a:buNone/>
              <a:defRPr lang="ru-RU" sz="1600" b="1"/>
            </a:lvl7pPr>
            <a:lvl8pPr marL="3200400" indent="0">
              <a:buNone/>
              <a:defRPr lang="ru-RU" sz="1600" b="1"/>
            </a:lvl8pPr>
            <a:lvl9pPr marL="3657600" indent="0">
              <a:buNone/>
              <a:defRPr lang="ru-RU" sz="1600" b="1"/>
            </a:lvl9pPr>
          </a:lstStyle>
          <a:p>
            <a:pPr lvl="0" rtl="0"/>
            <a:r>
              <a:rPr lang="ru-RU" dirty="0"/>
              <a:t>ЩЕЛКНИТЕ, ЧТОБЫ ИЗМЕНИТЬ</a:t>
            </a:r>
          </a:p>
        </p:txBody>
      </p:sp>
      <p:sp>
        <p:nvSpPr>
          <p:cNvPr id="18" name="Рисунок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rtlCol="0"/>
          <a:lstStyle>
            <a:defPPr>
              <a:defRPr lang="ru-RU"/>
            </a:defPPr>
          </a:lstStyle>
          <a:p>
            <a:pPr lvl="1" rtl="0"/>
            <a:r>
              <a:rPr lang="en-US"/>
              <a:t>Click icon to add picture</a:t>
            </a:r>
            <a:endParaRPr lang="ru-RU" dirty="0"/>
          </a:p>
        </p:txBody>
      </p:sp>
      <p:sp>
        <p:nvSpPr>
          <p:cNvPr id="24" name="Текст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rtlCol="0" anchor="ctr">
            <a:noAutofit/>
          </a:bodyPr>
          <a:lstStyle>
            <a:lvl1pPr marL="0" indent="0" algn="ctr">
              <a:buNone/>
              <a:defRPr lang="ru-RU" sz="1400" kern="1200" spc="150" baseline="0" dirty="0" smtClean="0">
                <a:solidFill>
                  <a:schemeClr val="tx1"/>
                </a:solidFill>
                <a:latin typeface="Arial" panose="020B0604020202020204" pitchFamily="34" charset="0"/>
                <a:ea typeface="+mj-ea"/>
                <a:cs typeface="+mj-cs"/>
              </a:defRPr>
            </a:lvl1pPr>
            <a:lvl2pPr marL="457200" indent="0">
              <a:buNone/>
              <a:defRPr lang="ru-RU" sz="2000" b="1"/>
            </a:lvl2pPr>
            <a:lvl3pPr marL="914400" indent="0">
              <a:buNone/>
              <a:defRPr lang="ru-RU" sz="1800" b="1"/>
            </a:lvl3pPr>
            <a:lvl4pPr marL="1371600" indent="0">
              <a:buNone/>
              <a:defRPr lang="ru-RU" sz="1600" b="1"/>
            </a:lvl4pPr>
            <a:lvl5pPr marL="1828800" indent="0">
              <a:buNone/>
              <a:defRPr lang="ru-RU" sz="1600" b="1"/>
            </a:lvl5pPr>
            <a:lvl6pPr marL="2286000" indent="0">
              <a:buNone/>
              <a:defRPr lang="ru-RU" sz="1600" b="1"/>
            </a:lvl6pPr>
            <a:lvl7pPr marL="2743200" indent="0">
              <a:buNone/>
              <a:defRPr lang="ru-RU" sz="1600" b="1"/>
            </a:lvl7pPr>
            <a:lvl8pPr marL="3200400" indent="0">
              <a:buNone/>
              <a:defRPr lang="ru-RU" sz="1600" b="1"/>
            </a:lvl8pPr>
            <a:lvl9pPr marL="3657600" indent="0">
              <a:buNone/>
              <a:defRPr lang="ru-RU" sz="1600" b="1"/>
            </a:lvl9pPr>
          </a:lstStyle>
          <a:p>
            <a:pPr lvl="0" rtl="0"/>
            <a:r>
              <a:rPr lang="ru-RU" dirty="0"/>
              <a:t>ЩЕЛКНИТЕ, ЧТОБЫ ИЗМЕНИТЬ</a:t>
            </a:r>
          </a:p>
        </p:txBody>
      </p:sp>
      <p:sp>
        <p:nvSpPr>
          <p:cNvPr id="28" name="Текст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rtlCol="0" anchor="t">
            <a:noAutofit/>
          </a:bodyPr>
          <a:lstStyle>
            <a:lvl1pPr marL="0" indent="0" algn="ctr">
              <a:buNone/>
              <a:defRPr lang="ru-RU" sz="1000" kern="1200" spc="150" baseline="0" dirty="0" smtClean="0">
                <a:solidFill>
                  <a:schemeClr val="tx1"/>
                </a:solidFill>
                <a:latin typeface="Arial" panose="020B0604020202020204" pitchFamily="34" charset="0"/>
                <a:ea typeface="+mj-ea"/>
                <a:cs typeface="+mn-cs"/>
              </a:defRPr>
            </a:lvl1pPr>
            <a:lvl2pPr marL="457200" indent="0">
              <a:buNone/>
              <a:defRPr lang="ru-RU" sz="2000" b="1"/>
            </a:lvl2pPr>
            <a:lvl3pPr marL="914400" indent="0">
              <a:buNone/>
              <a:defRPr lang="ru-RU" sz="1800" b="1"/>
            </a:lvl3pPr>
            <a:lvl4pPr marL="1371600" indent="0">
              <a:buNone/>
              <a:defRPr lang="ru-RU" sz="1600" b="1"/>
            </a:lvl4pPr>
            <a:lvl5pPr marL="1828800" indent="0">
              <a:buNone/>
              <a:defRPr lang="ru-RU" sz="1600" b="1"/>
            </a:lvl5pPr>
            <a:lvl6pPr marL="2286000" indent="0">
              <a:buNone/>
              <a:defRPr lang="ru-RU" sz="1600" b="1"/>
            </a:lvl6pPr>
            <a:lvl7pPr marL="2743200" indent="0">
              <a:buNone/>
              <a:defRPr lang="ru-RU" sz="1600" b="1"/>
            </a:lvl7pPr>
            <a:lvl8pPr marL="3200400" indent="0">
              <a:buNone/>
              <a:defRPr lang="ru-RU" sz="1600" b="1"/>
            </a:lvl8pPr>
            <a:lvl9pPr marL="3657600" indent="0">
              <a:buNone/>
              <a:defRPr lang="ru-RU" sz="1600" b="1"/>
            </a:lvl9pPr>
          </a:lstStyle>
          <a:p>
            <a:pPr lvl="0" rtl="0"/>
            <a:r>
              <a:rPr lang="ru-RU" dirty="0"/>
              <a:t>ЩЕЛКНИТЕ, ЧТОБЫ ИЗМЕНИТЬ</a:t>
            </a:r>
          </a:p>
        </p:txBody>
      </p:sp>
      <p:sp>
        <p:nvSpPr>
          <p:cNvPr id="19" name="Рисунок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rtlCol="0"/>
          <a:lstStyle>
            <a:defPPr>
              <a:defRPr lang="ru-RU"/>
            </a:defPPr>
          </a:lstStyle>
          <a:p>
            <a:pPr rtl="0"/>
            <a:r>
              <a:rPr lang="en-US"/>
              <a:t>Click icon to add picture</a:t>
            </a:r>
            <a:endParaRPr lang="ru-RU" dirty="0"/>
          </a:p>
        </p:txBody>
      </p:sp>
      <p:sp>
        <p:nvSpPr>
          <p:cNvPr id="25" name="Текст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rtlCol="0" anchor="ctr">
            <a:noAutofit/>
          </a:bodyPr>
          <a:lstStyle>
            <a:lvl1pPr marL="0" indent="0" algn="ctr">
              <a:buNone/>
              <a:defRPr lang="ru-RU" sz="1400" kern="1200" spc="150" baseline="0" dirty="0" smtClean="0">
                <a:solidFill>
                  <a:schemeClr val="tx1"/>
                </a:solidFill>
                <a:latin typeface="Arial" panose="020B0604020202020204" pitchFamily="34" charset="0"/>
                <a:ea typeface="+mj-ea"/>
                <a:cs typeface="+mj-cs"/>
              </a:defRPr>
            </a:lvl1pPr>
            <a:lvl2pPr marL="457200" indent="0">
              <a:buNone/>
              <a:defRPr lang="ru-RU" sz="2000" b="1"/>
            </a:lvl2pPr>
            <a:lvl3pPr marL="914400" indent="0">
              <a:buNone/>
              <a:defRPr lang="ru-RU" sz="1800" b="1"/>
            </a:lvl3pPr>
            <a:lvl4pPr marL="1371600" indent="0">
              <a:buNone/>
              <a:defRPr lang="ru-RU" sz="1600" b="1"/>
            </a:lvl4pPr>
            <a:lvl5pPr marL="1828800" indent="0">
              <a:buNone/>
              <a:defRPr lang="ru-RU" sz="1600" b="1"/>
            </a:lvl5pPr>
            <a:lvl6pPr marL="2286000" indent="0">
              <a:buNone/>
              <a:defRPr lang="ru-RU" sz="1600" b="1"/>
            </a:lvl6pPr>
            <a:lvl7pPr marL="2743200" indent="0">
              <a:buNone/>
              <a:defRPr lang="ru-RU" sz="1600" b="1"/>
            </a:lvl7pPr>
            <a:lvl8pPr marL="3200400" indent="0">
              <a:buNone/>
              <a:defRPr lang="ru-RU" sz="1600" b="1"/>
            </a:lvl8pPr>
            <a:lvl9pPr marL="3657600" indent="0">
              <a:buNone/>
              <a:defRPr lang="ru-RU" sz="1600" b="1"/>
            </a:lvl9pPr>
          </a:lstStyle>
          <a:p>
            <a:pPr lvl="0" rtl="0"/>
            <a:r>
              <a:rPr lang="ru-RU" dirty="0"/>
              <a:t>ЩЕЛКНИТЕ, ЧТОБЫ ИЗМЕНИТЬ</a:t>
            </a:r>
          </a:p>
        </p:txBody>
      </p:sp>
      <p:sp>
        <p:nvSpPr>
          <p:cNvPr id="29" name="Текст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rtlCol="0" anchor="t">
            <a:noAutofit/>
          </a:bodyPr>
          <a:lstStyle>
            <a:lvl1pPr marL="0" indent="0" algn="ctr">
              <a:buNone/>
              <a:defRPr lang="ru-RU" sz="1000" kern="1200" spc="150" baseline="0" dirty="0" smtClean="0">
                <a:solidFill>
                  <a:schemeClr val="tx1"/>
                </a:solidFill>
                <a:latin typeface="Arial" panose="020B0604020202020204" pitchFamily="34" charset="0"/>
                <a:ea typeface="+mj-ea"/>
                <a:cs typeface="+mn-cs"/>
              </a:defRPr>
            </a:lvl1pPr>
            <a:lvl2pPr marL="457200" indent="0">
              <a:buNone/>
              <a:defRPr lang="ru-RU" sz="2000" b="1"/>
            </a:lvl2pPr>
            <a:lvl3pPr marL="914400" indent="0">
              <a:buNone/>
              <a:defRPr lang="ru-RU" sz="1800" b="1"/>
            </a:lvl3pPr>
            <a:lvl4pPr marL="1371600" indent="0">
              <a:buNone/>
              <a:defRPr lang="ru-RU" sz="1600" b="1"/>
            </a:lvl4pPr>
            <a:lvl5pPr marL="1828800" indent="0">
              <a:buNone/>
              <a:defRPr lang="ru-RU" sz="1600" b="1"/>
            </a:lvl5pPr>
            <a:lvl6pPr marL="2286000" indent="0">
              <a:buNone/>
              <a:defRPr lang="ru-RU" sz="1600" b="1"/>
            </a:lvl6pPr>
            <a:lvl7pPr marL="2743200" indent="0">
              <a:buNone/>
              <a:defRPr lang="ru-RU" sz="1600" b="1"/>
            </a:lvl7pPr>
            <a:lvl8pPr marL="3200400" indent="0">
              <a:buNone/>
              <a:defRPr lang="ru-RU" sz="1600" b="1"/>
            </a:lvl8pPr>
            <a:lvl9pPr marL="3657600" indent="0">
              <a:buNone/>
              <a:defRPr lang="ru-RU" sz="1600" b="1"/>
            </a:lvl9pPr>
          </a:lstStyle>
          <a:p>
            <a:pPr lvl="0" rtl="0"/>
            <a:r>
              <a:rPr lang="ru-RU" dirty="0"/>
              <a:t>ЩЕЛКНИТЕ, ЧТОБЫ ИЗМЕНИТЬ</a:t>
            </a:r>
          </a:p>
        </p:txBody>
      </p:sp>
      <p:sp>
        <p:nvSpPr>
          <p:cNvPr id="7" name="Дата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lang="ru-RU" sz="900"/>
            </a:lvl1pPr>
          </a:lstStyle>
          <a:p>
            <a:pPr rtl="0"/>
            <a:r>
              <a:rPr lang="ru-RU"/>
              <a:t>20ГГ</a:t>
            </a:r>
          </a:p>
        </p:txBody>
      </p:sp>
      <p:sp>
        <p:nvSpPr>
          <p:cNvPr id="8" name="Нижний колонтитул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lang="ru-RU" sz="900"/>
            </a:lvl1pPr>
          </a:lstStyle>
          <a:p>
            <a:pPr rtl="0"/>
            <a:r>
              <a:rPr lang="ru-RU"/>
              <a:t>НАЗВАНИЕ ПРЕЗЕНТАЦИИ</a:t>
            </a:r>
          </a:p>
        </p:txBody>
      </p:sp>
      <p:sp>
        <p:nvSpPr>
          <p:cNvPr id="9" name="Номер слайда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lang="ru-RU" sz="900"/>
            </a:lvl1pPr>
          </a:lstStyle>
          <a:p>
            <a:pPr rtl="0"/>
            <a:fld id="{A49DFD55-3C28-40EF-9E31-A92D2E4017FF}" type="slidenum">
              <a:rPr lang="ru-RU" smtClean="0"/>
              <a:pPr/>
              <a:t>‹#›</a:t>
            </a:fld>
            <a:endParaRPr lang="ru-RU" dirty="0"/>
          </a:p>
        </p:txBody>
      </p:sp>
      <p:grpSp>
        <p:nvGrpSpPr>
          <p:cNvPr id="4" name="Группа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Прямая соединительная линия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Прямая соединительная линия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Слайд команды: 8 человек">
    <p:bg>
      <p:bgPr>
        <a:solidFill>
          <a:schemeClr val="bg1"/>
        </a:solidFill>
        <a:effectLst/>
      </p:bgPr>
    </p:bg>
    <p:spTree>
      <p:nvGrpSpPr>
        <p:cNvPr id="1" name=""/>
        <p:cNvGrpSpPr/>
        <p:nvPr/>
      </p:nvGrpSpPr>
      <p:grpSpPr>
        <a:xfrm>
          <a:off x="0" y="0"/>
          <a:ext cx="0" cy="0"/>
          <a:chOff x="0" y="0"/>
          <a:chExt cx="0" cy="0"/>
        </a:xfrm>
      </p:grpSpPr>
      <p:grpSp>
        <p:nvGrpSpPr>
          <p:cNvPr id="4" name="Группа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Графический объект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Графический объект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Заголовок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ru-RU" sz="2800" kern="1200" spc="150" baseline="0" dirty="0">
                <a:solidFill>
                  <a:schemeClr val="tx1"/>
                </a:solidFill>
                <a:latin typeface="Arial" panose="020B0604020202020204" pitchFamily="34" charset="0"/>
                <a:ea typeface="+mj-ea"/>
                <a:cs typeface="+mj-cs"/>
              </a:defRPr>
            </a:lvl1pPr>
          </a:lstStyle>
          <a:p>
            <a:pPr rtl="0"/>
            <a:r>
              <a:rPr lang="ru-RU" dirty="0"/>
              <a:t>ЩЕЛКНИТЕ, ЧТОБЫ ИЗМЕНИТЬ СТИЛЬ ЗАГОЛОВКА НА ОБРАЗЦЕ СЛАЙДА</a:t>
            </a:r>
          </a:p>
        </p:txBody>
      </p:sp>
      <p:sp>
        <p:nvSpPr>
          <p:cNvPr id="11" name="Рисунок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rtlCol="0">
            <a:normAutofit/>
          </a:bodyPr>
          <a:lstStyle>
            <a:lvl1pPr marL="0" indent="0" algn="l">
              <a:lnSpc>
                <a:spcPct val="100000"/>
              </a:lnSpc>
              <a:buFont typeface="Arial" panose="020B0604020202020204" pitchFamily="34" charset="0"/>
              <a:buNone/>
              <a:defRPr lang="ru-RU" sz="900">
                <a:solidFill>
                  <a:sysClr val="windowText" lastClr="000000"/>
                </a:solidFill>
              </a:defRPr>
            </a:lvl1pPr>
          </a:lstStyle>
          <a:p>
            <a:pPr rtl="0"/>
            <a:r>
              <a:rPr lang="en-US"/>
              <a:t>Click icon to add picture</a:t>
            </a:r>
            <a:endParaRPr lang="ru-RU" dirty="0"/>
          </a:p>
        </p:txBody>
      </p:sp>
      <p:sp>
        <p:nvSpPr>
          <p:cNvPr id="3" name="Текст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rtlCol="0" anchor="t">
            <a:noAutofit/>
          </a:bodyPr>
          <a:lstStyle>
            <a:lvl1pPr marL="0" indent="0" algn="ctr">
              <a:buNone/>
              <a:defRPr lang="ru-RU" sz="1050" kern="1200" spc="150" baseline="0" dirty="0" smtClean="0">
                <a:solidFill>
                  <a:schemeClr val="tx1"/>
                </a:solidFill>
                <a:latin typeface="Arial" panose="020B0604020202020204" pitchFamily="34" charset="0"/>
                <a:ea typeface="+mj-ea"/>
                <a:cs typeface="+mj-cs"/>
              </a:defRPr>
            </a:lvl1pPr>
            <a:lvl2pPr marL="457200" indent="0">
              <a:buNone/>
              <a:defRPr lang="ru-RU" sz="2000" b="1"/>
            </a:lvl2pPr>
            <a:lvl3pPr marL="914400" indent="0">
              <a:buNone/>
              <a:defRPr lang="ru-RU" sz="1800" b="1"/>
            </a:lvl3pPr>
            <a:lvl4pPr marL="1371600" indent="0">
              <a:buNone/>
              <a:defRPr lang="ru-RU" sz="1600" b="1"/>
            </a:lvl4pPr>
            <a:lvl5pPr marL="1828800" indent="0">
              <a:buNone/>
              <a:defRPr lang="ru-RU" sz="1600" b="1"/>
            </a:lvl5pPr>
            <a:lvl6pPr marL="2286000" indent="0">
              <a:buNone/>
              <a:defRPr lang="ru-RU" sz="1600" b="1"/>
            </a:lvl6pPr>
            <a:lvl7pPr marL="2743200" indent="0">
              <a:buNone/>
              <a:defRPr lang="ru-RU" sz="1600" b="1"/>
            </a:lvl7pPr>
            <a:lvl8pPr marL="3200400" indent="0">
              <a:buNone/>
              <a:defRPr lang="ru-RU" sz="1600" b="1"/>
            </a:lvl8pPr>
            <a:lvl9pPr marL="3657600" indent="0">
              <a:buNone/>
              <a:defRPr lang="ru-RU" sz="1600" b="1"/>
            </a:lvl9pPr>
          </a:lstStyle>
          <a:p>
            <a:pPr lvl="0" rtl="0"/>
            <a:r>
              <a:rPr lang="ru-RU" dirty="0"/>
              <a:t>ЩЕЛКНИТЕ, ЧТОБЫ ИЗМЕНИТЬ</a:t>
            </a:r>
          </a:p>
        </p:txBody>
      </p:sp>
      <p:sp>
        <p:nvSpPr>
          <p:cNvPr id="26" name="Текст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rtlCol="0" anchor="ctr">
            <a:noAutofit/>
          </a:bodyPr>
          <a:lstStyle>
            <a:lvl1pPr marL="0" indent="0" algn="ctr">
              <a:buNone/>
              <a:defRPr lang="ru-RU" sz="900" kern="1200" spc="150" baseline="0" dirty="0" smtClean="0">
                <a:solidFill>
                  <a:schemeClr val="accent1"/>
                </a:solidFill>
                <a:latin typeface="Arial" panose="020B0604020202020204" pitchFamily="34" charset="0"/>
                <a:ea typeface="+mj-ea"/>
                <a:cs typeface="+mj-cs"/>
              </a:defRPr>
            </a:lvl1pPr>
            <a:lvl2pPr marL="457200" indent="0">
              <a:buNone/>
              <a:defRPr lang="ru-RU" sz="2000" b="1"/>
            </a:lvl2pPr>
            <a:lvl3pPr marL="914400" indent="0">
              <a:buNone/>
              <a:defRPr lang="ru-RU" sz="1800" b="1"/>
            </a:lvl3pPr>
            <a:lvl4pPr marL="1371600" indent="0">
              <a:buNone/>
              <a:defRPr lang="ru-RU" sz="1600" b="1"/>
            </a:lvl4pPr>
            <a:lvl5pPr marL="1828800" indent="0">
              <a:buNone/>
              <a:defRPr lang="ru-RU" sz="1600" b="1"/>
            </a:lvl5pPr>
            <a:lvl6pPr marL="2286000" indent="0">
              <a:buNone/>
              <a:defRPr lang="ru-RU" sz="1600" b="1"/>
            </a:lvl6pPr>
            <a:lvl7pPr marL="2743200" indent="0">
              <a:buNone/>
              <a:defRPr lang="ru-RU" sz="1600" b="1"/>
            </a:lvl7pPr>
            <a:lvl8pPr marL="3200400" indent="0">
              <a:buNone/>
              <a:defRPr lang="ru-RU" sz="1600" b="1"/>
            </a:lvl8pPr>
            <a:lvl9pPr marL="3657600" indent="0">
              <a:buNone/>
              <a:defRPr lang="ru-RU" sz="1600" b="1"/>
            </a:lvl9pPr>
          </a:lstStyle>
          <a:p>
            <a:pPr lvl="0" rtl="0"/>
            <a:r>
              <a:rPr lang="ru-RU" dirty="0"/>
              <a:t>ЩЕЛКНИТЕ, ЧТОБЫ ИЗМЕНИТЬ</a:t>
            </a:r>
          </a:p>
        </p:txBody>
      </p:sp>
      <p:sp>
        <p:nvSpPr>
          <p:cNvPr id="17" name="Рисунок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rtlCol="0">
            <a:normAutofit/>
          </a:bodyPr>
          <a:lstStyle>
            <a:lvl1pPr marL="0" indent="0" algn="l">
              <a:lnSpc>
                <a:spcPct val="100000"/>
              </a:lnSpc>
              <a:buNone/>
              <a:defRPr lang="ru-RU" sz="900">
                <a:solidFill>
                  <a:sysClr val="windowText" lastClr="000000"/>
                </a:solidFill>
              </a:defRPr>
            </a:lvl1pPr>
          </a:lstStyle>
          <a:p>
            <a:pPr rtl="0"/>
            <a:r>
              <a:rPr lang="en-US"/>
              <a:t>Click icon to add picture</a:t>
            </a:r>
            <a:endParaRPr lang="ru-RU" dirty="0"/>
          </a:p>
        </p:txBody>
      </p:sp>
      <p:sp>
        <p:nvSpPr>
          <p:cNvPr id="23" name="Текст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rtlCol="0" anchor="t">
            <a:noAutofit/>
          </a:bodyPr>
          <a:lstStyle>
            <a:lvl1pPr marL="0" indent="0" algn="ctr">
              <a:buNone/>
              <a:defRPr lang="ru-RU" sz="1050" kern="1200" spc="150" baseline="0" dirty="0" smtClean="0">
                <a:solidFill>
                  <a:schemeClr val="tx1"/>
                </a:solidFill>
                <a:latin typeface="Arial" panose="020B0604020202020204" pitchFamily="34" charset="0"/>
                <a:ea typeface="+mj-ea"/>
                <a:cs typeface="+mj-cs"/>
              </a:defRPr>
            </a:lvl1pPr>
            <a:lvl2pPr marL="457200" indent="0">
              <a:buNone/>
              <a:defRPr lang="ru-RU" sz="2000" b="1"/>
            </a:lvl2pPr>
            <a:lvl3pPr marL="914400" indent="0">
              <a:buNone/>
              <a:defRPr lang="ru-RU" sz="1800" b="1"/>
            </a:lvl3pPr>
            <a:lvl4pPr marL="1371600" indent="0">
              <a:buNone/>
              <a:defRPr lang="ru-RU" sz="1600" b="1"/>
            </a:lvl4pPr>
            <a:lvl5pPr marL="1828800" indent="0">
              <a:buNone/>
              <a:defRPr lang="ru-RU" sz="1600" b="1"/>
            </a:lvl5pPr>
            <a:lvl6pPr marL="2286000" indent="0">
              <a:buNone/>
              <a:defRPr lang="ru-RU" sz="1600" b="1"/>
            </a:lvl6pPr>
            <a:lvl7pPr marL="2743200" indent="0">
              <a:buNone/>
              <a:defRPr lang="ru-RU" sz="1600" b="1"/>
            </a:lvl7pPr>
            <a:lvl8pPr marL="3200400" indent="0">
              <a:buNone/>
              <a:defRPr lang="ru-RU" sz="1600" b="1"/>
            </a:lvl8pPr>
            <a:lvl9pPr marL="3657600" indent="0">
              <a:buNone/>
              <a:defRPr lang="ru-RU" sz="1600" b="1"/>
            </a:lvl9pPr>
          </a:lstStyle>
          <a:p>
            <a:pPr lvl="0" rtl="0"/>
            <a:r>
              <a:rPr lang="ru-RU" dirty="0"/>
              <a:t>ЩЕЛКНИТЕ, ЧТОБЫ ИЗМЕНИТЬ</a:t>
            </a:r>
          </a:p>
        </p:txBody>
      </p:sp>
      <p:sp>
        <p:nvSpPr>
          <p:cNvPr id="27" name="Текст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rtlCol="0" anchor="ctr">
            <a:noAutofit/>
          </a:bodyPr>
          <a:lstStyle>
            <a:lvl1pPr marL="0" indent="0" algn="ctr">
              <a:buNone/>
              <a:defRPr lang="ru-RU" sz="900" kern="1200" spc="150" baseline="0" dirty="0" smtClean="0">
                <a:solidFill>
                  <a:schemeClr val="accent1"/>
                </a:solidFill>
                <a:latin typeface="Arial" panose="020B0604020202020204" pitchFamily="34" charset="0"/>
                <a:ea typeface="+mj-ea"/>
                <a:cs typeface="+mj-cs"/>
              </a:defRPr>
            </a:lvl1pPr>
            <a:lvl2pPr marL="457200" indent="0">
              <a:buNone/>
              <a:defRPr lang="ru-RU" sz="2000" b="1"/>
            </a:lvl2pPr>
            <a:lvl3pPr marL="914400" indent="0">
              <a:buNone/>
              <a:defRPr lang="ru-RU" sz="1800" b="1"/>
            </a:lvl3pPr>
            <a:lvl4pPr marL="1371600" indent="0">
              <a:buNone/>
              <a:defRPr lang="ru-RU" sz="1600" b="1"/>
            </a:lvl4pPr>
            <a:lvl5pPr marL="1828800" indent="0">
              <a:buNone/>
              <a:defRPr lang="ru-RU" sz="1600" b="1"/>
            </a:lvl5pPr>
            <a:lvl6pPr marL="2286000" indent="0">
              <a:buNone/>
              <a:defRPr lang="ru-RU" sz="1600" b="1"/>
            </a:lvl6pPr>
            <a:lvl7pPr marL="2743200" indent="0">
              <a:buNone/>
              <a:defRPr lang="ru-RU" sz="1600" b="1"/>
            </a:lvl7pPr>
            <a:lvl8pPr marL="3200400" indent="0">
              <a:buNone/>
              <a:defRPr lang="ru-RU" sz="1600" b="1"/>
            </a:lvl8pPr>
            <a:lvl9pPr marL="3657600" indent="0">
              <a:buNone/>
              <a:defRPr lang="ru-RU" sz="1600" b="1"/>
            </a:lvl9pPr>
          </a:lstStyle>
          <a:p>
            <a:pPr lvl="0" rtl="0"/>
            <a:r>
              <a:rPr lang="ru-RU" dirty="0"/>
              <a:t>ЩЕЛКНИТЕ, ЧТОБЫ ИЗМЕНИТЬ</a:t>
            </a:r>
          </a:p>
        </p:txBody>
      </p:sp>
      <p:sp>
        <p:nvSpPr>
          <p:cNvPr id="32" name="Рисунок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rtlCol="0">
            <a:normAutofit/>
          </a:bodyPr>
          <a:lstStyle>
            <a:lvl1pPr marL="0" indent="0" algn="l">
              <a:lnSpc>
                <a:spcPct val="100000"/>
              </a:lnSpc>
              <a:buNone/>
              <a:defRPr lang="ru-RU" sz="900">
                <a:solidFill>
                  <a:sysClr val="windowText" lastClr="000000"/>
                </a:solidFill>
              </a:defRPr>
            </a:lvl1pPr>
          </a:lstStyle>
          <a:p>
            <a:pPr rtl="0"/>
            <a:r>
              <a:rPr lang="en-US"/>
              <a:t>Click icon to add picture</a:t>
            </a:r>
            <a:endParaRPr lang="ru-RU" dirty="0"/>
          </a:p>
        </p:txBody>
      </p:sp>
      <p:sp>
        <p:nvSpPr>
          <p:cNvPr id="24" name="Текст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rtlCol="0" anchor="t">
            <a:noAutofit/>
          </a:bodyPr>
          <a:lstStyle>
            <a:lvl1pPr marL="0" indent="0" algn="ctr">
              <a:buNone/>
              <a:defRPr lang="ru-RU" sz="1050" kern="1200" spc="150" baseline="0" dirty="0" smtClean="0">
                <a:solidFill>
                  <a:schemeClr val="tx1"/>
                </a:solidFill>
                <a:latin typeface="Arial" panose="020B0604020202020204" pitchFamily="34" charset="0"/>
                <a:ea typeface="+mj-ea"/>
                <a:cs typeface="+mj-cs"/>
              </a:defRPr>
            </a:lvl1pPr>
            <a:lvl2pPr marL="457200" indent="0">
              <a:buNone/>
              <a:defRPr lang="ru-RU" sz="2000" b="1"/>
            </a:lvl2pPr>
            <a:lvl3pPr marL="914400" indent="0">
              <a:buNone/>
              <a:defRPr lang="ru-RU" sz="1800" b="1"/>
            </a:lvl3pPr>
            <a:lvl4pPr marL="1371600" indent="0">
              <a:buNone/>
              <a:defRPr lang="ru-RU" sz="1600" b="1"/>
            </a:lvl4pPr>
            <a:lvl5pPr marL="1828800" indent="0">
              <a:buNone/>
              <a:defRPr lang="ru-RU" sz="1600" b="1"/>
            </a:lvl5pPr>
            <a:lvl6pPr marL="2286000" indent="0">
              <a:buNone/>
              <a:defRPr lang="ru-RU" sz="1600" b="1"/>
            </a:lvl6pPr>
            <a:lvl7pPr marL="2743200" indent="0">
              <a:buNone/>
              <a:defRPr lang="ru-RU" sz="1600" b="1"/>
            </a:lvl7pPr>
            <a:lvl8pPr marL="3200400" indent="0">
              <a:buNone/>
              <a:defRPr lang="ru-RU" sz="1600" b="1"/>
            </a:lvl8pPr>
            <a:lvl9pPr marL="3657600" indent="0">
              <a:buNone/>
              <a:defRPr lang="ru-RU" sz="1600" b="1"/>
            </a:lvl9pPr>
          </a:lstStyle>
          <a:p>
            <a:pPr lvl="0" rtl="0"/>
            <a:r>
              <a:rPr lang="ru-RU" dirty="0"/>
              <a:t>ЩЕЛКНИТЕ, ЧТОБЫ ИЗМЕНИТЬ</a:t>
            </a:r>
          </a:p>
        </p:txBody>
      </p:sp>
      <p:sp>
        <p:nvSpPr>
          <p:cNvPr id="28" name="Текст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rtlCol="0" anchor="ctr">
            <a:noAutofit/>
          </a:bodyPr>
          <a:lstStyle>
            <a:lvl1pPr marL="0" indent="0" algn="ctr">
              <a:buNone/>
              <a:defRPr lang="ru-RU" sz="900" kern="1200" spc="150" baseline="0" dirty="0" smtClean="0">
                <a:solidFill>
                  <a:schemeClr val="accent1"/>
                </a:solidFill>
                <a:latin typeface="Arial" panose="020B0604020202020204" pitchFamily="34" charset="0"/>
                <a:ea typeface="+mj-ea"/>
                <a:cs typeface="+mj-cs"/>
              </a:defRPr>
            </a:lvl1pPr>
            <a:lvl2pPr marL="457200" indent="0">
              <a:buNone/>
              <a:defRPr lang="ru-RU" sz="2000" b="1"/>
            </a:lvl2pPr>
            <a:lvl3pPr marL="914400" indent="0">
              <a:buNone/>
              <a:defRPr lang="ru-RU" sz="1800" b="1"/>
            </a:lvl3pPr>
            <a:lvl4pPr marL="1371600" indent="0">
              <a:buNone/>
              <a:defRPr lang="ru-RU" sz="1600" b="1"/>
            </a:lvl4pPr>
            <a:lvl5pPr marL="1828800" indent="0">
              <a:buNone/>
              <a:defRPr lang="ru-RU" sz="1600" b="1"/>
            </a:lvl5pPr>
            <a:lvl6pPr marL="2286000" indent="0">
              <a:buNone/>
              <a:defRPr lang="ru-RU" sz="1600" b="1"/>
            </a:lvl6pPr>
            <a:lvl7pPr marL="2743200" indent="0">
              <a:buNone/>
              <a:defRPr lang="ru-RU" sz="1600" b="1"/>
            </a:lvl7pPr>
            <a:lvl8pPr marL="3200400" indent="0">
              <a:buNone/>
              <a:defRPr lang="ru-RU" sz="1600" b="1"/>
            </a:lvl8pPr>
            <a:lvl9pPr marL="3657600" indent="0">
              <a:buNone/>
              <a:defRPr lang="ru-RU" sz="1600" b="1"/>
            </a:lvl9pPr>
          </a:lstStyle>
          <a:p>
            <a:pPr lvl="0" rtl="0"/>
            <a:r>
              <a:rPr lang="ru-RU" dirty="0"/>
              <a:t>ЩЕЛКНИТЕ, ЧТОБЫ ИЗМЕНИТЬ</a:t>
            </a:r>
          </a:p>
        </p:txBody>
      </p:sp>
      <p:sp>
        <p:nvSpPr>
          <p:cNvPr id="19" name="Рисунок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rtlCol="0">
            <a:normAutofit/>
          </a:bodyPr>
          <a:lstStyle>
            <a:lvl1pPr marL="0" indent="0" algn="l">
              <a:lnSpc>
                <a:spcPct val="100000"/>
              </a:lnSpc>
              <a:buNone/>
              <a:defRPr lang="ru-RU" sz="900">
                <a:solidFill>
                  <a:sysClr val="windowText" lastClr="000000"/>
                </a:solidFill>
              </a:defRPr>
            </a:lvl1pPr>
          </a:lstStyle>
          <a:p>
            <a:pPr rtl="0"/>
            <a:r>
              <a:rPr lang="en-US"/>
              <a:t>Click icon to add picture</a:t>
            </a:r>
            <a:endParaRPr lang="ru-RU" dirty="0"/>
          </a:p>
        </p:txBody>
      </p:sp>
      <p:sp>
        <p:nvSpPr>
          <p:cNvPr id="25" name="Текст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rtlCol="0" anchor="t">
            <a:noAutofit/>
          </a:bodyPr>
          <a:lstStyle>
            <a:lvl1pPr marL="0" indent="0" algn="ctr">
              <a:buNone/>
              <a:defRPr lang="ru-RU" sz="1050" kern="1200" spc="150" baseline="0" dirty="0" smtClean="0">
                <a:solidFill>
                  <a:schemeClr val="tx1"/>
                </a:solidFill>
                <a:latin typeface="Arial" panose="020B0604020202020204" pitchFamily="34" charset="0"/>
                <a:ea typeface="+mj-ea"/>
                <a:cs typeface="+mj-cs"/>
              </a:defRPr>
            </a:lvl1pPr>
            <a:lvl2pPr marL="457200" indent="0">
              <a:buNone/>
              <a:defRPr lang="ru-RU" sz="2000" b="1"/>
            </a:lvl2pPr>
            <a:lvl3pPr marL="914400" indent="0">
              <a:buNone/>
              <a:defRPr lang="ru-RU" sz="1800" b="1"/>
            </a:lvl3pPr>
            <a:lvl4pPr marL="1371600" indent="0">
              <a:buNone/>
              <a:defRPr lang="ru-RU" sz="1600" b="1"/>
            </a:lvl4pPr>
            <a:lvl5pPr marL="1828800" indent="0">
              <a:buNone/>
              <a:defRPr lang="ru-RU" sz="1600" b="1"/>
            </a:lvl5pPr>
            <a:lvl6pPr marL="2286000" indent="0">
              <a:buNone/>
              <a:defRPr lang="ru-RU" sz="1600" b="1"/>
            </a:lvl6pPr>
            <a:lvl7pPr marL="2743200" indent="0">
              <a:buNone/>
              <a:defRPr lang="ru-RU" sz="1600" b="1"/>
            </a:lvl7pPr>
            <a:lvl8pPr marL="3200400" indent="0">
              <a:buNone/>
              <a:defRPr lang="ru-RU" sz="1600" b="1"/>
            </a:lvl8pPr>
            <a:lvl9pPr marL="3657600" indent="0">
              <a:buNone/>
              <a:defRPr lang="ru-RU" sz="1600" b="1"/>
            </a:lvl9pPr>
          </a:lstStyle>
          <a:p>
            <a:pPr lvl="0" rtl="0"/>
            <a:r>
              <a:rPr lang="ru-RU" dirty="0"/>
              <a:t>ЩЕЛКНИТЕ, ЧТОБЫ ИЗМЕНИТЬ</a:t>
            </a:r>
          </a:p>
        </p:txBody>
      </p:sp>
      <p:sp>
        <p:nvSpPr>
          <p:cNvPr id="29" name="Текст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rtlCol="0" anchor="ctr">
            <a:noAutofit/>
          </a:bodyPr>
          <a:lstStyle>
            <a:lvl1pPr marL="0" indent="0" algn="ctr">
              <a:buNone/>
              <a:defRPr lang="ru-RU" sz="900" kern="1200" spc="150" baseline="0" dirty="0" smtClean="0">
                <a:solidFill>
                  <a:schemeClr val="accent1"/>
                </a:solidFill>
                <a:latin typeface="Arial" panose="020B0604020202020204" pitchFamily="34" charset="0"/>
                <a:ea typeface="+mj-ea"/>
                <a:cs typeface="+mj-cs"/>
              </a:defRPr>
            </a:lvl1pPr>
            <a:lvl2pPr marL="457200" indent="0">
              <a:buNone/>
              <a:defRPr lang="ru-RU" sz="2000" b="1"/>
            </a:lvl2pPr>
            <a:lvl3pPr marL="914400" indent="0">
              <a:buNone/>
              <a:defRPr lang="ru-RU" sz="1800" b="1"/>
            </a:lvl3pPr>
            <a:lvl4pPr marL="1371600" indent="0">
              <a:buNone/>
              <a:defRPr lang="ru-RU" sz="1600" b="1"/>
            </a:lvl4pPr>
            <a:lvl5pPr marL="1828800" indent="0">
              <a:buNone/>
              <a:defRPr lang="ru-RU" sz="1600" b="1"/>
            </a:lvl5pPr>
            <a:lvl6pPr marL="2286000" indent="0">
              <a:buNone/>
              <a:defRPr lang="ru-RU" sz="1600" b="1"/>
            </a:lvl6pPr>
            <a:lvl7pPr marL="2743200" indent="0">
              <a:buNone/>
              <a:defRPr lang="ru-RU" sz="1600" b="1"/>
            </a:lvl7pPr>
            <a:lvl8pPr marL="3200400" indent="0">
              <a:buNone/>
              <a:defRPr lang="ru-RU" sz="1600" b="1"/>
            </a:lvl8pPr>
            <a:lvl9pPr marL="3657600" indent="0">
              <a:buNone/>
              <a:defRPr lang="ru-RU" sz="1600" b="1"/>
            </a:lvl9pPr>
          </a:lstStyle>
          <a:p>
            <a:pPr lvl="0" rtl="0"/>
            <a:r>
              <a:rPr lang="ru-RU" dirty="0"/>
              <a:t>ЩЕЛКНИТЕ, ЧТОБЫ ИЗМЕНИТЬ</a:t>
            </a:r>
          </a:p>
        </p:txBody>
      </p:sp>
      <p:sp>
        <p:nvSpPr>
          <p:cNvPr id="55" name="Рисунок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rtlCol="0">
            <a:normAutofit/>
          </a:bodyPr>
          <a:lstStyle>
            <a:lvl1pPr marL="0" indent="0" algn="l">
              <a:lnSpc>
                <a:spcPct val="100000"/>
              </a:lnSpc>
              <a:buNone/>
              <a:defRPr lang="ru-RU" sz="900">
                <a:solidFill>
                  <a:sysClr val="windowText" lastClr="000000"/>
                </a:solidFill>
              </a:defRPr>
            </a:lvl1pPr>
          </a:lstStyle>
          <a:p>
            <a:pPr rtl="0"/>
            <a:r>
              <a:rPr lang="en-US"/>
              <a:t>Click icon to add picture</a:t>
            </a:r>
            <a:endParaRPr lang="ru-RU" dirty="0"/>
          </a:p>
        </p:txBody>
      </p:sp>
      <p:sp>
        <p:nvSpPr>
          <p:cNvPr id="54" name="Текст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rtlCol="0" anchor="t">
            <a:noAutofit/>
          </a:bodyPr>
          <a:lstStyle>
            <a:lvl1pPr marL="0" indent="0" algn="ctr">
              <a:buNone/>
              <a:defRPr lang="ru-RU" sz="1050" kern="1200" spc="150" baseline="0" dirty="0" smtClean="0">
                <a:solidFill>
                  <a:schemeClr val="tx1"/>
                </a:solidFill>
                <a:latin typeface="Arial" panose="020B0604020202020204" pitchFamily="34" charset="0"/>
                <a:ea typeface="+mj-ea"/>
                <a:cs typeface="+mj-cs"/>
              </a:defRPr>
            </a:lvl1pPr>
            <a:lvl2pPr marL="457200" indent="0">
              <a:buNone/>
              <a:defRPr lang="ru-RU" sz="2000" b="1"/>
            </a:lvl2pPr>
            <a:lvl3pPr marL="914400" indent="0">
              <a:buNone/>
              <a:defRPr lang="ru-RU" sz="1800" b="1"/>
            </a:lvl3pPr>
            <a:lvl4pPr marL="1371600" indent="0">
              <a:buNone/>
              <a:defRPr lang="ru-RU" sz="1600" b="1"/>
            </a:lvl4pPr>
            <a:lvl5pPr marL="1828800" indent="0">
              <a:buNone/>
              <a:defRPr lang="ru-RU" sz="1600" b="1"/>
            </a:lvl5pPr>
            <a:lvl6pPr marL="2286000" indent="0">
              <a:buNone/>
              <a:defRPr lang="ru-RU" sz="1600" b="1"/>
            </a:lvl6pPr>
            <a:lvl7pPr marL="2743200" indent="0">
              <a:buNone/>
              <a:defRPr lang="ru-RU" sz="1600" b="1"/>
            </a:lvl7pPr>
            <a:lvl8pPr marL="3200400" indent="0">
              <a:buNone/>
              <a:defRPr lang="ru-RU" sz="1600" b="1"/>
            </a:lvl8pPr>
            <a:lvl9pPr marL="3657600" indent="0">
              <a:buNone/>
              <a:defRPr lang="ru-RU" sz="1600" b="1"/>
            </a:lvl9pPr>
          </a:lstStyle>
          <a:p>
            <a:pPr lvl="0" rtl="0"/>
            <a:r>
              <a:rPr lang="ru-RU" dirty="0"/>
              <a:t>ЩЕЛКНИТЕ, ЧТОБЫ ИЗМЕНИТЬ</a:t>
            </a:r>
          </a:p>
        </p:txBody>
      </p:sp>
      <p:sp>
        <p:nvSpPr>
          <p:cNvPr id="62" name="Текст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rtlCol="0" anchor="ctr">
            <a:noAutofit/>
          </a:bodyPr>
          <a:lstStyle>
            <a:lvl1pPr marL="0" indent="0" algn="ctr">
              <a:buNone/>
              <a:defRPr lang="ru-RU" sz="900" kern="1200" spc="150" baseline="0" dirty="0" smtClean="0">
                <a:solidFill>
                  <a:schemeClr val="accent1"/>
                </a:solidFill>
                <a:latin typeface="Arial" panose="020B0604020202020204" pitchFamily="34" charset="0"/>
                <a:ea typeface="+mj-ea"/>
                <a:cs typeface="+mj-cs"/>
              </a:defRPr>
            </a:lvl1pPr>
            <a:lvl2pPr marL="457200" indent="0">
              <a:buNone/>
              <a:defRPr lang="ru-RU" sz="2000" b="1"/>
            </a:lvl2pPr>
            <a:lvl3pPr marL="914400" indent="0">
              <a:buNone/>
              <a:defRPr lang="ru-RU" sz="1800" b="1"/>
            </a:lvl3pPr>
            <a:lvl4pPr marL="1371600" indent="0">
              <a:buNone/>
              <a:defRPr lang="ru-RU" sz="1600" b="1"/>
            </a:lvl4pPr>
            <a:lvl5pPr marL="1828800" indent="0">
              <a:buNone/>
              <a:defRPr lang="ru-RU" sz="1600" b="1"/>
            </a:lvl5pPr>
            <a:lvl6pPr marL="2286000" indent="0">
              <a:buNone/>
              <a:defRPr lang="ru-RU" sz="1600" b="1"/>
            </a:lvl6pPr>
            <a:lvl7pPr marL="2743200" indent="0">
              <a:buNone/>
              <a:defRPr lang="ru-RU" sz="1600" b="1"/>
            </a:lvl7pPr>
            <a:lvl8pPr marL="3200400" indent="0">
              <a:buNone/>
              <a:defRPr lang="ru-RU" sz="1600" b="1"/>
            </a:lvl8pPr>
            <a:lvl9pPr marL="3657600" indent="0">
              <a:buNone/>
              <a:defRPr lang="ru-RU" sz="1600" b="1"/>
            </a:lvl9pPr>
          </a:lstStyle>
          <a:p>
            <a:pPr lvl="0" rtl="0"/>
            <a:r>
              <a:rPr lang="ru-RU" dirty="0"/>
              <a:t>ЩЕЛКНИТЕ, ЧТОБЫ ИЗМЕНИТЬ</a:t>
            </a:r>
          </a:p>
        </p:txBody>
      </p:sp>
      <p:sp>
        <p:nvSpPr>
          <p:cNvPr id="56" name="Рисунок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rtlCol="0">
            <a:normAutofit/>
          </a:bodyPr>
          <a:lstStyle>
            <a:lvl1pPr marL="0" indent="0" algn="l">
              <a:lnSpc>
                <a:spcPct val="100000"/>
              </a:lnSpc>
              <a:buNone/>
              <a:defRPr lang="ru-RU" sz="900">
                <a:solidFill>
                  <a:sysClr val="windowText" lastClr="000000"/>
                </a:solidFill>
              </a:defRPr>
            </a:lvl1pPr>
          </a:lstStyle>
          <a:p>
            <a:pPr rtl="0"/>
            <a:r>
              <a:rPr lang="en-US"/>
              <a:t>Click icon to add picture</a:t>
            </a:r>
            <a:endParaRPr lang="ru-RU" dirty="0"/>
          </a:p>
        </p:txBody>
      </p:sp>
      <p:sp>
        <p:nvSpPr>
          <p:cNvPr id="59" name="Текст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rtlCol="0" anchor="t">
            <a:noAutofit/>
          </a:bodyPr>
          <a:lstStyle>
            <a:lvl1pPr marL="0" indent="0" algn="ctr">
              <a:buNone/>
              <a:defRPr lang="ru-RU" sz="1050" kern="1200" spc="150" baseline="0" dirty="0" smtClean="0">
                <a:solidFill>
                  <a:schemeClr val="tx1"/>
                </a:solidFill>
                <a:latin typeface="Arial" panose="020B0604020202020204" pitchFamily="34" charset="0"/>
                <a:ea typeface="+mj-ea"/>
                <a:cs typeface="+mj-cs"/>
              </a:defRPr>
            </a:lvl1pPr>
            <a:lvl2pPr marL="457200" indent="0">
              <a:buNone/>
              <a:defRPr lang="ru-RU" sz="2000" b="1"/>
            </a:lvl2pPr>
            <a:lvl3pPr marL="914400" indent="0">
              <a:buNone/>
              <a:defRPr lang="ru-RU" sz="1800" b="1"/>
            </a:lvl3pPr>
            <a:lvl4pPr marL="1371600" indent="0">
              <a:buNone/>
              <a:defRPr lang="ru-RU" sz="1600" b="1"/>
            </a:lvl4pPr>
            <a:lvl5pPr marL="1828800" indent="0">
              <a:buNone/>
              <a:defRPr lang="ru-RU" sz="1600" b="1"/>
            </a:lvl5pPr>
            <a:lvl6pPr marL="2286000" indent="0">
              <a:buNone/>
              <a:defRPr lang="ru-RU" sz="1600" b="1"/>
            </a:lvl6pPr>
            <a:lvl7pPr marL="2743200" indent="0">
              <a:buNone/>
              <a:defRPr lang="ru-RU" sz="1600" b="1"/>
            </a:lvl7pPr>
            <a:lvl8pPr marL="3200400" indent="0">
              <a:buNone/>
              <a:defRPr lang="ru-RU" sz="1600" b="1"/>
            </a:lvl8pPr>
            <a:lvl9pPr marL="3657600" indent="0">
              <a:buNone/>
              <a:defRPr lang="ru-RU" sz="1600" b="1"/>
            </a:lvl9pPr>
          </a:lstStyle>
          <a:p>
            <a:pPr lvl="0" rtl="0"/>
            <a:r>
              <a:rPr lang="ru-RU" dirty="0"/>
              <a:t>ЩЕЛКНИТЕ, ЧТОБЫ ИЗМЕНИТЬ</a:t>
            </a:r>
          </a:p>
        </p:txBody>
      </p:sp>
      <p:sp>
        <p:nvSpPr>
          <p:cNvPr id="63" name="Текст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rtlCol="0" anchor="ctr">
            <a:noAutofit/>
          </a:bodyPr>
          <a:lstStyle>
            <a:lvl1pPr marL="0" indent="0" algn="ctr">
              <a:buNone/>
              <a:defRPr lang="ru-RU" sz="900" kern="1200" spc="150" baseline="0" dirty="0" smtClean="0">
                <a:solidFill>
                  <a:schemeClr val="accent1"/>
                </a:solidFill>
                <a:latin typeface="Arial" panose="020B0604020202020204" pitchFamily="34" charset="0"/>
                <a:ea typeface="+mj-ea"/>
                <a:cs typeface="+mj-cs"/>
              </a:defRPr>
            </a:lvl1pPr>
            <a:lvl2pPr marL="457200" indent="0">
              <a:buNone/>
              <a:defRPr lang="ru-RU" sz="2000" b="1"/>
            </a:lvl2pPr>
            <a:lvl3pPr marL="914400" indent="0">
              <a:buNone/>
              <a:defRPr lang="ru-RU" sz="1800" b="1"/>
            </a:lvl3pPr>
            <a:lvl4pPr marL="1371600" indent="0">
              <a:buNone/>
              <a:defRPr lang="ru-RU" sz="1600" b="1"/>
            </a:lvl4pPr>
            <a:lvl5pPr marL="1828800" indent="0">
              <a:buNone/>
              <a:defRPr lang="ru-RU" sz="1600" b="1"/>
            </a:lvl5pPr>
            <a:lvl6pPr marL="2286000" indent="0">
              <a:buNone/>
              <a:defRPr lang="ru-RU" sz="1600" b="1"/>
            </a:lvl6pPr>
            <a:lvl7pPr marL="2743200" indent="0">
              <a:buNone/>
              <a:defRPr lang="ru-RU" sz="1600" b="1"/>
            </a:lvl7pPr>
            <a:lvl8pPr marL="3200400" indent="0">
              <a:buNone/>
              <a:defRPr lang="ru-RU" sz="1600" b="1"/>
            </a:lvl8pPr>
            <a:lvl9pPr marL="3657600" indent="0">
              <a:buNone/>
              <a:defRPr lang="ru-RU" sz="1600" b="1"/>
            </a:lvl9pPr>
          </a:lstStyle>
          <a:p>
            <a:pPr lvl="0" rtl="0"/>
            <a:r>
              <a:rPr lang="ru-RU" dirty="0"/>
              <a:t>ЩЕЛКНИТЕ, ЧТОБЫ ИЗМЕНИТЬ</a:t>
            </a:r>
          </a:p>
        </p:txBody>
      </p:sp>
      <p:sp>
        <p:nvSpPr>
          <p:cNvPr id="33" name="Рисунок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rtlCol="0">
            <a:normAutofit/>
          </a:bodyPr>
          <a:lstStyle>
            <a:lvl1pPr marL="0" indent="0" algn="l">
              <a:lnSpc>
                <a:spcPct val="100000"/>
              </a:lnSpc>
              <a:buNone/>
              <a:defRPr lang="ru-RU" sz="900">
                <a:solidFill>
                  <a:sysClr val="windowText" lastClr="000000"/>
                </a:solidFill>
              </a:defRPr>
            </a:lvl1pPr>
          </a:lstStyle>
          <a:p>
            <a:pPr rtl="0"/>
            <a:r>
              <a:rPr lang="en-US"/>
              <a:t>Click icon to add picture</a:t>
            </a:r>
            <a:endParaRPr lang="ru-RU" dirty="0"/>
          </a:p>
        </p:txBody>
      </p:sp>
      <p:sp>
        <p:nvSpPr>
          <p:cNvPr id="60" name="Текст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rtlCol="0" anchor="t">
            <a:noAutofit/>
          </a:bodyPr>
          <a:lstStyle>
            <a:lvl1pPr marL="0" indent="0" algn="ctr">
              <a:buNone/>
              <a:defRPr lang="ru-RU" sz="1050" kern="1200" spc="150" baseline="0" dirty="0" smtClean="0">
                <a:solidFill>
                  <a:schemeClr val="tx1"/>
                </a:solidFill>
                <a:latin typeface="Arial" panose="020B0604020202020204" pitchFamily="34" charset="0"/>
                <a:ea typeface="+mj-ea"/>
                <a:cs typeface="+mj-cs"/>
              </a:defRPr>
            </a:lvl1pPr>
            <a:lvl2pPr marL="457200" indent="0">
              <a:buNone/>
              <a:defRPr lang="ru-RU" sz="2000" b="1"/>
            </a:lvl2pPr>
            <a:lvl3pPr marL="914400" indent="0">
              <a:buNone/>
              <a:defRPr lang="ru-RU" sz="1800" b="1"/>
            </a:lvl3pPr>
            <a:lvl4pPr marL="1371600" indent="0">
              <a:buNone/>
              <a:defRPr lang="ru-RU" sz="1600" b="1"/>
            </a:lvl4pPr>
            <a:lvl5pPr marL="1828800" indent="0">
              <a:buNone/>
              <a:defRPr lang="ru-RU" sz="1600" b="1"/>
            </a:lvl5pPr>
            <a:lvl6pPr marL="2286000" indent="0">
              <a:buNone/>
              <a:defRPr lang="ru-RU" sz="1600" b="1"/>
            </a:lvl6pPr>
            <a:lvl7pPr marL="2743200" indent="0">
              <a:buNone/>
              <a:defRPr lang="ru-RU" sz="1600" b="1"/>
            </a:lvl7pPr>
            <a:lvl8pPr marL="3200400" indent="0">
              <a:buNone/>
              <a:defRPr lang="ru-RU" sz="1600" b="1"/>
            </a:lvl8pPr>
            <a:lvl9pPr marL="3657600" indent="0">
              <a:buNone/>
              <a:defRPr lang="ru-RU" sz="1600" b="1"/>
            </a:lvl9pPr>
          </a:lstStyle>
          <a:p>
            <a:pPr lvl="0" rtl="0"/>
            <a:r>
              <a:rPr lang="ru-RU" dirty="0"/>
              <a:t>ЩЕЛКНИТЕ, ЧТОБЫ ИЗМЕНИТЬ</a:t>
            </a:r>
          </a:p>
        </p:txBody>
      </p:sp>
      <p:sp>
        <p:nvSpPr>
          <p:cNvPr id="64" name="Текст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rtlCol="0" anchor="ctr">
            <a:noAutofit/>
          </a:bodyPr>
          <a:lstStyle>
            <a:lvl1pPr marL="0" indent="0" algn="ctr">
              <a:buNone/>
              <a:defRPr lang="ru-RU" sz="900" kern="1200" spc="150" baseline="0" dirty="0" smtClean="0">
                <a:solidFill>
                  <a:schemeClr val="accent1"/>
                </a:solidFill>
                <a:latin typeface="Arial" panose="020B0604020202020204" pitchFamily="34" charset="0"/>
                <a:ea typeface="+mj-ea"/>
                <a:cs typeface="+mj-cs"/>
              </a:defRPr>
            </a:lvl1pPr>
            <a:lvl2pPr marL="457200" indent="0">
              <a:buNone/>
              <a:defRPr lang="ru-RU" sz="2000" b="1"/>
            </a:lvl2pPr>
            <a:lvl3pPr marL="914400" indent="0">
              <a:buNone/>
              <a:defRPr lang="ru-RU" sz="1800" b="1"/>
            </a:lvl3pPr>
            <a:lvl4pPr marL="1371600" indent="0">
              <a:buNone/>
              <a:defRPr lang="ru-RU" sz="1600" b="1"/>
            </a:lvl4pPr>
            <a:lvl5pPr marL="1828800" indent="0">
              <a:buNone/>
              <a:defRPr lang="ru-RU" sz="1600" b="1"/>
            </a:lvl5pPr>
            <a:lvl6pPr marL="2286000" indent="0">
              <a:buNone/>
              <a:defRPr lang="ru-RU" sz="1600" b="1"/>
            </a:lvl6pPr>
            <a:lvl7pPr marL="2743200" indent="0">
              <a:buNone/>
              <a:defRPr lang="ru-RU" sz="1600" b="1"/>
            </a:lvl7pPr>
            <a:lvl8pPr marL="3200400" indent="0">
              <a:buNone/>
              <a:defRPr lang="ru-RU" sz="1600" b="1"/>
            </a:lvl8pPr>
            <a:lvl9pPr marL="3657600" indent="0">
              <a:buNone/>
              <a:defRPr lang="ru-RU" sz="1600" b="1"/>
            </a:lvl9pPr>
          </a:lstStyle>
          <a:p>
            <a:pPr lvl="0" rtl="0"/>
            <a:r>
              <a:rPr lang="ru-RU" dirty="0"/>
              <a:t>ЩЕЛКНИТЕ, ЧТОБЫ ИЗМЕНИТЬ</a:t>
            </a:r>
          </a:p>
        </p:txBody>
      </p:sp>
      <p:sp>
        <p:nvSpPr>
          <p:cNvPr id="58" name="Рисунок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rtlCol="0">
            <a:normAutofit/>
          </a:bodyPr>
          <a:lstStyle>
            <a:lvl1pPr marL="0" indent="0" algn="l">
              <a:lnSpc>
                <a:spcPct val="100000"/>
              </a:lnSpc>
              <a:buNone/>
              <a:defRPr lang="ru-RU" sz="900">
                <a:solidFill>
                  <a:sysClr val="windowText" lastClr="000000"/>
                </a:solidFill>
              </a:defRPr>
            </a:lvl1pPr>
          </a:lstStyle>
          <a:p>
            <a:pPr rtl="0"/>
            <a:r>
              <a:rPr lang="en-US"/>
              <a:t>Click icon to add picture</a:t>
            </a:r>
            <a:endParaRPr lang="ru-RU" dirty="0"/>
          </a:p>
        </p:txBody>
      </p:sp>
      <p:sp>
        <p:nvSpPr>
          <p:cNvPr id="61" name="Текст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rtlCol="0" anchor="t">
            <a:noAutofit/>
          </a:bodyPr>
          <a:lstStyle>
            <a:lvl1pPr marL="0" indent="0" algn="ctr">
              <a:buNone/>
              <a:defRPr lang="ru-RU" sz="1050" kern="1200" spc="150" baseline="0" dirty="0" smtClean="0">
                <a:solidFill>
                  <a:schemeClr val="tx1"/>
                </a:solidFill>
                <a:latin typeface="Arial" panose="020B0604020202020204" pitchFamily="34" charset="0"/>
                <a:ea typeface="+mj-ea"/>
                <a:cs typeface="+mj-cs"/>
              </a:defRPr>
            </a:lvl1pPr>
            <a:lvl2pPr marL="457200" indent="0">
              <a:buNone/>
              <a:defRPr lang="ru-RU" sz="2000" b="1"/>
            </a:lvl2pPr>
            <a:lvl3pPr marL="914400" indent="0">
              <a:buNone/>
              <a:defRPr lang="ru-RU" sz="1800" b="1"/>
            </a:lvl3pPr>
            <a:lvl4pPr marL="1371600" indent="0">
              <a:buNone/>
              <a:defRPr lang="ru-RU" sz="1600" b="1"/>
            </a:lvl4pPr>
            <a:lvl5pPr marL="1828800" indent="0">
              <a:buNone/>
              <a:defRPr lang="ru-RU" sz="1600" b="1"/>
            </a:lvl5pPr>
            <a:lvl6pPr marL="2286000" indent="0">
              <a:buNone/>
              <a:defRPr lang="ru-RU" sz="1600" b="1"/>
            </a:lvl6pPr>
            <a:lvl7pPr marL="2743200" indent="0">
              <a:buNone/>
              <a:defRPr lang="ru-RU" sz="1600" b="1"/>
            </a:lvl7pPr>
            <a:lvl8pPr marL="3200400" indent="0">
              <a:buNone/>
              <a:defRPr lang="ru-RU" sz="1600" b="1"/>
            </a:lvl8pPr>
            <a:lvl9pPr marL="3657600" indent="0">
              <a:buNone/>
              <a:defRPr lang="ru-RU" sz="1600" b="1"/>
            </a:lvl9pPr>
          </a:lstStyle>
          <a:p>
            <a:pPr lvl="0" rtl="0"/>
            <a:r>
              <a:rPr lang="ru-RU" dirty="0"/>
              <a:t>ЩЕЛКНИТЕ, ЧТОБЫ ИЗМЕНИТЬ</a:t>
            </a:r>
          </a:p>
        </p:txBody>
      </p:sp>
      <p:sp>
        <p:nvSpPr>
          <p:cNvPr id="65" name="Текст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rtlCol="0" anchor="ctr">
            <a:noAutofit/>
          </a:bodyPr>
          <a:lstStyle>
            <a:lvl1pPr marL="0" indent="0" algn="ctr">
              <a:buNone/>
              <a:defRPr lang="ru-RU" sz="900" kern="1200" spc="150" baseline="0" dirty="0" smtClean="0">
                <a:solidFill>
                  <a:schemeClr val="accent1"/>
                </a:solidFill>
                <a:latin typeface="Arial" panose="020B0604020202020204" pitchFamily="34" charset="0"/>
                <a:ea typeface="+mj-ea"/>
                <a:cs typeface="+mj-cs"/>
              </a:defRPr>
            </a:lvl1pPr>
            <a:lvl2pPr marL="457200" indent="0">
              <a:buNone/>
              <a:defRPr lang="ru-RU" sz="2000" b="1"/>
            </a:lvl2pPr>
            <a:lvl3pPr marL="914400" indent="0">
              <a:buNone/>
              <a:defRPr lang="ru-RU" sz="1800" b="1"/>
            </a:lvl3pPr>
            <a:lvl4pPr marL="1371600" indent="0">
              <a:buNone/>
              <a:defRPr lang="ru-RU" sz="1600" b="1"/>
            </a:lvl4pPr>
            <a:lvl5pPr marL="1828800" indent="0">
              <a:buNone/>
              <a:defRPr lang="ru-RU" sz="1600" b="1"/>
            </a:lvl5pPr>
            <a:lvl6pPr marL="2286000" indent="0">
              <a:buNone/>
              <a:defRPr lang="ru-RU" sz="1600" b="1"/>
            </a:lvl6pPr>
            <a:lvl7pPr marL="2743200" indent="0">
              <a:buNone/>
              <a:defRPr lang="ru-RU" sz="1600" b="1"/>
            </a:lvl7pPr>
            <a:lvl8pPr marL="3200400" indent="0">
              <a:buNone/>
              <a:defRPr lang="ru-RU" sz="1600" b="1"/>
            </a:lvl8pPr>
            <a:lvl9pPr marL="3657600" indent="0">
              <a:buNone/>
              <a:defRPr lang="ru-RU" sz="1600" b="1"/>
            </a:lvl9pPr>
          </a:lstStyle>
          <a:p>
            <a:pPr lvl="0" rtl="0"/>
            <a:r>
              <a:rPr lang="ru-RU" dirty="0"/>
              <a:t>ЩЕЛКНИТЕ, ЧТОБЫ ИЗМЕНИТЬ</a:t>
            </a:r>
          </a:p>
        </p:txBody>
      </p:sp>
      <p:sp>
        <p:nvSpPr>
          <p:cNvPr id="7" name="Дата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lang="ru-RU" sz="900">
                <a:solidFill>
                  <a:srgbClr val="898989"/>
                </a:solidFill>
              </a:defRPr>
            </a:lvl1pPr>
          </a:lstStyle>
          <a:p>
            <a:pPr rtl="0"/>
            <a:r>
              <a:rPr lang="ru-RU"/>
              <a:t>20ГГ</a:t>
            </a:r>
          </a:p>
        </p:txBody>
      </p:sp>
      <p:sp>
        <p:nvSpPr>
          <p:cNvPr id="8" name="Нижний колонтитул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lang="ru-RU" sz="900">
                <a:solidFill>
                  <a:srgbClr val="898989"/>
                </a:solidFill>
              </a:defRPr>
            </a:lvl1pPr>
          </a:lstStyle>
          <a:p>
            <a:pPr rtl="0"/>
            <a:r>
              <a:rPr lang="ru-RU"/>
              <a:t>НАЗВАНИЕ ПРЕЗЕНТАЦИИ</a:t>
            </a:r>
          </a:p>
        </p:txBody>
      </p:sp>
      <p:sp>
        <p:nvSpPr>
          <p:cNvPr id="9" name="Номер слайда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lang="ru-RU" sz="900">
                <a:solidFill>
                  <a:srgbClr val="898989"/>
                </a:solidFill>
              </a:defRPr>
            </a:lvl1pPr>
          </a:lstStyle>
          <a:p>
            <a:pPr rtl="0"/>
            <a:fld id="{A49DFD55-3C28-40EF-9E31-A92D2E4017FF}" type="slidenum">
              <a:rPr lang="ru-RU" smtClean="0"/>
              <a:pPr/>
              <a:t>‹#›</a:t>
            </a:fld>
            <a:endParaRPr lang="ru-RU"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defPPr>
              <a:defRPr lang="ru-RU"/>
            </a:defPPr>
          </a:lstStyle>
          <a:p>
            <a:pPr rtl="0"/>
            <a:r>
              <a:rPr lang="ru-RU" dirty="0"/>
              <a:t>Образец заголовка</a:t>
            </a:r>
          </a:p>
        </p:txBody>
      </p:sp>
      <p:sp>
        <p:nvSpPr>
          <p:cNvPr id="3" name="Текст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defPPr>
              <a:defRPr lang="ru-RU"/>
            </a:defPPr>
          </a:lstStyle>
          <a:p>
            <a:pPr lvl="0" rtl="0"/>
            <a:r>
              <a:rPr lang="ru-RU" dirty="0"/>
              <a:t>Щелкните, чтобы изменить стили текста образца слайда</a:t>
            </a:r>
          </a:p>
          <a:p>
            <a:pPr lvl="1" rtl="0"/>
            <a:r>
              <a:rPr lang="ru-RU" dirty="0"/>
              <a:t>Второй уровень</a:t>
            </a:r>
          </a:p>
          <a:p>
            <a:pPr lvl="2" rtl="0"/>
            <a:r>
              <a:rPr lang="ru-RU" dirty="0"/>
              <a:t>Третий уровень</a:t>
            </a:r>
          </a:p>
          <a:p>
            <a:pPr lvl="3" rtl="0"/>
            <a:r>
              <a:rPr lang="ru-RU" dirty="0"/>
              <a:t>Четвертый уровень</a:t>
            </a:r>
          </a:p>
          <a:p>
            <a:pPr lvl="4" rtl="0"/>
            <a:r>
              <a:rPr lang="ru-RU" dirty="0"/>
              <a:t>Пятый уровень</a:t>
            </a:r>
          </a:p>
        </p:txBody>
      </p:sp>
      <p:sp>
        <p:nvSpPr>
          <p:cNvPr id="4" name="Дата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ru-RU" sz="1200">
                <a:solidFill>
                  <a:schemeClr val="tx1">
                    <a:tint val="75000"/>
                  </a:schemeClr>
                </a:solidFill>
                <a:latin typeface="Arial" panose="020B0604020202020204" pitchFamily="34" charset="0"/>
                <a:cs typeface="Arial" panose="020B0604020202020204" pitchFamily="34" charset="0"/>
              </a:defRPr>
            </a:lvl1pPr>
          </a:lstStyle>
          <a:p>
            <a:r>
              <a:rPr lang="ru-RU"/>
              <a:t>20ГГ</a:t>
            </a:r>
            <a:endParaRPr lang="ru-RU" dirty="0">
              <a:latin typeface="Arial" panose="020B0604020202020204" pitchFamily="34" charset="0"/>
            </a:endParaRPr>
          </a:p>
        </p:txBody>
      </p:sp>
      <p:sp>
        <p:nvSpPr>
          <p:cNvPr id="5" name="Нижний колонтитул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ru-RU" sz="1200">
                <a:solidFill>
                  <a:schemeClr val="tx1">
                    <a:tint val="75000"/>
                  </a:schemeClr>
                </a:solidFill>
                <a:latin typeface="Arial" panose="020B0604020202020204" pitchFamily="34" charset="0"/>
                <a:cs typeface="Arial" panose="020B0604020202020204" pitchFamily="34" charset="0"/>
              </a:defRPr>
            </a:lvl1pPr>
          </a:lstStyle>
          <a:p>
            <a:r>
              <a:rPr lang="ru-RU"/>
              <a:t>ЗАГОЛОВОК ПРЕЗЕНТАЦИИ</a:t>
            </a:r>
            <a:endParaRPr lang="ru-RU">
              <a:latin typeface="Arial" panose="020B0604020202020204" pitchFamily="34" charset="0"/>
            </a:endParaRPr>
          </a:p>
        </p:txBody>
      </p:sp>
      <p:sp>
        <p:nvSpPr>
          <p:cNvPr id="6" name="Номер слайда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lang="ru-RU" sz="1200">
                <a:solidFill>
                  <a:schemeClr val="tx1">
                    <a:tint val="75000"/>
                  </a:schemeClr>
                </a:solidFill>
                <a:latin typeface="Arial" panose="020B0604020202020204" pitchFamily="34" charset="0"/>
                <a:cs typeface="Arial" panose="020B0604020202020204" pitchFamily="34" charset="0"/>
              </a:defRPr>
            </a:lvl1pPr>
          </a:lstStyle>
          <a:p>
            <a:fld id="{A49DFD55-3C28-40EF-9E31-A92D2E4017FF}" type="slidenum">
              <a:rPr lang="ru-RU" smtClean="0"/>
              <a:pPr/>
              <a:t>‹#›</a:t>
            </a:fld>
            <a:endParaRPr lang="ru-RU" dirty="0">
              <a:latin typeface="Arial" panose="020B0604020202020204" pitchFamily="34" charset="0"/>
            </a:endParaRPr>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lang="ru-RU" sz="4400" kern="1200" cap="all" baseline="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ru-RU"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lang="ru-RU"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lang="ru-RU"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lang="ru-RU"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lang="ru-RU"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lang="ru-RU"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ru-RU"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ru-RU"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ru-RU" sz="1800" kern="1200">
          <a:solidFill>
            <a:schemeClr val="tx1"/>
          </a:solidFill>
          <a:latin typeface="+mn-lt"/>
          <a:ea typeface="+mn-ea"/>
          <a:cs typeface="+mn-cs"/>
        </a:defRPr>
      </a:lvl9pPr>
    </p:bodyStyle>
    <p:otherStyle>
      <a:defPPr>
        <a:defRPr lang="ru-RU"/>
      </a:defPPr>
      <a:lvl1pPr marL="0" algn="l" defTabSz="914400" rtl="0" eaLnBrk="1" latinLnBrk="0" hangingPunct="1">
        <a:defRPr lang="ru-RU" sz="1800" kern="1200">
          <a:solidFill>
            <a:schemeClr val="tx1"/>
          </a:solidFill>
          <a:latin typeface="+mn-lt"/>
          <a:ea typeface="+mn-ea"/>
          <a:cs typeface="+mn-cs"/>
        </a:defRPr>
      </a:lvl1pPr>
      <a:lvl2pPr marL="457200" algn="l" defTabSz="914400" rtl="0" eaLnBrk="1" latinLnBrk="0" hangingPunct="1">
        <a:defRPr lang="ru-RU" sz="1800" kern="1200">
          <a:solidFill>
            <a:schemeClr val="tx1"/>
          </a:solidFill>
          <a:latin typeface="+mn-lt"/>
          <a:ea typeface="+mn-ea"/>
          <a:cs typeface="+mn-cs"/>
        </a:defRPr>
      </a:lvl2pPr>
      <a:lvl3pPr marL="914400" algn="l" defTabSz="914400" rtl="0" eaLnBrk="1" latinLnBrk="0" hangingPunct="1">
        <a:defRPr lang="ru-RU" sz="1800" kern="1200">
          <a:solidFill>
            <a:schemeClr val="tx1"/>
          </a:solidFill>
          <a:latin typeface="+mn-lt"/>
          <a:ea typeface="+mn-ea"/>
          <a:cs typeface="+mn-cs"/>
        </a:defRPr>
      </a:lvl3pPr>
      <a:lvl4pPr marL="1371600" algn="l" defTabSz="914400" rtl="0" eaLnBrk="1" latinLnBrk="0" hangingPunct="1">
        <a:defRPr lang="ru-RU" sz="1800" kern="1200">
          <a:solidFill>
            <a:schemeClr val="tx1"/>
          </a:solidFill>
          <a:latin typeface="+mn-lt"/>
          <a:ea typeface="+mn-ea"/>
          <a:cs typeface="+mn-cs"/>
        </a:defRPr>
      </a:lvl4pPr>
      <a:lvl5pPr marL="1828800" algn="l" defTabSz="914400" rtl="0" eaLnBrk="1" latinLnBrk="0" hangingPunct="1">
        <a:defRPr lang="ru-RU" sz="1800" kern="1200">
          <a:solidFill>
            <a:schemeClr val="tx1"/>
          </a:solidFill>
          <a:latin typeface="+mn-lt"/>
          <a:ea typeface="+mn-ea"/>
          <a:cs typeface="+mn-cs"/>
        </a:defRPr>
      </a:lvl5pPr>
      <a:lvl6pPr marL="2286000" algn="l" defTabSz="914400" rtl="0" eaLnBrk="1" latinLnBrk="0" hangingPunct="1">
        <a:defRPr lang="ru-RU" sz="1800" kern="1200">
          <a:solidFill>
            <a:schemeClr val="tx1"/>
          </a:solidFill>
          <a:latin typeface="+mn-lt"/>
          <a:ea typeface="+mn-ea"/>
          <a:cs typeface="+mn-cs"/>
        </a:defRPr>
      </a:lvl6pPr>
      <a:lvl7pPr marL="2743200" algn="l" defTabSz="914400" rtl="0" eaLnBrk="1" latinLnBrk="0" hangingPunct="1">
        <a:defRPr lang="ru-RU" sz="1800" kern="1200">
          <a:solidFill>
            <a:schemeClr val="tx1"/>
          </a:solidFill>
          <a:latin typeface="+mn-lt"/>
          <a:ea typeface="+mn-ea"/>
          <a:cs typeface="+mn-cs"/>
        </a:defRPr>
      </a:lvl7pPr>
      <a:lvl8pPr marL="3200400" algn="l" defTabSz="914400" rtl="0" eaLnBrk="1" latinLnBrk="0" hangingPunct="1">
        <a:defRPr lang="ru-RU" sz="1800" kern="1200">
          <a:solidFill>
            <a:schemeClr val="tx1"/>
          </a:solidFill>
          <a:latin typeface="+mn-lt"/>
          <a:ea typeface="+mn-ea"/>
          <a:cs typeface="+mn-cs"/>
        </a:defRPr>
      </a:lvl8pPr>
      <a:lvl9pPr marL="3657600" algn="l" defTabSz="914400" rtl="0" eaLnBrk="1" latinLnBrk="0" hangingPunct="1">
        <a:defRPr lang="ru-RU"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hyperlink" Target="https://public.tableau.com/app/profile/oksana.stepanova/viz/Rockbuster_17080071102360/Rockbuster?publish=yes"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rtlCol="0"/>
          <a:lstStyle>
            <a:defPPr>
              <a:defRPr lang="ru-RU"/>
            </a:defPPr>
          </a:lstStyle>
          <a:p>
            <a:pPr rtl="0"/>
            <a:r>
              <a:rPr lang="en-US" b="1" dirty="0" err="1"/>
              <a:t>Rockbuster</a:t>
            </a:r>
            <a:r>
              <a:rPr lang="en-US" b="1" dirty="0"/>
              <a:t> stealth LLC</a:t>
            </a:r>
            <a:endParaRPr lang="ru-RU" dirty="0"/>
          </a:p>
        </p:txBody>
      </p:sp>
      <p:sp>
        <p:nvSpPr>
          <p:cNvPr id="3" name="Подзаголовок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rtlCol="0">
            <a:normAutofit/>
          </a:bodyPr>
          <a:lstStyle>
            <a:defPPr>
              <a:defRPr lang="ru-RU"/>
            </a:defPPr>
          </a:lstStyle>
          <a:p>
            <a:pPr rtl="0"/>
            <a:r>
              <a:rPr lang="en-US" dirty="0"/>
              <a:t>ONLINE MOVIE STREAMING PROJECT </a:t>
            </a:r>
            <a:endParaRPr lang="ru-RU" dirty="0"/>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1622DD-488B-0170-6DB4-405351E583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D2E627-C9F1-DE9E-79C3-57BA47F40041}"/>
              </a:ext>
            </a:extLst>
          </p:cNvPr>
          <p:cNvSpPr>
            <a:spLocks noGrp="1"/>
          </p:cNvSpPr>
          <p:nvPr>
            <p:ph type="title"/>
          </p:nvPr>
        </p:nvSpPr>
        <p:spPr>
          <a:xfrm>
            <a:off x="838200" y="365125"/>
            <a:ext cx="10515600" cy="1325563"/>
          </a:xfrm>
        </p:spPr>
        <p:txBody>
          <a:bodyPr anchor="ctr">
            <a:normAutofit/>
          </a:bodyPr>
          <a:lstStyle/>
          <a:p>
            <a:r>
              <a:rPr lang="en-US" sz="2400" dirty="0">
                <a:effectLst/>
                <a:ea typeface="Calibri" panose="020F0502020204030204" pitchFamily="34" charset="0"/>
                <a:cs typeface="Arial" panose="020B0604020202020204" pitchFamily="34" charset="0"/>
              </a:rPr>
              <a:t>Countries Where customers with a high lifetime value are based</a:t>
            </a:r>
            <a:endParaRPr lang="ru-RU" sz="2400" dirty="0">
              <a:cs typeface="Arial" panose="020B0604020202020204" pitchFamily="34" charset="0"/>
            </a:endParaRPr>
          </a:p>
        </p:txBody>
      </p:sp>
      <p:sp>
        <p:nvSpPr>
          <p:cNvPr id="3" name="Date Placeholder 2">
            <a:extLst>
              <a:ext uri="{FF2B5EF4-FFF2-40B4-BE49-F238E27FC236}">
                <a16:creationId xmlns:a16="http://schemas.microsoft.com/office/drawing/2014/main" id="{09B9E741-4E55-2C84-4166-EB556974E464}"/>
              </a:ext>
            </a:extLst>
          </p:cNvPr>
          <p:cNvSpPr>
            <a:spLocks noGrp="1"/>
          </p:cNvSpPr>
          <p:nvPr>
            <p:ph type="dt" sz="half" idx="10"/>
          </p:nvPr>
        </p:nvSpPr>
        <p:spPr>
          <a:xfrm>
            <a:off x="838200" y="6356350"/>
            <a:ext cx="2743200" cy="365125"/>
          </a:xfrm>
        </p:spPr>
        <p:txBody>
          <a:bodyPr anchor="ctr">
            <a:normAutofit/>
          </a:bodyPr>
          <a:lstStyle/>
          <a:p>
            <a:pPr rtl="0"/>
            <a:r>
              <a:rPr lang="en-US" b="1" dirty="0" err="1"/>
              <a:t>Rockbuster</a:t>
            </a:r>
            <a:r>
              <a:rPr lang="en-US" b="1" dirty="0"/>
              <a:t> Stealth</a:t>
            </a:r>
            <a:endParaRPr lang="ru-RU" dirty="0"/>
          </a:p>
        </p:txBody>
      </p:sp>
      <p:sp>
        <p:nvSpPr>
          <p:cNvPr id="4" name="Footer Placeholder 3">
            <a:extLst>
              <a:ext uri="{FF2B5EF4-FFF2-40B4-BE49-F238E27FC236}">
                <a16:creationId xmlns:a16="http://schemas.microsoft.com/office/drawing/2014/main" id="{BA0A6F23-DF4E-AF51-43D1-63E45E77D897}"/>
              </a:ext>
            </a:extLst>
          </p:cNvPr>
          <p:cNvSpPr>
            <a:spLocks noGrp="1"/>
          </p:cNvSpPr>
          <p:nvPr>
            <p:ph type="ftr" sz="quarter" idx="11"/>
          </p:nvPr>
        </p:nvSpPr>
        <p:spPr>
          <a:xfrm>
            <a:off x="4038600" y="6356350"/>
            <a:ext cx="4114800" cy="365125"/>
          </a:xfrm>
        </p:spPr>
        <p:txBody>
          <a:bodyPr anchor="ctr">
            <a:normAutofit/>
          </a:bodyPr>
          <a:lstStyle/>
          <a:p>
            <a:pPr rtl="0"/>
            <a:r>
              <a:rPr lang="en-US" dirty="0"/>
              <a:t>ONLINE MOVIE STREAMING PROJECT </a:t>
            </a:r>
            <a:endParaRPr lang="ru-RU" dirty="0"/>
          </a:p>
        </p:txBody>
      </p:sp>
      <p:sp>
        <p:nvSpPr>
          <p:cNvPr id="5" name="Slide Number Placeholder 4">
            <a:extLst>
              <a:ext uri="{FF2B5EF4-FFF2-40B4-BE49-F238E27FC236}">
                <a16:creationId xmlns:a16="http://schemas.microsoft.com/office/drawing/2014/main" id="{938B7EAD-E050-3E2A-D9E9-85F6E5B5C597}"/>
              </a:ext>
            </a:extLst>
          </p:cNvPr>
          <p:cNvSpPr>
            <a:spLocks noGrp="1"/>
          </p:cNvSpPr>
          <p:nvPr>
            <p:ph type="sldNum" sz="quarter" idx="12"/>
          </p:nvPr>
        </p:nvSpPr>
        <p:spPr>
          <a:xfrm>
            <a:off x="8610600" y="6356350"/>
            <a:ext cx="2743200" cy="365125"/>
          </a:xfrm>
        </p:spPr>
        <p:txBody>
          <a:bodyPr anchor="ctr">
            <a:normAutofit/>
          </a:bodyPr>
          <a:lstStyle/>
          <a:p>
            <a:pPr rtl="0">
              <a:spcAft>
                <a:spcPts val="600"/>
              </a:spcAft>
            </a:pPr>
            <a:fld id="{A49DFD55-3C28-40EF-9E31-A92D2E4017FF}" type="slidenum">
              <a:rPr lang="ru-RU" smtClean="0"/>
              <a:pPr rtl="0">
                <a:spcAft>
                  <a:spcPts val="600"/>
                </a:spcAft>
              </a:pPr>
              <a:t>10</a:t>
            </a:fld>
            <a:endParaRPr lang="ru-RU"/>
          </a:p>
        </p:txBody>
      </p:sp>
      <p:graphicFrame>
        <p:nvGraphicFramePr>
          <p:cNvPr id="8" name="Table 7">
            <a:extLst>
              <a:ext uri="{FF2B5EF4-FFF2-40B4-BE49-F238E27FC236}">
                <a16:creationId xmlns:a16="http://schemas.microsoft.com/office/drawing/2014/main" id="{AD2B9BB8-DB00-5A44-EC3C-8008DCFD9FEB}"/>
              </a:ext>
            </a:extLst>
          </p:cNvPr>
          <p:cNvGraphicFramePr>
            <a:graphicFrameLocks noGrp="1"/>
          </p:cNvGraphicFramePr>
          <p:nvPr>
            <p:extLst>
              <p:ext uri="{D42A27DB-BD31-4B8C-83A1-F6EECF244321}">
                <p14:modId xmlns:p14="http://schemas.microsoft.com/office/powerpoint/2010/main" val="4270094984"/>
              </p:ext>
            </p:extLst>
          </p:nvPr>
        </p:nvGraphicFramePr>
        <p:xfrm>
          <a:off x="1006215" y="2111608"/>
          <a:ext cx="4820653" cy="3920704"/>
        </p:xfrm>
        <a:graphic>
          <a:graphicData uri="http://schemas.openxmlformats.org/drawingml/2006/table">
            <a:tbl>
              <a:tblPr firstRow="1" bandRow="1">
                <a:noFill/>
                <a:tableStyleId>{5C22544A-7EE6-4342-B048-85BDC9FD1C3A}</a:tableStyleId>
              </a:tblPr>
              <a:tblGrid>
                <a:gridCol w="1240539">
                  <a:extLst>
                    <a:ext uri="{9D8B030D-6E8A-4147-A177-3AD203B41FA5}">
                      <a16:colId xmlns:a16="http://schemas.microsoft.com/office/drawing/2014/main" val="1358878568"/>
                    </a:ext>
                  </a:extLst>
                </a:gridCol>
                <a:gridCol w="1164977">
                  <a:extLst>
                    <a:ext uri="{9D8B030D-6E8A-4147-A177-3AD203B41FA5}">
                      <a16:colId xmlns:a16="http://schemas.microsoft.com/office/drawing/2014/main" val="477566600"/>
                    </a:ext>
                  </a:extLst>
                </a:gridCol>
                <a:gridCol w="824284">
                  <a:extLst>
                    <a:ext uri="{9D8B030D-6E8A-4147-A177-3AD203B41FA5}">
                      <a16:colId xmlns:a16="http://schemas.microsoft.com/office/drawing/2014/main" val="2419916859"/>
                    </a:ext>
                  </a:extLst>
                </a:gridCol>
                <a:gridCol w="1590853">
                  <a:extLst>
                    <a:ext uri="{9D8B030D-6E8A-4147-A177-3AD203B41FA5}">
                      <a16:colId xmlns:a16="http://schemas.microsoft.com/office/drawing/2014/main" val="903200129"/>
                    </a:ext>
                  </a:extLst>
                </a:gridCol>
              </a:tblGrid>
              <a:tr h="390039">
                <a:tc>
                  <a:txBody>
                    <a:bodyPr/>
                    <a:lstStyle/>
                    <a:p>
                      <a:pPr algn="ctr" fontAlgn="b"/>
                      <a:r>
                        <a:rPr lang="en-US" sz="1400" b="1" u="none" strike="noStrike" cap="none" spc="0">
                          <a:solidFill>
                            <a:schemeClr val="tx1"/>
                          </a:solidFill>
                          <a:effectLst/>
                        </a:rPr>
                        <a:t>Country</a:t>
                      </a:r>
                      <a:endParaRPr lang="en-US" sz="1400" b="1" i="0" u="none" strike="noStrike" cap="none" spc="0">
                        <a:solidFill>
                          <a:schemeClr val="tx1"/>
                        </a:solidFill>
                        <a:effectLst/>
                        <a:latin typeface="Aptos Narrow" panose="020B0004020202020204" pitchFamily="34" charset="0"/>
                      </a:endParaRPr>
                    </a:p>
                  </a:txBody>
                  <a:tcPr marL="57278" marR="14230" marT="16365" marB="122739" anchor="b">
                    <a:lnL w="12700" cmpd="sng">
                      <a:noFill/>
                    </a:lnL>
                    <a:lnR w="12700" cmpd="sng">
                      <a:noFill/>
                    </a:lnR>
                    <a:lnT w="9525" cap="flat" cmpd="sng" algn="ctr">
                      <a:noFill/>
                      <a:prstDash val="solid"/>
                    </a:lnT>
                    <a:lnB w="38100" cmpd="sng">
                      <a:noFill/>
                    </a:lnB>
                    <a:noFill/>
                  </a:tcPr>
                </a:tc>
                <a:tc>
                  <a:txBody>
                    <a:bodyPr/>
                    <a:lstStyle/>
                    <a:p>
                      <a:pPr algn="ctr" fontAlgn="b"/>
                      <a:r>
                        <a:rPr lang="en-US" sz="1400" b="1" u="none" strike="noStrike" cap="none" spc="0">
                          <a:solidFill>
                            <a:schemeClr val="tx1"/>
                          </a:solidFill>
                          <a:effectLst/>
                        </a:rPr>
                        <a:t>Customers Count</a:t>
                      </a:r>
                      <a:endParaRPr lang="en-US" sz="1400" b="1" i="0" u="none" strike="noStrike" cap="none" spc="0">
                        <a:solidFill>
                          <a:schemeClr val="tx1"/>
                        </a:solidFill>
                        <a:effectLst/>
                        <a:latin typeface="Aptos Narrow" panose="020B0004020202020204" pitchFamily="34" charset="0"/>
                      </a:endParaRPr>
                    </a:p>
                  </a:txBody>
                  <a:tcPr marL="57278" marR="14230" marT="16365" marB="122739" anchor="b">
                    <a:lnL w="12700" cmpd="sng">
                      <a:noFill/>
                    </a:lnL>
                    <a:lnR w="12700" cmpd="sng">
                      <a:noFill/>
                    </a:lnR>
                    <a:lnT w="9525" cap="flat" cmpd="sng" algn="ctr">
                      <a:noFill/>
                      <a:prstDash val="solid"/>
                    </a:lnT>
                    <a:lnB w="38100" cmpd="sng">
                      <a:noFill/>
                    </a:lnB>
                    <a:noFill/>
                  </a:tcPr>
                </a:tc>
                <a:tc>
                  <a:txBody>
                    <a:bodyPr/>
                    <a:lstStyle/>
                    <a:p>
                      <a:pPr algn="ctr" fontAlgn="b"/>
                      <a:r>
                        <a:rPr lang="en-US" sz="1400" b="1" u="none" strike="noStrike" cap="none" spc="0" dirty="0">
                          <a:solidFill>
                            <a:schemeClr val="tx1"/>
                          </a:solidFill>
                          <a:effectLst/>
                        </a:rPr>
                        <a:t>Revenue</a:t>
                      </a:r>
                      <a:endParaRPr lang="en-US" sz="1400" b="1" i="0" u="none" strike="noStrike" cap="none" spc="0" dirty="0">
                        <a:solidFill>
                          <a:schemeClr val="tx1"/>
                        </a:solidFill>
                        <a:effectLst/>
                        <a:latin typeface="Aptos Narrow" panose="020B0004020202020204" pitchFamily="34" charset="0"/>
                      </a:endParaRPr>
                    </a:p>
                  </a:txBody>
                  <a:tcPr marL="57278" marR="14230" marT="16365" marB="122739" anchor="b">
                    <a:lnL w="12700" cmpd="sng">
                      <a:noFill/>
                    </a:lnL>
                    <a:lnR w="12700" cmpd="sng">
                      <a:noFill/>
                    </a:lnR>
                    <a:lnT w="9525" cap="flat" cmpd="sng" algn="ctr">
                      <a:noFill/>
                      <a:prstDash val="solid"/>
                    </a:lnT>
                    <a:lnB w="38100" cmpd="sng">
                      <a:noFill/>
                    </a:lnB>
                    <a:noFill/>
                  </a:tcPr>
                </a:tc>
                <a:tc>
                  <a:txBody>
                    <a:bodyPr/>
                    <a:lstStyle/>
                    <a:p>
                      <a:pPr algn="ctr" fontAlgn="b"/>
                      <a:r>
                        <a:rPr lang="en-US" sz="1400" b="1" u="none" strike="noStrike" cap="none" spc="0" dirty="0">
                          <a:solidFill>
                            <a:schemeClr val="tx1"/>
                          </a:solidFill>
                          <a:effectLst/>
                        </a:rPr>
                        <a:t>Percentage of Revenue</a:t>
                      </a:r>
                      <a:endParaRPr lang="en-US" sz="1400" b="1" i="0" u="none" strike="noStrike" cap="none" spc="0" dirty="0">
                        <a:solidFill>
                          <a:schemeClr val="tx1"/>
                        </a:solidFill>
                        <a:effectLst/>
                        <a:latin typeface="Aptos Narrow" panose="020B0004020202020204" pitchFamily="34" charset="0"/>
                      </a:endParaRPr>
                    </a:p>
                  </a:txBody>
                  <a:tcPr marL="57278" marR="14230" marT="16365" marB="122739" anchor="b">
                    <a:lnL w="12700" cmpd="sng">
                      <a:noFill/>
                    </a:lnL>
                    <a:lnR w="12700" cmpd="sng">
                      <a:noFill/>
                    </a:lnR>
                    <a:lnT w="9525" cap="flat" cmpd="sng" algn="ctr">
                      <a:noFill/>
                      <a:prstDash val="solid"/>
                    </a:lnT>
                    <a:lnB w="38100" cmpd="sng">
                      <a:noFill/>
                    </a:lnB>
                    <a:noFill/>
                  </a:tcPr>
                </a:tc>
                <a:extLst>
                  <a:ext uri="{0D108BD9-81ED-4DB2-BD59-A6C34878D82A}">
                    <a16:rowId xmlns:a16="http://schemas.microsoft.com/office/drawing/2014/main" val="2276533414"/>
                  </a:ext>
                </a:extLst>
              </a:tr>
              <a:tr h="335488">
                <a:tc>
                  <a:txBody>
                    <a:bodyPr/>
                    <a:lstStyle/>
                    <a:p>
                      <a:pPr algn="l" fontAlgn="b"/>
                      <a:r>
                        <a:rPr lang="en-US" sz="1100" u="none" strike="noStrike" cap="none" spc="0">
                          <a:solidFill>
                            <a:schemeClr val="tx1"/>
                          </a:solidFill>
                          <a:effectLst/>
                        </a:rPr>
                        <a:t>India</a:t>
                      </a:r>
                      <a:endParaRPr lang="en-US" sz="1100" b="0" i="0" u="none" strike="noStrike" cap="none" spc="0">
                        <a:solidFill>
                          <a:schemeClr val="tx1"/>
                        </a:solidFill>
                        <a:effectLst/>
                        <a:latin typeface="Aptos Narrow" panose="020B0004020202020204" pitchFamily="34" charset="0"/>
                      </a:endParaRPr>
                    </a:p>
                  </a:txBody>
                  <a:tcPr marL="57278" marR="14230" marT="16365" marB="122739" anchor="b">
                    <a:lnL w="9525" cap="flat" cmpd="sng" algn="ctr">
                      <a:solidFill>
                        <a:schemeClr val="tx1"/>
                      </a:solidFill>
                      <a:prstDash val="solid"/>
                    </a:lnL>
                    <a:lnR w="12700" cmpd="sng">
                      <a:noFill/>
                      <a:prstDash val="solid"/>
                    </a:lnR>
                    <a:lnT w="38100" cmpd="sng">
                      <a:noFill/>
                    </a:lnT>
                    <a:lnB w="9525" cap="flat" cmpd="sng" algn="ctr">
                      <a:noFill/>
                      <a:prstDash val="solid"/>
                    </a:lnB>
                    <a:noFill/>
                  </a:tcPr>
                </a:tc>
                <a:tc>
                  <a:txBody>
                    <a:bodyPr/>
                    <a:lstStyle/>
                    <a:p>
                      <a:pPr algn="ctr" fontAlgn="b"/>
                      <a:r>
                        <a:rPr lang="ru-RU" sz="1100" u="none" strike="noStrike" cap="none" spc="0">
                          <a:solidFill>
                            <a:schemeClr val="tx1"/>
                          </a:solidFill>
                          <a:effectLst/>
                        </a:rPr>
                        <a:t>60</a:t>
                      </a:r>
                      <a:endParaRPr lang="ru-RU" sz="1100" b="0" i="0" u="none" strike="noStrike" cap="none" spc="0">
                        <a:solidFill>
                          <a:schemeClr val="tx1"/>
                        </a:solidFill>
                        <a:effectLst/>
                        <a:latin typeface="Aptos Narrow" panose="020B0004020202020204" pitchFamily="34" charset="0"/>
                      </a:endParaRPr>
                    </a:p>
                  </a:txBody>
                  <a:tcPr marL="57278" marR="14230" marT="16365" marB="122739" anchor="b">
                    <a:lnL w="12700" cmpd="sng">
                      <a:noFill/>
                      <a:prstDash val="solid"/>
                    </a:lnL>
                    <a:lnR w="12700" cmpd="sng">
                      <a:noFill/>
                      <a:prstDash val="solid"/>
                    </a:lnR>
                    <a:lnT w="38100" cmpd="sng">
                      <a:noFill/>
                    </a:lnT>
                    <a:lnB w="9525" cap="flat" cmpd="sng" algn="ctr">
                      <a:noFill/>
                      <a:prstDash val="solid"/>
                    </a:lnB>
                    <a:noFill/>
                  </a:tcPr>
                </a:tc>
                <a:tc>
                  <a:txBody>
                    <a:bodyPr/>
                    <a:lstStyle/>
                    <a:p>
                      <a:pPr algn="r" fontAlgn="b"/>
                      <a:r>
                        <a:rPr lang="ru-RU" sz="1100" u="none" strike="noStrike" cap="none" spc="0">
                          <a:solidFill>
                            <a:schemeClr val="tx1"/>
                          </a:solidFill>
                          <a:effectLst/>
                        </a:rPr>
                        <a:t>$6,035</a:t>
                      </a:r>
                      <a:endParaRPr lang="ru-RU" sz="1100" b="0" i="0" u="none" strike="noStrike" cap="none" spc="0">
                        <a:solidFill>
                          <a:schemeClr val="tx1"/>
                        </a:solidFill>
                        <a:effectLst/>
                        <a:latin typeface="Aptos Narrow" panose="020B0004020202020204" pitchFamily="34" charset="0"/>
                      </a:endParaRPr>
                    </a:p>
                  </a:txBody>
                  <a:tcPr marL="57278" marR="14230" marT="16365" marB="122739" anchor="b">
                    <a:lnL w="12700" cmpd="sng">
                      <a:noFill/>
                      <a:prstDash val="solid"/>
                    </a:lnL>
                    <a:lnR w="12700" cmpd="sng">
                      <a:noFill/>
                      <a:prstDash val="solid"/>
                    </a:lnR>
                    <a:lnT w="38100" cmpd="sng">
                      <a:noFill/>
                    </a:lnT>
                    <a:lnB w="9525" cap="flat" cmpd="sng" algn="ctr">
                      <a:noFill/>
                      <a:prstDash val="solid"/>
                    </a:lnB>
                    <a:noFill/>
                  </a:tcPr>
                </a:tc>
                <a:tc>
                  <a:txBody>
                    <a:bodyPr/>
                    <a:lstStyle/>
                    <a:p>
                      <a:pPr algn="r" fontAlgn="b"/>
                      <a:r>
                        <a:rPr lang="ru-RU" sz="1100" u="none" strike="noStrike" cap="none" spc="0">
                          <a:solidFill>
                            <a:schemeClr val="tx1"/>
                          </a:solidFill>
                          <a:effectLst/>
                        </a:rPr>
                        <a:t>9.84%</a:t>
                      </a:r>
                      <a:endParaRPr lang="ru-RU" sz="1100" b="0" i="0" u="none" strike="noStrike" cap="none" spc="0">
                        <a:solidFill>
                          <a:schemeClr val="tx1"/>
                        </a:solidFill>
                        <a:effectLst/>
                        <a:latin typeface="Aptos Narrow" panose="020B0004020202020204" pitchFamily="34" charset="0"/>
                      </a:endParaRPr>
                    </a:p>
                  </a:txBody>
                  <a:tcPr marL="57278" marR="14230" marT="16365" marB="122739" anchor="b">
                    <a:lnL w="12700" cmpd="sng">
                      <a:noFill/>
                      <a:prstDash val="solid"/>
                    </a:lnL>
                    <a:lnR w="12700" cmpd="sng">
                      <a:noFill/>
                      <a:prstDash val="solid"/>
                    </a:lnR>
                    <a:lnT w="38100" cmpd="sng">
                      <a:noFill/>
                    </a:lnT>
                    <a:lnB w="9525" cap="flat" cmpd="sng" algn="ctr">
                      <a:noFill/>
                      <a:prstDash val="solid"/>
                    </a:lnB>
                    <a:noFill/>
                  </a:tcPr>
                </a:tc>
                <a:extLst>
                  <a:ext uri="{0D108BD9-81ED-4DB2-BD59-A6C34878D82A}">
                    <a16:rowId xmlns:a16="http://schemas.microsoft.com/office/drawing/2014/main" val="2807529645"/>
                  </a:ext>
                </a:extLst>
              </a:tr>
              <a:tr h="335488">
                <a:tc>
                  <a:txBody>
                    <a:bodyPr/>
                    <a:lstStyle/>
                    <a:p>
                      <a:pPr algn="l" fontAlgn="b"/>
                      <a:r>
                        <a:rPr lang="en-US" sz="1100" u="none" strike="noStrike" cap="none" spc="0">
                          <a:solidFill>
                            <a:schemeClr val="tx1"/>
                          </a:solidFill>
                          <a:effectLst/>
                        </a:rPr>
                        <a:t>China</a:t>
                      </a:r>
                      <a:endParaRPr lang="en-US" sz="1100" b="0" i="0" u="none" strike="noStrike" cap="none" spc="0">
                        <a:solidFill>
                          <a:schemeClr val="tx1"/>
                        </a:solidFill>
                        <a:effectLst/>
                        <a:latin typeface="Aptos Narrow" panose="020B0004020202020204" pitchFamily="34" charset="0"/>
                      </a:endParaRPr>
                    </a:p>
                  </a:txBody>
                  <a:tcPr marL="57278" marR="14230" marT="16365" marB="122739" anchor="b">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ctr" fontAlgn="b"/>
                      <a:r>
                        <a:rPr lang="ru-RU" sz="1100" u="none" strike="noStrike" cap="none" spc="0">
                          <a:solidFill>
                            <a:schemeClr val="tx1"/>
                          </a:solidFill>
                          <a:effectLst/>
                        </a:rPr>
                        <a:t>53</a:t>
                      </a:r>
                      <a:endParaRPr lang="ru-RU" sz="1100" b="0" i="0" u="none" strike="noStrike" cap="none" spc="0">
                        <a:solidFill>
                          <a:schemeClr val="tx1"/>
                        </a:solidFill>
                        <a:effectLst/>
                        <a:latin typeface="Aptos Narrow" panose="020B0004020202020204" pitchFamily="34" charset="0"/>
                      </a:endParaRPr>
                    </a:p>
                  </a:txBody>
                  <a:tcPr marL="57278" marR="14230" marT="16365" marB="122739" anchor="b">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r" fontAlgn="b"/>
                      <a:r>
                        <a:rPr lang="ru-RU" sz="1100" u="none" strike="noStrike" cap="none" spc="0">
                          <a:solidFill>
                            <a:schemeClr val="tx1"/>
                          </a:solidFill>
                          <a:effectLst/>
                        </a:rPr>
                        <a:t>$5,251</a:t>
                      </a:r>
                      <a:endParaRPr lang="ru-RU" sz="1100" b="0" i="0" u="none" strike="noStrike" cap="none" spc="0">
                        <a:solidFill>
                          <a:schemeClr val="tx1"/>
                        </a:solidFill>
                        <a:effectLst/>
                        <a:latin typeface="Aptos Narrow" panose="020B0004020202020204" pitchFamily="34" charset="0"/>
                      </a:endParaRPr>
                    </a:p>
                  </a:txBody>
                  <a:tcPr marL="57278" marR="14230" marT="16365" marB="122739" anchor="b">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r" fontAlgn="b"/>
                      <a:r>
                        <a:rPr lang="ru-RU" sz="1100" u="none" strike="noStrike" cap="none" spc="0">
                          <a:solidFill>
                            <a:schemeClr val="tx1"/>
                          </a:solidFill>
                          <a:effectLst/>
                        </a:rPr>
                        <a:t>8.56%</a:t>
                      </a:r>
                      <a:endParaRPr lang="ru-RU" sz="1100" b="0" i="0" u="none" strike="noStrike" cap="none" spc="0">
                        <a:solidFill>
                          <a:schemeClr val="tx1"/>
                        </a:solidFill>
                        <a:effectLst/>
                        <a:latin typeface="Aptos Narrow" panose="020B0004020202020204" pitchFamily="34" charset="0"/>
                      </a:endParaRPr>
                    </a:p>
                  </a:txBody>
                  <a:tcPr marL="57278" marR="14230" marT="16365" marB="122739" anchor="b">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013137339"/>
                  </a:ext>
                </a:extLst>
              </a:tr>
              <a:tr h="335488">
                <a:tc>
                  <a:txBody>
                    <a:bodyPr/>
                    <a:lstStyle/>
                    <a:p>
                      <a:pPr algn="l" fontAlgn="b"/>
                      <a:r>
                        <a:rPr lang="en-US" sz="1100" u="none" strike="noStrike" cap="none" spc="0">
                          <a:solidFill>
                            <a:schemeClr val="tx1"/>
                          </a:solidFill>
                          <a:effectLst/>
                        </a:rPr>
                        <a:t>United States</a:t>
                      </a:r>
                      <a:endParaRPr lang="en-US" sz="1100" b="0" i="0" u="none" strike="noStrike" cap="none" spc="0">
                        <a:solidFill>
                          <a:schemeClr val="tx1"/>
                        </a:solidFill>
                        <a:effectLst/>
                        <a:latin typeface="Aptos Narrow" panose="020B0004020202020204" pitchFamily="34" charset="0"/>
                      </a:endParaRPr>
                    </a:p>
                  </a:txBody>
                  <a:tcPr marL="57278" marR="14230" marT="16365" marB="122739" anchor="b">
                    <a:lnL w="9525" cap="flat" cmpd="sng" algn="ctr">
                      <a:solidFill>
                        <a:schemeClr val="tx1"/>
                      </a:solidFill>
                      <a:prstDash val="solid"/>
                    </a:lnL>
                    <a:lnR w="12700" cmpd="sng">
                      <a:noFill/>
                      <a:prstDash val="solid"/>
                    </a:lnR>
                    <a:lnT w="12700" cmpd="sng">
                      <a:noFill/>
                      <a:prstDash val="solid"/>
                    </a:lnT>
                    <a:lnB w="9525" cap="flat" cmpd="sng" algn="ctr">
                      <a:noFill/>
                      <a:prstDash val="solid"/>
                    </a:lnB>
                    <a:noFill/>
                  </a:tcPr>
                </a:tc>
                <a:tc>
                  <a:txBody>
                    <a:bodyPr/>
                    <a:lstStyle/>
                    <a:p>
                      <a:pPr algn="ctr" fontAlgn="b"/>
                      <a:r>
                        <a:rPr lang="ru-RU" sz="1100" u="none" strike="noStrike" cap="none" spc="0">
                          <a:solidFill>
                            <a:schemeClr val="tx1"/>
                          </a:solidFill>
                          <a:effectLst/>
                        </a:rPr>
                        <a:t>36</a:t>
                      </a:r>
                      <a:endParaRPr lang="ru-RU" sz="1100" b="0" i="0" u="none" strike="noStrike" cap="none" spc="0">
                        <a:solidFill>
                          <a:schemeClr val="tx1"/>
                        </a:solidFill>
                        <a:effectLst/>
                        <a:latin typeface="Aptos Narrow" panose="020B0004020202020204" pitchFamily="34" charset="0"/>
                      </a:endParaRPr>
                    </a:p>
                  </a:txBody>
                  <a:tcPr marL="57278" marR="14230" marT="16365" marB="122739" anchor="b">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algn="r" fontAlgn="b"/>
                      <a:r>
                        <a:rPr lang="ru-RU" sz="1100" u="none" strike="noStrike" cap="none" spc="0">
                          <a:solidFill>
                            <a:schemeClr val="tx1"/>
                          </a:solidFill>
                          <a:effectLst/>
                        </a:rPr>
                        <a:t>$3,685</a:t>
                      </a:r>
                      <a:endParaRPr lang="ru-RU" sz="1100" b="0" i="0" u="none" strike="noStrike" cap="none" spc="0">
                        <a:solidFill>
                          <a:schemeClr val="tx1"/>
                        </a:solidFill>
                        <a:effectLst/>
                        <a:latin typeface="Aptos Narrow" panose="020B0004020202020204" pitchFamily="34" charset="0"/>
                      </a:endParaRPr>
                    </a:p>
                  </a:txBody>
                  <a:tcPr marL="57278" marR="14230" marT="16365" marB="122739" anchor="b">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algn="r" fontAlgn="b"/>
                      <a:r>
                        <a:rPr lang="ru-RU" sz="1100" u="none" strike="noStrike" cap="none" spc="0">
                          <a:solidFill>
                            <a:schemeClr val="tx1"/>
                          </a:solidFill>
                          <a:effectLst/>
                        </a:rPr>
                        <a:t>6.01%</a:t>
                      </a:r>
                      <a:endParaRPr lang="ru-RU" sz="1100" b="0" i="0" u="none" strike="noStrike" cap="none" spc="0">
                        <a:solidFill>
                          <a:schemeClr val="tx1"/>
                        </a:solidFill>
                        <a:effectLst/>
                        <a:latin typeface="Aptos Narrow" panose="020B0004020202020204" pitchFamily="34" charset="0"/>
                      </a:endParaRPr>
                    </a:p>
                  </a:txBody>
                  <a:tcPr marL="57278" marR="14230" marT="16365" marB="122739" anchor="b">
                    <a:lnL w="12700" cmpd="sng">
                      <a:noFill/>
                      <a:prstDash val="solid"/>
                    </a:lnL>
                    <a:lnR w="12700" cmpd="sng">
                      <a:noFill/>
                      <a:prstDash val="solid"/>
                    </a:lnR>
                    <a:lnT w="12700" cmpd="sng">
                      <a:noFill/>
                      <a:prstDash val="solid"/>
                    </a:lnT>
                    <a:lnB w="9525" cap="flat" cmpd="sng" algn="ctr">
                      <a:noFill/>
                      <a:prstDash val="solid"/>
                    </a:lnB>
                    <a:noFill/>
                  </a:tcPr>
                </a:tc>
                <a:extLst>
                  <a:ext uri="{0D108BD9-81ED-4DB2-BD59-A6C34878D82A}">
                    <a16:rowId xmlns:a16="http://schemas.microsoft.com/office/drawing/2014/main" val="2752992021"/>
                  </a:ext>
                </a:extLst>
              </a:tr>
              <a:tr h="335488">
                <a:tc>
                  <a:txBody>
                    <a:bodyPr/>
                    <a:lstStyle/>
                    <a:p>
                      <a:pPr algn="l" fontAlgn="b"/>
                      <a:r>
                        <a:rPr lang="en-US" sz="1100" u="none" strike="noStrike" cap="none" spc="0">
                          <a:solidFill>
                            <a:schemeClr val="tx1"/>
                          </a:solidFill>
                          <a:effectLst/>
                        </a:rPr>
                        <a:t>Japan</a:t>
                      </a:r>
                      <a:endParaRPr lang="en-US" sz="1100" b="0" i="0" u="none" strike="noStrike" cap="none" spc="0">
                        <a:solidFill>
                          <a:schemeClr val="tx1"/>
                        </a:solidFill>
                        <a:effectLst/>
                        <a:latin typeface="Aptos Narrow" panose="020B0004020202020204" pitchFamily="34" charset="0"/>
                      </a:endParaRPr>
                    </a:p>
                  </a:txBody>
                  <a:tcPr marL="57278" marR="14230" marT="16365" marB="122739" anchor="b">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ctr" fontAlgn="b"/>
                      <a:r>
                        <a:rPr lang="ru-RU" sz="1100" u="none" strike="noStrike" cap="none" spc="0">
                          <a:solidFill>
                            <a:schemeClr val="tx1"/>
                          </a:solidFill>
                          <a:effectLst/>
                        </a:rPr>
                        <a:t>31</a:t>
                      </a:r>
                      <a:endParaRPr lang="ru-RU" sz="1100" b="0" i="0" u="none" strike="noStrike" cap="none" spc="0">
                        <a:solidFill>
                          <a:schemeClr val="tx1"/>
                        </a:solidFill>
                        <a:effectLst/>
                        <a:latin typeface="Aptos Narrow" panose="020B0004020202020204" pitchFamily="34" charset="0"/>
                      </a:endParaRPr>
                    </a:p>
                  </a:txBody>
                  <a:tcPr marL="57278" marR="14230" marT="16365" marB="122739" anchor="b">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r" fontAlgn="b"/>
                      <a:r>
                        <a:rPr lang="ru-RU" sz="1100" u="none" strike="noStrike" cap="none" spc="0">
                          <a:solidFill>
                            <a:schemeClr val="tx1"/>
                          </a:solidFill>
                          <a:effectLst/>
                        </a:rPr>
                        <a:t>$3,123</a:t>
                      </a:r>
                      <a:endParaRPr lang="ru-RU" sz="1100" b="0" i="0" u="none" strike="noStrike" cap="none" spc="0">
                        <a:solidFill>
                          <a:schemeClr val="tx1"/>
                        </a:solidFill>
                        <a:effectLst/>
                        <a:latin typeface="Aptos Narrow" panose="020B0004020202020204" pitchFamily="34" charset="0"/>
                      </a:endParaRPr>
                    </a:p>
                  </a:txBody>
                  <a:tcPr marL="57278" marR="14230" marT="16365" marB="122739" anchor="b">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r" fontAlgn="b"/>
                      <a:r>
                        <a:rPr lang="ru-RU" sz="1100" u="none" strike="noStrike" cap="none" spc="0">
                          <a:solidFill>
                            <a:schemeClr val="tx1"/>
                          </a:solidFill>
                          <a:effectLst/>
                        </a:rPr>
                        <a:t>5.09%</a:t>
                      </a:r>
                      <a:endParaRPr lang="ru-RU" sz="1100" b="0" i="0" u="none" strike="noStrike" cap="none" spc="0">
                        <a:solidFill>
                          <a:schemeClr val="tx1"/>
                        </a:solidFill>
                        <a:effectLst/>
                        <a:latin typeface="Aptos Narrow" panose="020B0004020202020204" pitchFamily="34" charset="0"/>
                      </a:endParaRPr>
                    </a:p>
                  </a:txBody>
                  <a:tcPr marL="57278" marR="14230" marT="16365" marB="122739" anchor="b">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45708630"/>
                  </a:ext>
                </a:extLst>
              </a:tr>
              <a:tr h="335488">
                <a:tc>
                  <a:txBody>
                    <a:bodyPr/>
                    <a:lstStyle/>
                    <a:p>
                      <a:pPr algn="l" fontAlgn="b"/>
                      <a:r>
                        <a:rPr lang="en-US" sz="1100" u="none" strike="noStrike" cap="none" spc="0">
                          <a:solidFill>
                            <a:schemeClr val="tx1"/>
                          </a:solidFill>
                          <a:effectLst/>
                        </a:rPr>
                        <a:t>Mexico</a:t>
                      </a:r>
                      <a:endParaRPr lang="en-US" sz="1100" b="0" i="0" u="none" strike="noStrike" cap="none" spc="0">
                        <a:solidFill>
                          <a:schemeClr val="tx1"/>
                        </a:solidFill>
                        <a:effectLst/>
                        <a:latin typeface="Aptos Narrow" panose="020B0004020202020204" pitchFamily="34" charset="0"/>
                      </a:endParaRPr>
                    </a:p>
                  </a:txBody>
                  <a:tcPr marL="57278" marR="14230" marT="16365" marB="122739" anchor="b">
                    <a:lnL w="9525" cap="flat" cmpd="sng" algn="ctr">
                      <a:solidFill>
                        <a:schemeClr val="tx1"/>
                      </a:solidFill>
                      <a:prstDash val="solid"/>
                    </a:lnL>
                    <a:lnR w="12700" cmpd="sng">
                      <a:noFill/>
                      <a:prstDash val="solid"/>
                    </a:lnR>
                    <a:lnT w="12700" cmpd="sng">
                      <a:noFill/>
                      <a:prstDash val="solid"/>
                    </a:lnT>
                    <a:lnB w="9525" cap="flat" cmpd="sng" algn="ctr">
                      <a:noFill/>
                      <a:prstDash val="solid"/>
                    </a:lnB>
                    <a:noFill/>
                  </a:tcPr>
                </a:tc>
                <a:tc>
                  <a:txBody>
                    <a:bodyPr/>
                    <a:lstStyle/>
                    <a:p>
                      <a:pPr algn="ctr" fontAlgn="b"/>
                      <a:r>
                        <a:rPr lang="ru-RU" sz="1100" u="none" strike="noStrike" cap="none" spc="0">
                          <a:solidFill>
                            <a:schemeClr val="tx1"/>
                          </a:solidFill>
                          <a:effectLst/>
                        </a:rPr>
                        <a:t>30</a:t>
                      </a:r>
                      <a:endParaRPr lang="ru-RU" sz="1100" b="0" i="0" u="none" strike="noStrike" cap="none" spc="0">
                        <a:solidFill>
                          <a:schemeClr val="tx1"/>
                        </a:solidFill>
                        <a:effectLst/>
                        <a:latin typeface="Aptos Narrow" panose="020B0004020202020204" pitchFamily="34" charset="0"/>
                      </a:endParaRPr>
                    </a:p>
                  </a:txBody>
                  <a:tcPr marL="57278" marR="14230" marT="16365" marB="122739" anchor="b">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algn="r" fontAlgn="b"/>
                      <a:r>
                        <a:rPr lang="ru-RU" sz="1100" u="none" strike="noStrike" cap="none" spc="0">
                          <a:solidFill>
                            <a:schemeClr val="tx1"/>
                          </a:solidFill>
                          <a:effectLst/>
                        </a:rPr>
                        <a:t>$2,985</a:t>
                      </a:r>
                      <a:endParaRPr lang="ru-RU" sz="1100" b="0" i="0" u="none" strike="noStrike" cap="none" spc="0">
                        <a:solidFill>
                          <a:schemeClr val="tx1"/>
                        </a:solidFill>
                        <a:effectLst/>
                        <a:latin typeface="Aptos Narrow" panose="020B0004020202020204" pitchFamily="34" charset="0"/>
                      </a:endParaRPr>
                    </a:p>
                  </a:txBody>
                  <a:tcPr marL="57278" marR="14230" marT="16365" marB="122739" anchor="b">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algn="r" fontAlgn="b"/>
                      <a:r>
                        <a:rPr lang="ru-RU" sz="1100" u="none" strike="noStrike" cap="none" spc="0" dirty="0">
                          <a:solidFill>
                            <a:schemeClr val="tx1"/>
                          </a:solidFill>
                          <a:effectLst/>
                        </a:rPr>
                        <a:t>4.87%</a:t>
                      </a:r>
                      <a:endParaRPr lang="ru-RU" sz="1100" b="0" i="0" u="none" strike="noStrike" cap="none" spc="0" dirty="0">
                        <a:solidFill>
                          <a:schemeClr val="tx1"/>
                        </a:solidFill>
                        <a:effectLst/>
                        <a:latin typeface="Aptos Narrow" panose="020B0004020202020204" pitchFamily="34" charset="0"/>
                      </a:endParaRPr>
                    </a:p>
                  </a:txBody>
                  <a:tcPr marL="57278" marR="14230" marT="16365" marB="122739" anchor="b">
                    <a:lnL w="12700" cmpd="sng">
                      <a:noFill/>
                      <a:prstDash val="solid"/>
                    </a:lnL>
                    <a:lnR w="12700" cmpd="sng">
                      <a:noFill/>
                      <a:prstDash val="solid"/>
                    </a:lnR>
                    <a:lnT w="12700" cmpd="sng">
                      <a:noFill/>
                      <a:prstDash val="solid"/>
                    </a:lnT>
                    <a:lnB w="9525" cap="flat" cmpd="sng" algn="ctr">
                      <a:noFill/>
                      <a:prstDash val="solid"/>
                    </a:lnB>
                    <a:noFill/>
                  </a:tcPr>
                </a:tc>
                <a:extLst>
                  <a:ext uri="{0D108BD9-81ED-4DB2-BD59-A6C34878D82A}">
                    <a16:rowId xmlns:a16="http://schemas.microsoft.com/office/drawing/2014/main" val="4026148443"/>
                  </a:ext>
                </a:extLst>
              </a:tr>
              <a:tr h="335488">
                <a:tc>
                  <a:txBody>
                    <a:bodyPr/>
                    <a:lstStyle/>
                    <a:p>
                      <a:pPr algn="l" fontAlgn="b"/>
                      <a:r>
                        <a:rPr lang="en-US" sz="1100" u="none" strike="noStrike" cap="none" spc="0">
                          <a:solidFill>
                            <a:schemeClr val="tx1"/>
                          </a:solidFill>
                          <a:effectLst/>
                        </a:rPr>
                        <a:t>Brazil</a:t>
                      </a:r>
                      <a:endParaRPr lang="en-US" sz="1100" b="0" i="0" u="none" strike="noStrike" cap="none" spc="0">
                        <a:solidFill>
                          <a:schemeClr val="tx1"/>
                        </a:solidFill>
                        <a:effectLst/>
                        <a:latin typeface="Aptos Narrow" panose="020B0004020202020204" pitchFamily="34" charset="0"/>
                      </a:endParaRPr>
                    </a:p>
                  </a:txBody>
                  <a:tcPr marL="57278" marR="14230" marT="16365" marB="122739" anchor="b">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ctr" fontAlgn="b"/>
                      <a:r>
                        <a:rPr lang="ru-RU" sz="1100" u="none" strike="noStrike" cap="none" spc="0">
                          <a:solidFill>
                            <a:schemeClr val="tx1"/>
                          </a:solidFill>
                          <a:effectLst/>
                        </a:rPr>
                        <a:t>28</a:t>
                      </a:r>
                      <a:endParaRPr lang="ru-RU" sz="1100" b="0" i="0" u="none" strike="noStrike" cap="none" spc="0">
                        <a:solidFill>
                          <a:schemeClr val="tx1"/>
                        </a:solidFill>
                        <a:effectLst/>
                        <a:latin typeface="Aptos Narrow" panose="020B0004020202020204" pitchFamily="34" charset="0"/>
                      </a:endParaRPr>
                    </a:p>
                  </a:txBody>
                  <a:tcPr marL="57278" marR="14230" marT="16365" marB="122739" anchor="b">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r" fontAlgn="b"/>
                      <a:r>
                        <a:rPr lang="ru-RU" sz="1100" u="none" strike="noStrike" cap="none" spc="0">
                          <a:solidFill>
                            <a:schemeClr val="tx1"/>
                          </a:solidFill>
                          <a:effectLst/>
                        </a:rPr>
                        <a:t>$2,919</a:t>
                      </a:r>
                      <a:endParaRPr lang="ru-RU" sz="1100" b="0" i="0" u="none" strike="noStrike" cap="none" spc="0">
                        <a:solidFill>
                          <a:schemeClr val="tx1"/>
                        </a:solidFill>
                        <a:effectLst/>
                        <a:latin typeface="Aptos Narrow" panose="020B0004020202020204" pitchFamily="34" charset="0"/>
                      </a:endParaRPr>
                    </a:p>
                  </a:txBody>
                  <a:tcPr marL="57278" marR="14230" marT="16365" marB="122739" anchor="b">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r" fontAlgn="b"/>
                      <a:r>
                        <a:rPr lang="ru-RU" sz="1100" u="none" strike="noStrike" cap="none" spc="0">
                          <a:solidFill>
                            <a:schemeClr val="tx1"/>
                          </a:solidFill>
                          <a:effectLst/>
                        </a:rPr>
                        <a:t>4.76%</a:t>
                      </a:r>
                      <a:endParaRPr lang="ru-RU" sz="1100" b="0" i="0" u="none" strike="noStrike" cap="none" spc="0">
                        <a:solidFill>
                          <a:schemeClr val="tx1"/>
                        </a:solidFill>
                        <a:effectLst/>
                        <a:latin typeface="Aptos Narrow" panose="020B0004020202020204" pitchFamily="34" charset="0"/>
                      </a:endParaRPr>
                    </a:p>
                  </a:txBody>
                  <a:tcPr marL="57278" marR="14230" marT="16365" marB="122739" anchor="b">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320200858"/>
                  </a:ext>
                </a:extLst>
              </a:tr>
              <a:tr h="335488">
                <a:tc>
                  <a:txBody>
                    <a:bodyPr/>
                    <a:lstStyle/>
                    <a:p>
                      <a:pPr algn="l" fontAlgn="b"/>
                      <a:r>
                        <a:rPr lang="en-US" sz="1100" u="none" strike="noStrike" cap="none" spc="0">
                          <a:solidFill>
                            <a:schemeClr val="tx1"/>
                          </a:solidFill>
                          <a:effectLst/>
                        </a:rPr>
                        <a:t>Russian Federation</a:t>
                      </a:r>
                      <a:endParaRPr lang="en-US" sz="1100" b="0" i="0" u="none" strike="noStrike" cap="none" spc="0">
                        <a:solidFill>
                          <a:schemeClr val="tx1"/>
                        </a:solidFill>
                        <a:effectLst/>
                        <a:latin typeface="Aptos Narrow" panose="020B0004020202020204" pitchFamily="34" charset="0"/>
                      </a:endParaRPr>
                    </a:p>
                  </a:txBody>
                  <a:tcPr marL="57278" marR="14230" marT="16365" marB="122739" anchor="b">
                    <a:lnL w="9525" cap="flat" cmpd="sng" algn="ctr">
                      <a:solidFill>
                        <a:schemeClr val="tx1"/>
                      </a:solidFill>
                      <a:prstDash val="solid"/>
                    </a:lnL>
                    <a:lnR w="12700" cmpd="sng">
                      <a:noFill/>
                      <a:prstDash val="solid"/>
                    </a:lnR>
                    <a:lnT w="12700" cmpd="sng">
                      <a:noFill/>
                      <a:prstDash val="solid"/>
                    </a:lnT>
                    <a:lnB w="9525" cap="flat" cmpd="sng" algn="ctr">
                      <a:noFill/>
                      <a:prstDash val="solid"/>
                    </a:lnB>
                    <a:noFill/>
                  </a:tcPr>
                </a:tc>
                <a:tc>
                  <a:txBody>
                    <a:bodyPr/>
                    <a:lstStyle/>
                    <a:p>
                      <a:pPr algn="ctr" fontAlgn="b"/>
                      <a:r>
                        <a:rPr lang="ru-RU" sz="1100" u="none" strike="noStrike" cap="none" spc="0">
                          <a:solidFill>
                            <a:schemeClr val="tx1"/>
                          </a:solidFill>
                          <a:effectLst/>
                        </a:rPr>
                        <a:t>28</a:t>
                      </a:r>
                      <a:endParaRPr lang="ru-RU" sz="1100" b="0" i="0" u="none" strike="noStrike" cap="none" spc="0">
                        <a:solidFill>
                          <a:schemeClr val="tx1"/>
                        </a:solidFill>
                        <a:effectLst/>
                        <a:latin typeface="Aptos Narrow" panose="020B0004020202020204" pitchFamily="34" charset="0"/>
                      </a:endParaRPr>
                    </a:p>
                  </a:txBody>
                  <a:tcPr marL="57278" marR="14230" marT="16365" marB="122739" anchor="b">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algn="r" fontAlgn="b"/>
                      <a:r>
                        <a:rPr lang="ru-RU" sz="1100" u="none" strike="noStrike" cap="none" spc="0">
                          <a:solidFill>
                            <a:schemeClr val="tx1"/>
                          </a:solidFill>
                          <a:effectLst/>
                        </a:rPr>
                        <a:t>$2,766</a:t>
                      </a:r>
                      <a:endParaRPr lang="ru-RU" sz="1100" b="0" i="0" u="none" strike="noStrike" cap="none" spc="0">
                        <a:solidFill>
                          <a:schemeClr val="tx1"/>
                        </a:solidFill>
                        <a:effectLst/>
                        <a:latin typeface="Aptos Narrow" panose="020B0004020202020204" pitchFamily="34" charset="0"/>
                      </a:endParaRPr>
                    </a:p>
                  </a:txBody>
                  <a:tcPr marL="57278" marR="14230" marT="16365" marB="122739" anchor="b">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algn="r" fontAlgn="b"/>
                      <a:r>
                        <a:rPr lang="ru-RU" sz="1100" u="none" strike="noStrike" cap="none" spc="0">
                          <a:solidFill>
                            <a:schemeClr val="tx1"/>
                          </a:solidFill>
                          <a:effectLst/>
                        </a:rPr>
                        <a:t>4.51%</a:t>
                      </a:r>
                      <a:endParaRPr lang="ru-RU" sz="1100" b="0" i="0" u="none" strike="noStrike" cap="none" spc="0">
                        <a:solidFill>
                          <a:schemeClr val="tx1"/>
                        </a:solidFill>
                        <a:effectLst/>
                        <a:latin typeface="Aptos Narrow" panose="020B0004020202020204" pitchFamily="34" charset="0"/>
                      </a:endParaRPr>
                    </a:p>
                  </a:txBody>
                  <a:tcPr marL="57278" marR="14230" marT="16365" marB="122739" anchor="b">
                    <a:lnL w="12700" cmpd="sng">
                      <a:noFill/>
                      <a:prstDash val="solid"/>
                    </a:lnL>
                    <a:lnR w="12700" cmpd="sng">
                      <a:noFill/>
                      <a:prstDash val="solid"/>
                    </a:lnR>
                    <a:lnT w="12700" cmpd="sng">
                      <a:noFill/>
                      <a:prstDash val="solid"/>
                    </a:lnT>
                    <a:lnB w="9525" cap="flat" cmpd="sng" algn="ctr">
                      <a:noFill/>
                      <a:prstDash val="solid"/>
                    </a:lnB>
                    <a:noFill/>
                  </a:tcPr>
                </a:tc>
                <a:extLst>
                  <a:ext uri="{0D108BD9-81ED-4DB2-BD59-A6C34878D82A}">
                    <a16:rowId xmlns:a16="http://schemas.microsoft.com/office/drawing/2014/main" val="3309349135"/>
                  </a:ext>
                </a:extLst>
              </a:tr>
              <a:tr h="335488">
                <a:tc>
                  <a:txBody>
                    <a:bodyPr/>
                    <a:lstStyle/>
                    <a:p>
                      <a:pPr algn="l" fontAlgn="b"/>
                      <a:r>
                        <a:rPr lang="en-US" sz="1100" u="none" strike="noStrike" cap="none" spc="0">
                          <a:solidFill>
                            <a:schemeClr val="tx1"/>
                          </a:solidFill>
                          <a:effectLst/>
                        </a:rPr>
                        <a:t>Philippines</a:t>
                      </a:r>
                      <a:endParaRPr lang="en-US" sz="1100" b="0" i="0" u="none" strike="noStrike" cap="none" spc="0">
                        <a:solidFill>
                          <a:schemeClr val="tx1"/>
                        </a:solidFill>
                        <a:effectLst/>
                        <a:latin typeface="Aptos Narrow" panose="020B0004020202020204" pitchFamily="34" charset="0"/>
                      </a:endParaRPr>
                    </a:p>
                  </a:txBody>
                  <a:tcPr marL="57278" marR="14230" marT="16365" marB="122739" anchor="b">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ctr" fontAlgn="b"/>
                      <a:r>
                        <a:rPr lang="ru-RU" sz="1100" u="none" strike="noStrike" cap="none" spc="0">
                          <a:solidFill>
                            <a:schemeClr val="tx1"/>
                          </a:solidFill>
                          <a:effectLst/>
                        </a:rPr>
                        <a:t>20</a:t>
                      </a:r>
                      <a:endParaRPr lang="ru-RU" sz="1100" b="0" i="0" u="none" strike="noStrike" cap="none" spc="0">
                        <a:solidFill>
                          <a:schemeClr val="tx1"/>
                        </a:solidFill>
                        <a:effectLst/>
                        <a:latin typeface="Aptos Narrow" panose="020B0004020202020204" pitchFamily="34" charset="0"/>
                      </a:endParaRPr>
                    </a:p>
                  </a:txBody>
                  <a:tcPr marL="57278" marR="14230" marT="16365" marB="122739" anchor="b">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r" fontAlgn="b"/>
                      <a:r>
                        <a:rPr lang="ru-RU" sz="1100" u="none" strike="noStrike" cap="none" spc="0">
                          <a:solidFill>
                            <a:schemeClr val="tx1"/>
                          </a:solidFill>
                          <a:effectLst/>
                        </a:rPr>
                        <a:t>$2,220</a:t>
                      </a:r>
                      <a:endParaRPr lang="ru-RU" sz="1100" b="0" i="0" u="none" strike="noStrike" cap="none" spc="0">
                        <a:solidFill>
                          <a:schemeClr val="tx1"/>
                        </a:solidFill>
                        <a:effectLst/>
                        <a:latin typeface="Aptos Narrow" panose="020B0004020202020204" pitchFamily="34" charset="0"/>
                      </a:endParaRPr>
                    </a:p>
                  </a:txBody>
                  <a:tcPr marL="57278" marR="14230" marT="16365" marB="122739" anchor="b">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r" fontAlgn="b"/>
                      <a:r>
                        <a:rPr lang="ru-RU" sz="1100" u="none" strike="noStrike" cap="none" spc="0">
                          <a:solidFill>
                            <a:schemeClr val="tx1"/>
                          </a:solidFill>
                          <a:effectLst/>
                        </a:rPr>
                        <a:t>3.62%</a:t>
                      </a:r>
                      <a:endParaRPr lang="ru-RU" sz="1100" b="0" i="0" u="none" strike="noStrike" cap="none" spc="0">
                        <a:solidFill>
                          <a:schemeClr val="tx1"/>
                        </a:solidFill>
                        <a:effectLst/>
                        <a:latin typeface="Aptos Narrow" panose="020B0004020202020204" pitchFamily="34" charset="0"/>
                      </a:endParaRPr>
                    </a:p>
                  </a:txBody>
                  <a:tcPr marL="57278" marR="14230" marT="16365" marB="122739" anchor="b">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969791269"/>
                  </a:ext>
                </a:extLst>
              </a:tr>
              <a:tr h="335488">
                <a:tc>
                  <a:txBody>
                    <a:bodyPr/>
                    <a:lstStyle/>
                    <a:p>
                      <a:pPr algn="l" fontAlgn="b"/>
                      <a:r>
                        <a:rPr lang="en-US" sz="1100" u="none" strike="noStrike" cap="none" spc="0">
                          <a:solidFill>
                            <a:schemeClr val="tx1"/>
                          </a:solidFill>
                          <a:effectLst/>
                        </a:rPr>
                        <a:t>Turkey</a:t>
                      </a:r>
                      <a:endParaRPr lang="en-US" sz="1100" b="0" i="0" u="none" strike="noStrike" cap="none" spc="0">
                        <a:solidFill>
                          <a:schemeClr val="tx1"/>
                        </a:solidFill>
                        <a:effectLst/>
                        <a:latin typeface="Aptos Narrow" panose="020B0004020202020204" pitchFamily="34" charset="0"/>
                      </a:endParaRPr>
                    </a:p>
                  </a:txBody>
                  <a:tcPr marL="57278" marR="14230" marT="16365" marB="122739" anchor="b">
                    <a:lnL w="9525" cap="flat" cmpd="sng" algn="ctr">
                      <a:solidFill>
                        <a:schemeClr val="tx1"/>
                      </a:solidFill>
                      <a:prstDash val="solid"/>
                    </a:lnL>
                    <a:lnR w="12700" cmpd="sng">
                      <a:noFill/>
                      <a:prstDash val="solid"/>
                    </a:lnR>
                    <a:lnT w="12700" cmpd="sng">
                      <a:noFill/>
                      <a:prstDash val="solid"/>
                    </a:lnT>
                    <a:lnB w="9525" cap="flat" cmpd="sng" algn="ctr">
                      <a:noFill/>
                      <a:prstDash val="solid"/>
                    </a:lnB>
                    <a:noFill/>
                  </a:tcPr>
                </a:tc>
                <a:tc>
                  <a:txBody>
                    <a:bodyPr/>
                    <a:lstStyle/>
                    <a:p>
                      <a:pPr algn="ctr" fontAlgn="b"/>
                      <a:r>
                        <a:rPr lang="ru-RU" sz="1100" u="none" strike="noStrike" cap="none" spc="0">
                          <a:solidFill>
                            <a:schemeClr val="tx1"/>
                          </a:solidFill>
                          <a:effectLst/>
                        </a:rPr>
                        <a:t>15</a:t>
                      </a:r>
                      <a:endParaRPr lang="ru-RU" sz="1100" b="0" i="0" u="none" strike="noStrike" cap="none" spc="0">
                        <a:solidFill>
                          <a:schemeClr val="tx1"/>
                        </a:solidFill>
                        <a:effectLst/>
                        <a:latin typeface="Aptos Narrow" panose="020B0004020202020204" pitchFamily="34" charset="0"/>
                      </a:endParaRPr>
                    </a:p>
                  </a:txBody>
                  <a:tcPr marL="57278" marR="14230" marT="16365" marB="122739" anchor="b">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algn="r" fontAlgn="b"/>
                      <a:r>
                        <a:rPr lang="ru-RU" sz="1100" u="none" strike="noStrike" cap="none" spc="0">
                          <a:solidFill>
                            <a:schemeClr val="tx1"/>
                          </a:solidFill>
                          <a:effectLst/>
                        </a:rPr>
                        <a:t>$1,498</a:t>
                      </a:r>
                      <a:endParaRPr lang="ru-RU" sz="1100" b="0" i="0" u="none" strike="noStrike" cap="none" spc="0">
                        <a:solidFill>
                          <a:schemeClr val="tx1"/>
                        </a:solidFill>
                        <a:effectLst/>
                        <a:latin typeface="Aptos Narrow" panose="020B0004020202020204" pitchFamily="34" charset="0"/>
                      </a:endParaRPr>
                    </a:p>
                  </a:txBody>
                  <a:tcPr marL="57278" marR="14230" marT="16365" marB="122739" anchor="b">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algn="r" fontAlgn="b"/>
                      <a:r>
                        <a:rPr lang="ru-RU" sz="1100" u="none" strike="noStrike" cap="none" spc="0">
                          <a:solidFill>
                            <a:schemeClr val="tx1"/>
                          </a:solidFill>
                          <a:effectLst/>
                        </a:rPr>
                        <a:t>2.44%</a:t>
                      </a:r>
                      <a:endParaRPr lang="ru-RU" sz="1100" b="0" i="0" u="none" strike="noStrike" cap="none" spc="0">
                        <a:solidFill>
                          <a:schemeClr val="tx1"/>
                        </a:solidFill>
                        <a:effectLst/>
                        <a:latin typeface="Aptos Narrow" panose="020B0004020202020204" pitchFamily="34" charset="0"/>
                      </a:endParaRPr>
                    </a:p>
                  </a:txBody>
                  <a:tcPr marL="57278" marR="14230" marT="16365" marB="122739" anchor="b">
                    <a:lnL w="12700" cmpd="sng">
                      <a:noFill/>
                      <a:prstDash val="solid"/>
                    </a:lnL>
                    <a:lnR w="12700" cmpd="sng">
                      <a:noFill/>
                      <a:prstDash val="solid"/>
                    </a:lnR>
                    <a:lnT w="12700" cmpd="sng">
                      <a:noFill/>
                      <a:prstDash val="solid"/>
                    </a:lnT>
                    <a:lnB w="9525" cap="flat" cmpd="sng" algn="ctr">
                      <a:noFill/>
                      <a:prstDash val="solid"/>
                    </a:lnB>
                    <a:noFill/>
                  </a:tcPr>
                </a:tc>
                <a:extLst>
                  <a:ext uri="{0D108BD9-81ED-4DB2-BD59-A6C34878D82A}">
                    <a16:rowId xmlns:a16="http://schemas.microsoft.com/office/drawing/2014/main" val="4256597448"/>
                  </a:ext>
                </a:extLst>
              </a:tr>
              <a:tr h="335488">
                <a:tc>
                  <a:txBody>
                    <a:bodyPr/>
                    <a:lstStyle/>
                    <a:p>
                      <a:pPr algn="l" fontAlgn="b"/>
                      <a:r>
                        <a:rPr lang="en-US" sz="1100" u="none" strike="noStrike" cap="none" spc="0">
                          <a:solidFill>
                            <a:schemeClr val="tx1"/>
                          </a:solidFill>
                          <a:effectLst/>
                        </a:rPr>
                        <a:t>Indonesia</a:t>
                      </a:r>
                      <a:endParaRPr lang="en-US" sz="1100" b="0" i="0" u="none" strike="noStrike" cap="none" spc="0">
                        <a:solidFill>
                          <a:schemeClr val="tx1"/>
                        </a:solidFill>
                        <a:effectLst/>
                        <a:latin typeface="Aptos Narrow" panose="020B0004020202020204" pitchFamily="34" charset="0"/>
                      </a:endParaRPr>
                    </a:p>
                  </a:txBody>
                  <a:tcPr marL="57278" marR="14230" marT="16365" marB="122739" anchor="b">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ctr" fontAlgn="b"/>
                      <a:r>
                        <a:rPr lang="ru-RU" sz="1100" u="none" strike="noStrike" cap="none" spc="0">
                          <a:solidFill>
                            <a:schemeClr val="tx1"/>
                          </a:solidFill>
                          <a:effectLst/>
                        </a:rPr>
                        <a:t>14</a:t>
                      </a:r>
                      <a:endParaRPr lang="ru-RU" sz="1100" b="0" i="0" u="none" strike="noStrike" cap="none" spc="0">
                        <a:solidFill>
                          <a:schemeClr val="tx1"/>
                        </a:solidFill>
                        <a:effectLst/>
                        <a:latin typeface="Aptos Narrow" panose="020B0004020202020204" pitchFamily="34" charset="0"/>
                      </a:endParaRPr>
                    </a:p>
                  </a:txBody>
                  <a:tcPr marL="57278" marR="14230" marT="16365" marB="122739" anchor="b">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r" fontAlgn="b"/>
                      <a:r>
                        <a:rPr lang="ru-RU" sz="1100" u="none" strike="noStrike" cap="none" spc="0">
                          <a:solidFill>
                            <a:schemeClr val="tx1"/>
                          </a:solidFill>
                          <a:effectLst/>
                        </a:rPr>
                        <a:t>$1,353</a:t>
                      </a:r>
                      <a:endParaRPr lang="ru-RU" sz="1100" b="0" i="0" u="none" strike="noStrike" cap="none" spc="0">
                        <a:solidFill>
                          <a:schemeClr val="tx1"/>
                        </a:solidFill>
                        <a:effectLst/>
                        <a:latin typeface="Aptos Narrow" panose="020B0004020202020204" pitchFamily="34" charset="0"/>
                      </a:endParaRPr>
                    </a:p>
                  </a:txBody>
                  <a:tcPr marL="57278" marR="14230" marT="16365" marB="122739" anchor="b">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r" fontAlgn="b"/>
                      <a:r>
                        <a:rPr lang="ru-RU" sz="1100" u="none" strike="noStrike" cap="none" spc="0" dirty="0">
                          <a:solidFill>
                            <a:schemeClr val="tx1"/>
                          </a:solidFill>
                          <a:effectLst/>
                        </a:rPr>
                        <a:t>2.21%</a:t>
                      </a:r>
                      <a:endParaRPr lang="ru-RU" sz="1100" b="0" i="0" u="none" strike="noStrike" cap="none" spc="0" dirty="0">
                        <a:solidFill>
                          <a:schemeClr val="tx1"/>
                        </a:solidFill>
                        <a:effectLst/>
                        <a:latin typeface="Aptos Narrow" panose="020B0004020202020204" pitchFamily="34" charset="0"/>
                      </a:endParaRPr>
                    </a:p>
                  </a:txBody>
                  <a:tcPr marL="57278" marR="14230" marT="16365" marB="122739" anchor="b">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800114976"/>
                  </a:ext>
                </a:extLst>
              </a:tr>
            </a:tbl>
          </a:graphicData>
        </a:graphic>
      </p:graphicFrame>
      <p:sp>
        <p:nvSpPr>
          <p:cNvPr id="11" name="TextBox 10">
            <a:extLst>
              <a:ext uri="{FF2B5EF4-FFF2-40B4-BE49-F238E27FC236}">
                <a16:creationId xmlns:a16="http://schemas.microsoft.com/office/drawing/2014/main" id="{E1A3B659-63C4-D2D2-A8CA-B55CE41C4761}"/>
              </a:ext>
            </a:extLst>
          </p:cNvPr>
          <p:cNvSpPr txBox="1"/>
          <p:nvPr/>
        </p:nvSpPr>
        <p:spPr>
          <a:xfrm>
            <a:off x="6591993" y="2564589"/>
            <a:ext cx="4953301" cy="3555782"/>
          </a:xfrm>
          <a:prstGeom prst="rect">
            <a:avLst/>
          </a:prstGeom>
          <a:noFill/>
        </p:spPr>
        <p:txBody>
          <a:bodyPr wrap="square">
            <a:spAutoFit/>
          </a:bodyPr>
          <a:lstStyle/>
          <a:p>
            <a:pPr marL="514350" marR="0" indent="-285750">
              <a:lnSpc>
                <a:spcPct val="107000"/>
              </a:lnSpc>
              <a:spcBef>
                <a:spcPts val="0"/>
              </a:spcBef>
              <a:spcAft>
                <a:spcPts val="800"/>
              </a:spcAft>
              <a:buFont typeface="Arial" panose="020B0604020202020204" pitchFamily="34" charset="0"/>
              <a:buChar char="•"/>
            </a:pPr>
            <a:r>
              <a:rPr lang="en-US" kern="100" dirty="0">
                <a:effectLst/>
                <a:latin typeface="Arial" panose="020B0604020202020204" pitchFamily="34" charset="0"/>
                <a:ea typeface="Calibri" panose="020F0502020204030204" pitchFamily="34" charset="0"/>
                <a:cs typeface="Arial" panose="020B0604020202020204" pitchFamily="34" charset="0"/>
              </a:rPr>
              <a:t>Customers are located in 108 countries across the world.</a:t>
            </a:r>
            <a:endParaRPr lang="ru-RU" kern="100" dirty="0">
              <a:effectLst/>
              <a:latin typeface="Arial" panose="020B0604020202020204" pitchFamily="34" charset="0"/>
              <a:ea typeface="Calibri" panose="020F0502020204030204" pitchFamily="34" charset="0"/>
              <a:cs typeface="Arial" panose="020B0604020202020204" pitchFamily="34" charset="0"/>
            </a:endParaRPr>
          </a:p>
          <a:p>
            <a:pPr marL="514350" marR="0" indent="-285750">
              <a:lnSpc>
                <a:spcPct val="107000"/>
              </a:lnSpc>
              <a:spcBef>
                <a:spcPts val="0"/>
              </a:spcBef>
              <a:spcAft>
                <a:spcPts val="800"/>
              </a:spcAft>
              <a:buFont typeface="Arial" panose="020B0604020202020204" pitchFamily="34" charset="0"/>
              <a:buChar char="•"/>
            </a:pPr>
            <a:r>
              <a:rPr lang="en-US" kern="100" dirty="0">
                <a:effectLst/>
                <a:latin typeface="Arial" panose="020B0604020202020204" pitchFamily="34" charset="0"/>
                <a:ea typeface="Calibri" panose="020F0502020204030204" pitchFamily="34" charset="0"/>
                <a:cs typeface="Arial" panose="020B0604020202020204" pitchFamily="34" charset="0"/>
              </a:rPr>
              <a:t>More than 50 % of customers are based in Top-10 countries. </a:t>
            </a:r>
            <a:endParaRPr lang="ru-RU" kern="100" dirty="0">
              <a:effectLst/>
              <a:latin typeface="Arial" panose="020B0604020202020204" pitchFamily="34" charset="0"/>
              <a:ea typeface="Calibri" panose="020F0502020204030204" pitchFamily="34" charset="0"/>
              <a:cs typeface="Arial" panose="020B0604020202020204" pitchFamily="34" charset="0"/>
            </a:endParaRPr>
          </a:p>
          <a:p>
            <a:pPr marL="514350" marR="0" indent="-285750">
              <a:lnSpc>
                <a:spcPct val="107000"/>
              </a:lnSpc>
              <a:spcBef>
                <a:spcPts val="0"/>
              </a:spcBef>
              <a:spcAft>
                <a:spcPts val="800"/>
              </a:spcAft>
              <a:buFont typeface="Arial" panose="020B0604020202020204" pitchFamily="34" charset="0"/>
              <a:buChar char="•"/>
            </a:pPr>
            <a:r>
              <a:rPr lang="en-US" kern="100" dirty="0">
                <a:effectLst/>
                <a:latin typeface="Arial" panose="020B0604020202020204" pitchFamily="34" charset="0"/>
                <a:ea typeface="Calibri" panose="020F0502020204030204" pitchFamily="34" charset="0"/>
                <a:cs typeface="Arial" panose="020B0604020202020204" pitchFamily="34" charset="0"/>
              </a:rPr>
              <a:t>Top-10 countries have generated 52% of total revenue accounting for $31,834.</a:t>
            </a:r>
          </a:p>
          <a:p>
            <a:pPr marL="228600" marR="0">
              <a:lnSpc>
                <a:spcPct val="107000"/>
              </a:lnSpc>
              <a:spcBef>
                <a:spcPts val="0"/>
              </a:spcBef>
              <a:spcAft>
                <a:spcPts val="800"/>
              </a:spcAft>
            </a:pPr>
            <a:endParaRPr lang="en-US" kern="100" dirty="0">
              <a:latin typeface="Arial" panose="020B0604020202020204" pitchFamily="34" charset="0"/>
              <a:ea typeface="Calibri" panose="020F0502020204030204" pitchFamily="34" charset="0"/>
              <a:cs typeface="Arial" panose="020B0604020202020204" pitchFamily="34" charset="0"/>
            </a:endParaRPr>
          </a:p>
          <a:p>
            <a:pPr marL="228600" marR="0">
              <a:lnSpc>
                <a:spcPct val="107000"/>
              </a:lnSpc>
              <a:spcBef>
                <a:spcPts val="0"/>
              </a:spcBef>
              <a:spcAft>
                <a:spcPts val="800"/>
              </a:spcAft>
            </a:pPr>
            <a:r>
              <a:rPr lang="en-US" i="1" kern="100" dirty="0">
                <a:latin typeface="Arial" panose="020B0604020202020204" pitchFamily="34" charset="0"/>
                <a:ea typeface="Calibri" panose="020F0502020204030204" pitchFamily="34" charset="0"/>
                <a:cs typeface="Arial" panose="020B0604020202020204" pitchFamily="34" charset="0"/>
              </a:rPr>
              <a:t>Let’s take a look at the movie preferences of our customers</a:t>
            </a:r>
            <a:r>
              <a:rPr lang="en-US" i="1" kern="100" dirty="0">
                <a:latin typeface="Calibri" panose="020F0502020204030204" pitchFamily="34" charset="0"/>
                <a:ea typeface="Calibri" panose="020F0502020204030204" pitchFamily="34" charset="0"/>
                <a:cs typeface="Times New Roman" panose="02020603050405020304" pitchFamily="18" charset="0"/>
              </a:rPr>
              <a:t> </a:t>
            </a:r>
          </a:p>
          <a:p>
            <a:pPr marL="514350" marR="0" indent="-285750">
              <a:lnSpc>
                <a:spcPct val="107000"/>
              </a:lnSpc>
              <a:spcBef>
                <a:spcPts val="0"/>
              </a:spcBef>
              <a:spcAft>
                <a:spcPts val="800"/>
              </a:spcAft>
              <a:buFont typeface="Arial" panose="020B0604020202020204" pitchFamily="34" charset="0"/>
              <a:buChar char="•"/>
            </a:pPr>
            <a:endParaRPr lang="ru-RU"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Arrow: Right 5">
            <a:extLst>
              <a:ext uri="{FF2B5EF4-FFF2-40B4-BE49-F238E27FC236}">
                <a16:creationId xmlns:a16="http://schemas.microsoft.com/office/drawing/2014/main" id="{5312ABA7-1963-15EA-4681-DFDD65C22924}"/>
              </a:ext>
            </a:extLst>
          </p:cNvPr>
          <p:cNvSpPr/>
          <p:nvPr/>
        </p:nvSpPr>
        <p:spPr>
          <a:xfrm>
            <a:off x="8484523" y="5120640"/>
            <a:ext cx="368531" cy="14963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960437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87054B-D42D-1592-6A83-471B08ECE053}"/>
            </a:ext>
          </a:extLst>
        </p:cNvPr>
        <p:cNvGrpSpPr/>
        <p:nvPr/>
      </p:nvGrpSpPr>
      <p:grpSpPr>
        <a:xfrm>
          <a:off x="0" y="0"/>
          <a:ext cx="0" cy="0"/>
          <a:chOff x="0" y="0"/>
          <a:chExt cx="0" cy="0"/>
        </a:xfrm>
      </p:grpSpPr>
      <p:sp>
        <p:nvSpPr>
          <p:cNvPr id="3" name="Date Placeholder 2">
            <a:extLst>
              <a:ext uri="{FF2B5EF4-FFF2-40B4-BE49-F238E27FC236}">
                <a16:creationId xmlns:a16="http://schemas.microsoft.com/office/drawing/2014/main" id="{40A430CC-A74C-77A1-D8C7-8CA9937D2094}"/>
              </a:ext>
            </a:extLst>
          </p:cNvPr>
          <p:cNvSpPr>
            <a:spLocks noGrp="1"/>
          </p:cNvSpPr>
          <p:nvPr>
            <p:ph type="dt" sz="half" idx="10"/>
          </p:nvPr>
        </p:nvSpPr>
        <p:spPr>
          <a:xfrm>
            <a:off x="904702" y="6356350"/>
            <a:ext cx="2743200" cy="365125"/>
          </a:xfrm>
        </p:spPr>
        <p:txBody>
          <a:bodyPr/>
          <a:lstStyle/>
          <a:p>
            <a:pPr rtl="0"/>
            <a:r>
              <a:rPr lang="en-US" b="1"/>
              <a:t>Rockbuster Stealth</a:t>
            </a:r>
            <a:endParaRPr lang="ru-RU" dirty="0"/>
          </a:p>
        </p:txBody>
      </p:sp>
      <p:sp>
        <p:nvSpPr>
          <p:cNvPr id="4" name="Footer Placeholder 3">
            <a:extLst>
              <a:ext uri="{FF2B5EF4-FFF2-40B4-BE49-F238E27FC236}">
                <a16:creationId xmlns:a16="http://schemas.microsoft.com/office/drawing/2014/main" id="{06CA3D52-8F1B-458B-4321-662E04411797}"/>
              </a:ext>
            </a:extLst>
          </p:cNvPr>
          <p:cNvSpPr>
            <a:spLocks noGrp="1"/>
          </p:cNvSpPr>
          <p:nvPr>
            <p:ph type="ftr" sz="quarter" idx="11"/>
          </p:nvPr>
        </p:nvSpPr>
        <p:spPr/>
        <p:txBody>
          <a:bodyPr/>
          <a:lstStyle/>
          <a:p>
            <a:pPr rtl="0"/>
            <a:r>
              <a:rPr lang="en-US"/>
              <a:t>ONLINE MOVIE STREAMING PROJECT </a:t>
            </a:r>
            <a:endParaRPr lang="ru-RU" dirty="0"/>
          </a:p>
        </p:txBody>
      </p:sp>
      <p:sp>
        <p:nvSpPr>
          <p:cNvPr id="5" name="Slide Number Placeholder 4">
            <a:extLst>
              <a:ext uri="{FF2B5EF4-FFF2-40B4-BE49-F238E27FC236}">
                <a16:creationId xmlns:a16="http://schemas.microsoft.com/office/drawing/2014/main" id="{EC8D1605-BD54-8E59-6F48-B3D1FD712AF1}"/>
              </a:ext>
            </a:extLst>
          </p:cNvPr>
          <p:cNvSpPr>
            <a:spLocks noGrp="1"/>
          </p:cNvSpPr>
          <p:nvPr>
            <p:ph type="sldNum" sz="quarter" idx="12"/>
          </p:nvPr>
        </p:nvSpPr>
        <p:spPr/>
        <p:txBody>
          <a:bodyPr/>
          <a:lstStyle/>
          <a:p>
            <a:pPr rtl="0"/>
            <a:fld id="{A49DFD55-3C28-40EF-9E31-A92D2E4017FF}" type="slidenum">
              <a:rPr lang="ru-RU" smtClean="0"/>
              <a:pPr rtl="0"/>
              <a:t>11</a:t>
            </a:fld>
            <a:endParaRPr lang="ru-RU" dirty="0"/>
          </a:p>
        </p:txBody>
      </p:sp>
      <p:pic>
        <p:nvPicPr>
          <p:cNvPr id="7" name="Picture 6">
            <a:extLst>
              <a:ext uri="{FF2B5EF4-FFF2-40B4-BE49-F238E27FC236}">
                <a16:creationId xmlns:a16="http://schemas.microsoft.com/office/drawing/2014/main" id="{3B96E618-2EA2-588D-F387-7DD9B4703021}"/>
              </a:ext>
            </a:extLst>
          </p:cNvPr>
          <p:cNvPicPr>
            <a:picLocks noChangeAspect="1"/>
          </p:cNvPicPr>
          <p:nvPr/>
        </p:nvPicPr>
        <p:blipFill>
          <a:blip r:embed="rId2"/>
          <a:stretch>
            <a:fillRect/>
          </a:stretch>
        </p:blipFill>
        <p:spPr>
          <a:xfrm>
            <a:off x="2635135" y="1028966"/>
            <a:ext cx="6134792" cy="5327384"/>
          </a:xfrm>
          <a:prstGeom prst="rect">
            <a:avLst/>
          </a:prstGeom>
        </p:spPr>
      </p:pic>
      <p:sp>
        <p:nvSpPr>
          <p:cNvPr id="9" name="Title 8">
            <a:extLst>
              <a:ext uri="{FF2B5EF4-FFF2-40B4-BE49-F238E27FC236}">
                <a16:creationId xmlns:a16="http://schemas.microsoft.com/office/drawing/2014/main" id="{2B600095-A665-91F2-ADEC-CC0AC4ECA88C}"/>
              </a:ext>
            </a:extLst>
          </p:cNvPr>
          <p:cNvSpPr>
            <a:spLocks noGrp="1"/>
          </p:cNvSpPr>
          <p:nvPr>
            <p:ph type="title"/>
          </p:nvPr>
        </p:nvSpPr>
        <p:spPr>
          <a:xfrm>
            <a:off x="415636" y="365125"/>
            <a:ext cx="10938164" cy="574213"/>
          </a:xfrm>
        </p:spPr>
        <p:txBody>
          <a:bodyPr>
            <a:normAutofit/>
          </a:bodyPr>
          <a:lstStyle/>
          <a:p>
            <a:r>
              <a:rPr lang="en-US" sz="2400" dirty="0"/>
              <a:t>Movie genre by revenue</a:t>
            </a:r>
            <a:endParaRPr lang="ru-RU" sz="2400" dirty="0"/>
          </a:p>
        </p:txBody>
      </p:sp>
    </p:spTree>
    <p:extLst>
      <p:ext uri="{BB962C8B-B14F-4D97-AF65-F5344CB8AC3E}">
        <p14:creationId xmlns:p14="http://schemas.microsoft.com/office/powerpoint/2010/main" val="2874964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CCFAAD-66E2-0530-35CB-EA977E5309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5C2430-99F2-C0F3-1A1D-C9F95749DCC8}"/>
              </a:ext>
            </a:extLst>
          </p:cNvPr>
          <p:cNvSpPr>
            <a:spLocks noGrp="1"/>
          </p:cNvSpPr>
          <p:nvPr>
            <p:ph type="title"/>
          </p:nvPr>
        </p:nvSpPr>
        <p:spPr>
          <a:xfrm>
            <a:off x="1166553" y="320938"/>
            <a:ext cx="9930938" cy="383020"/>
          </a:xfrm>
        </p:spPr>
        <p:txBody>
          <a:bodyPr>
            <a:noAutofit/>
          </a:bodyPr>
          <a:lstStyle/>
          <a:p>
            <a:r>
              <a:rPr lang="en-US" sz="2400" dirty="0">
                <a:solidFill>
                  <a:srgbClr val="333333"/>
                </a:solidFill>
                <a:effectLst/>
                <a:cs typeface="Arial" panose="020B0604020202020204" pitchFamily="34" charset="0"/>
              </a:rPr>
              <a:t>Movie genre in top-10 countries</a:t>
            </a:r>
            <a:endParaRPr lang="ru-RU" sz="2400" dirty="0">
              <a:cs typeface="Arial" panose="020B0604020202020204" pitchFamily="34" charset="0"/>
            </a:endParaRPr>
          </a:p>
        </p:txBody>
      </p:sp>
      <p:sp>
        <p:nvSpPr>
          <p:cNvPr id="3" name="Date Placeholder 2">
            <a:extLst>
              <a:ext uri="{FF2B5EF4-FFF2-40B4-BE49-F238E27FC236}">
                <a16:creationId xmlns:a16="http://schemas.microsoft.com/office/drawing/2014/main" id="{AD646B62-64EE-F8A7-9A1F-70ACCDF29E01}"/>
              </a:ext>
            </a:extLst>
          </p:cNvPr>
          <p:cNvSpPr>
            <a:spLocks noGrp="1"/>
          </p:cNvSpPr>
          <p:nvPr>
            <p:ph type="dt" sz="half" idx="10"/>
          </p:nvPr>
        </p:nvSpPr>
        <p:spPr>
          <a:xfrm>
            <a:off x="904702" y="6356350"/>
            <a:ext cx="2743200" cy="365125"/>
          </a:xfrm>
        </p:spPr>
        <p:txBody>
          <a:bodyPr/>
          <a:lstStyle/>
          <a:p>
            <a:pPr rtl="0"/>
            <a:r>
              <a:rPr lang="en-US" b="1"/>
              <a:t>Rockbuster Stealth</a:t>
            </a:r>
            <a:endParaRPr lang="ru-RU" dirty="0"/>
          </a:p>
        </p:txBody>
      </p:sp>
      <p:sp>
        <p:nvSpPr>
          <p:cNvPr id="4" name="Footer Placeholder 3">
            <a:extLst>
              <a:ext uri="{FF2B5EF4-FFF2-40B4-BE49-F238E27FC236}">
                <a16:creationId xmlns:a16="http://schemas.microsoft.com/office/drawing/2014/main" id="{E24B493A-02A1-C395-7F6B-55CC9A8D4EF9}"/>
              </a:ext>
            </a:extLst>
          </p:cNvPr>
          <p:cNvSpPr>
            <a:spLocks noGrp="1"/>
          </p:cNvSpPr>
          <p:nvPr>
            <p:ph type="ftr" sz="quarter" idx="11"/>
          </p:nvPr>
        </p:nvSpPr>
        <p:spPr/>
        <p:txBody>
          <a:bodyPr/>
          <a:lstStyle/>
          <a:p>
            <a:pPr rtl="0"/>
            <a:r>
              <a:rPr lang="en-US" dirty="0"/>
              <a:t>ONLINE MOVIE STREAMING PROJECT </a:t>
            </a:r>
            <a:endParaRPr lang="ru-RU" dirty="0"/>
          </a:p>
        </p:txBody>
      </p:sp>
      <p:sp>
        <p:nvSpPr>
          <p:cNvPr id="5" name="Slide Number Placeholder 4">
            <a:extLst>
              <a:ext uri="{FF2B5EF4-FFF2-40B4-BE49-F238E27FC236}">
                <a16:creationId xmlns:a16="http://schemas.microsoft.com/office/drawing/2014/main" id="{36A5F4F2-392A-0C07-53DC-FD65E8CFEB8A}"/>
              </a:ext>
            </a:extLst>
          </p:cNvPr>
          <p:cNvSpPr>
            <a:spLocks noGrp="1"/>
          </p:cNvSpPr>
          <p:nvPr>
            <p:ph type="sldNum" sz="quarter" idx="12"/>
          </p:nvPr>
        </p:nvSpPr>
        <p:spPr/>
        <p:txBody>
          <a:bodyPr/>
          <a:lstStyle/>
          <a:p>
            <a:pPr rtl="0"/>
            <a:fld id="{A49DFD55-3C28-40EF-9E31-A92D2E4017FF}" type="slidenum">
              <a:rPr lang="ru-RU" smtClean="0"/>
              <a:pPr rtl="0"/>
              <a:t>12</a:t>
            </a:fld>
            <a:endParaRPr lang="ru-RU" dirty="0"/>
          </a:p>
        </p:txBody>
      </p:sp>
      <p:pic>
        <p:nvPicPr>
          <p:cNvPr id="7" name="Picture 6">
            <a:extLst>
              <a:ext uri="{FF2B5EF4-FFF2-40B4-BE49-F238E27FC236}">
                <a16:creationId xmlns:a16="http://schemas.microsoft.com/office/drawing/2014/main" id="{BCCD770C-3F28-9C5C-1FD0-4D2028A71FBC}"/>
              </a:ext>
            </a:extLst>
          </p:cNvPr>
          <p:cNvPicPr>
            <a:picLocks noChangeAspect="1"/>
          </p:cNvPicPr>
          <p:nvPr/>
        </p:nvPicPr>
        <p:blipFill>
          <a:blip r:embed="rId2"/>
          <a:stretch>
            <a:fillRect/>
          </a:stretch>
        </p:blipFill>
        <p:spPr>
          <a:xfrm>
            <a:off x="2811662" y="894005"/>
            <a:ext cx="6568675" cy="5445086"/>
          </a:xfrm>
          <a:prstGeom prst="rect">
            <a:avLst/>
          </a:prstGeom>
        </p:spPr>
      </p:pic>
    </p:spTree>
    <p:extLst>
      <p:ext uri="{BB962C8B-B14F-4D97-AF65-F5344CB8AC3E}">
        <p14:creationId xmlns:p14="http://schemas.microsoft.com/office/powerpoint/2010/main" val="240170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3BB01C7-94D0-3584-4FA3-783B230B11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63BED5-69ED-8BF4-18D6-BC8729429A8C}"/>
              </a:ext>
            </a:extLst>
          </p:cNvPr>
          <p:cNvSpPr>
            <a:spLocks noGrp="1"/>
          </p:cNvSpPr>
          <p:nvPr>
            <p:ph type="title"/>
          </p:nvPr>
        </p:nvSpPr>
        <p:spPr>
          <a:xfrm>
            <a:off x="838200" y="365125"/>
            <a:ext cx="10515600" cy="477713"/>
          </a:xfrm>
          <a:solidFill>
            <a:schemeClr val="bg1"/>
          </a:solidFill>
        </p:spPr>
        <p:txBody>
          <a:bodyPr>
            <a:normAutofit/>
          </a:bodyPr>
          <a:lstStyle/>
          <a:p>
            <a:r>
              <a:rPr lang="en-US" sz="2400" dirty="0">
                <a:solidFill>
                  <a:srgbClr val="333333"/>
                </a:solidFill>
                <a:effectLst/>
                <a:cs typeface="Arial" panose="020B0604020202020204" pitchFamily="34" charset="0"/>
              </a:rPr>
              <a:t>Movie rating by revenue</a:t>
            </a:r>
            <a:endParaRPr lang="ru-RU" sz="2400" dirty="0">
              <a:cs typeface="Arial" panose="020B0604020202020204" pitchFamily="34" charset="0"/>
            </a:endParaRPr>
          </a:p>
        </p:txBody>
      </p:sp>
      <p:sp>
        <p:nvSpPr>
          <p:cNvPr id="3" name="Date Placeholder 2">
            <a:extLst>
              <a:ext uri="{FF2B5EF4-FFF2-40B4-BE49-F238E27FC236}">
                <a16:creationId xmlns:a16="http://schemas.microsoft.com/office/drawing/2014/main" id="{1E50A579-8590-0153-6A3D-E3856737D874}"/>
              </a:ext>
            </a:extLst>
          </p:cNvPr>
          <p:cNvSpPr>
            <a:spLocks noGrp="1"/>
          </p:cNvSpPr>
          <p:nvPr>
            <p:ph type="dt" sz="half" idx="10"/>
          </p:nvPr>
        </p:nvSpPr>
        <p:spPr/>
        <p:txBody>
          <a:bodyPr/>
          <a:lstStyle/>
          <a:p>
            <a:pPr rtl="0"/>
            <a:r>
              <a:rPr lang="en-US" b="1" dirty="0" err="1"/>
              <a:t>Rockbuster</a:t>
            </a:r>
            <a:r>
              <a:rPr lang="en-US" b="1" dirty="0"/>
              <a:t> Stealth</a:t>
            </a:r>
            <a:endParaRPr lang="ru-RU" dirty="0"/>
          </a:p>
        </p:txBody>
      </p:sp>
      <p:sp>
        <p:nvSpPr>
          <p:cNvPr id="4" name="Footer Placeholder 3">
            <a:extLst>
              <a:ext uri="{FF2B5EF4-FFF2-40B4-BE49-F238E27FC236}">
                <a16:creationId xmlns:a16="http://schemas.microsoft.com/office/drawing/2014/main" id="{E8F6BC8D-043F-F1D9-DF1A-54204ED0BB02}"/>
              </a:ext>
            </a:extLst>
          </p:cNvPr>
          <p:cNvSpPr>
            <a:spLocks noGrp="1"/>
          </p:cNvSpPr>
          <p:nvPr>
            <p:ph type="ftr" sz="quarter" idx="11"/>
          </p:nvPr>
        </p:nvSpPr>
        <p:spPr/>
        <p:txBody>
          <a:bodyPr/>
          <a:lstStyle/>
          <a:p>
            <a:pPr rtl="0"/>
            <a:r>
              <a:rPr lang="en-US" dirty="0"/>
              <a:t>ONLINE MOVIE STREAMING PROJECT </a:t>
            </a:r>
            <a:endParaRPr lang="ru-RU" dirty="0"/>
          </a:p>
        </p:txBody>
      </p:sp>
      <p:sp>
        <p:nvSpPr>
          <p:cNvPr id="5" name="Slide Number Placeholder 4">
            <a:extLst>
              <a:ext uri="{FF2B5EF4-FFF2-40B4-BE49-F238E27FC236}">
                <a16:creationId xmlns:a16="http://schemas.microsoft.com/office/drawing/2014/main" id="{6F74BC05-998D-1122-37BB-D5E882DBAB97}"/>
              </a:ext>
            </a:extLst>
          </p:cNvPr>
          <p:cNvSpPr>
            <a:spLocks noGrp="1"/>
          </p:cNvSpPr>
          <p:nvPr>
            <p:ph type="sldNum" sz="quarter" idx="12"/>
          </p:nvPr>
        </p:nvSpPr>
        <p:spPr/>
        <p:txBody>
          <a:bodyPr/>
          <a:lstStyle/>
          <a:p>
            <a:pPr rtl="0"/>
            <a:fld id="{A49DFD55-3C28-40EF-9E31-A92D2E4017FF}" type="slidenum">
              <a:rPr lang="ru-RU" smtClean="0"/>
              <a:pPr rtl="0"/>
              <a:t>13</a:t>
            </a:fld>
            <a:endParaRPr lang="ru-RU" dirty="0"/>
          </a:p>
        </p:txBody>
      </p:sp>
      <p:pic>
        <p:nvPicPr>
          <p:cNvPr id="10" name="Picture 9">
            <a:extLst>
              <a:ext uri="{FF2B5EF4-FFF2-40B4-BE49-F238E27FC236}">
                <a16:creationId xmlns:a16="http://schemas.microsoft.com/office/drawing/2014/main" id="{E4D1AEE9-E94D-5D6F-F3B3-CFC81CDA2718}"/>
              </a:ext>
            </a:extLst>
          </p:cNvPr>
          <p:cNvPicPr>
            <a:picLocks noChangeAspect="1"/>
          </p:cNvPicPr>
          <p:nvPr/>
        </p:nvPicPr>
        <p:blipFill>
          <a:blip r:embed="rId2"/>
          <a:stretch>
            <a:fillRect/>
          </a:stretch>
        </p:blipFill>
        <p:spPr>
          <a:xfrm>
            <a:off x="2830547" y="1273030"/>
            <a:ext cx="6530906" cy="4877223"/>
          </a:xfrm>
          <a:prstGeom prst="rect">
            <a:avLst/>
          </a:prstGeom>
        </p:spPr>
      </p:pic>
    </p:spTree>
    <p:extLst>
      <p:ext uri="{BB962C8B-B14F-4D97-AF65-F5344CB8AC3E}">
        <p14:creationId xmlns:p14="http://schemas.microsoft.com/office/powerpoint/2010/main" val="3948051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3D3E02E-3C57-380F-996C-9FC05E580D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D56084-CC27-4390-1344-82F2A39A82FA}"/>
              </a:ext>
            </a:extLst>
          </p:cNvPr>
          <p:cNvSpPr>
            <a:spLocks noGrp="1"/>
          </p:cNvSpPr>
          <p:nvPr>
            <p:ph type="title"/>
          </p:nvPr>
        </p:nvSpPr>
        <p:spPr>
          <a:xfrm>
            <a:off x="838200" y="365125"/>
            <a:ext cx="10515600" cy="477713"/>
          </a:xfrm>
          <a:solidFill>
            <a:schemeClr val="bg1"/>
          </a:solidFill>
        </p:spPr>
        <p:txBody>
          <a:bodyPr>
            <a:normAutofit/>
          </a:bodyPr>
          <a:lstStyle/>
          <a:p>
            <a:r>
              <a:rPr lang="en-US" sz="2400" dirty="0">
                <a:solidFill>
                  <a:srgbClr val="333333"/>
                </a:solidFill>
                <a:effectLst/>
                <a:cs typeface="Arial" panose="020B0604020202020204" pitchFamily="34" charset="0"/>
              </a:rPr>
              <a:t>Revenue &amp; transactions by rental rate</a:t>
            </a:r>
            <a:endParaRPr lang="ru-RU" sz="2400" dirty="0">
              <a:cs typeface="Arial" panose="020B0604020202020204" pitchFamily="34" charset="0"/>
            </a:endParaRPr>
          </a:p>
        </p:txBody>
      </p:sp>
      <p:sp>
        <p:nvSpPr>
          <p:cNvPr id="3" name="Date Placeholder 2">
            <a:extLst>
              <a:ext uri="{FF2B5EF4-FFF2-40B4-BE49-F238E27FC236}">
                <a16:creationId xmlns:a16="http://schemas.microsoft.com/office/drawing/2014/main" id="{CA909624-F0E5-B181-48A3-38F2D817CD49}"/>
              </a:ext>
            </a:extLst>
          </p:cNvPr>
          <p:cNvSpPr>
            <a:spLocks noGrp="1"/>
          </p:cNvSpPr>
          <p:nvPr>
            <p:ph type="dt" sz="half" idx="10"/>
          </p:nvPr>
        </p:nvSpPr>
        <p:spPr/>
        <p:txBody>
          <a:bodyPr/>
          <a:lstStyle/>
          <a:p>
            <a:pPr rtl="0"/>
            <a:r>
              <a:rPr lang="ru-RU"/>
              <a:t>20ГГ</a:t>
            </a:r>
          </a:p>
        </p:txBody>
      </p:sp>
      <p:sp>
        <p:nvSpPr>
          <p:cNvPr id="4" name="Footer Placeholder 3">
            <a:extLst>
              <a:ext uri="{FF2B5EF4-FFF2-40B4-BE49-F238E27FC236}">
                <a16:creationId xmlns:a16="http://schemas.microsoft.com/office/drawing/2014/main" id="{97120B51-BB87-E3D1-C819-7CD72863C39C}"/>
              </a:ext>
            </a:extLst>
          </p:cNvPr>
          <p:cNvSpPr>
            <a:spLocks noGrp="1"/>
          </p:cNvSpPr>
          <p:nvPr>
            <p:ph type="ftr" sz="quarter" idx="11"/>
          </p:nvPr>
        </p:nvSpPr>
        <p:spPr/>
        <p:txBody>
          <a:bodyPr/>
          <a:lstStyle/>
          <a:p>
            <a:pPr rtl="0"/>
            <a:r>
              <a:rPr lang="en-US" dirty="0"/>
              <a:t>ONLINE MOVIE STREAMING PROJECT </a:t>
            </a:r>
            <a:endParaRPr lang="ru-RU" dirty="0"/>
          </a:p>
        </p:txBody>
      </p:sp>
      <p:sp>
        <p:nvSpPr>
          <p:cNvPr id="5" name="Slide Number Placeholder 4">
            <a:extLst>
              <a:ext uri="{FF2B5EF4-FFF2-40B4-BE49-F238E27FC236}">
                <a16:creationId xmlns:a16="http://schemas.microsoft.com/office/drawing/2014/main" id="{DC797410-97AE-1A05-F074-032BD76EBACF}"/>
              </a:ext>
            </a:extLst>
          </p:cNvPr>
          <p:cNvSpPr>
            <a:spLocks noGrp="1"/>
          </p:cNvSpPr>
          <p:nvPr>
            <p:ph type="sldNum" sz="quarter" idx="12"/>
          </p:nvPr>
        </p:nvSpPr>
        <p:spPr/>
        <p:txBody>
          <a:bodyPr/>
          <a:lstStyle/>
          <a:p>
            <a:pPr rtl="0"/>
            <a:fld id="{A49DFD55-3C28-40EF-9E31-A92D2E4017FF}" type="slidenum">
              <a:rPr lang="ru-RU" smtClean="0"/>
              <a:pPr rtl="0"/>
              <a:t>14</a:t>
            </a:fld>
            <a:endParaRPr lang="ru-RU" dirty="0"/>
          </a:p>
        </p:txBody>
      </p:sp>
      <p:pic>
        <p:nvPicPr>
          <p:cNvPr id="8" name="Picture 7">
            <a:extLst>
              <a:ext uri="{FF2B5EF4-FFF2-40B4-BE49-F238E27FC236}">
                <a16:creationId xmlns:a16="http://schemas.microsoft.com/office/drawing/2014/main" id="{0D1BFA43-6648-AC2E-872C-F30339BA3036}"/>
              </a:ext>
            </a:extLst>
          </p:cNvPr>
          <p:cNvPicPr>
            <a:picLocks noChangeAspect="1"/>
          </p:cNvPicPr>
          <p:nvPr/>
        </p:nvPicPr>
        <p:blipFill>
          <a:blip r:embed="rId2"/>
          <a:stretch>
            <a:fillRect/>
          </a:stretch>
        </p:blipFill>
        <p:spPr>
          <a:xfrm>
            <a:off x="2443942" y="1205348"/>
            <a:ext cx="7223760" cy="5018003"/>
          </a:xfrm>
          <a:prstGeom prst="rect">
            <a:avLst/>
          </a:prstGeom>
        </p:spPr>
      </p:pic>
    </p:spTree>
    <p:extLst>
      <p:ext uri="{BB962C8B-B14F-4D97-AF65-F5344CB8AC3E}">
        <p14:creationId xmlns:p14="http://schemas.microsoft.com/office/powerpoint/2010/main" val="3622580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36B249-8F44-DA76-9E89-732EC78C42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C48D99-A323-8FCB-D074-5BCC586D7F8B}"/>
              </a:ext>
            </a:extLst>
          </p:cNvPr>
          <p:cNvSpPr>
            <a:spLocks noGrp="1"/>
          </p:cNvSpPr>
          <p:nvPr>
            <p:ph type="title"/>
          </p:nvPr>
        </p:nvSpPr>
        <p:spPr>
          <a:xfrm>
            <a:off x="838200" y="365125"/>
            <a:ext cx="10515600" cy="890097"/>
          </a:xfrm>
        </p:spPr>
        <p:txBody>
          <a:bodyPr anchor="ctr">
            <a:normAutofit/>
          </a:bodyPr>
          <a:lstStyle/>
          <a:p>
            <a:r>
              <a:rPr lang="en-US" sz="2400" dirty="0">
                <a:effectLst/>
                <a:ea typeface="Calibri" panose="020F0502020204030204" pitchFamily="34" charset="0"/>
                <a:cs typeface="Arial" panose="020B0604020202020204" pitchFamily="34" charset="0"/>
              </a:rPr>
              <a:t>Who are our customers and </a:t>
            </a:r>
            <a:br>
              <a:rPr lang="en-US" sz="2400" dirty="0">
                <a:effectLst/>
                <a:ea typeface="Calibri" panose="020F0502020204030204" pitchFamily="34" charset="0"/>
                <a:cs typeface="Arial" panose="020B0604020202020204" pitchFamily="34" charset="0"/>
              </a:rPr>
            </a:br>
            <a:r>
              <a:rPr lang="en-US" sz="2400" dirty="0">
                <a:effectLst/>
                <a:ea typeface="Calibri" panose="020F0502020204030204" pitchFamily="34" charset="0"/>
                <a:cs typeface="Arial" panose="020B0604020202020204" pitchFamily="34" charset="0"/>
              </a:rPr>
              <a:t>what are their movie preferences</a:t>
            </a:r>
            <a:endParaRPr lang="ru-RU" sz="2400" dirty="0">
              <a:cs typeface="Arial" panose="020B0604020202020204" pitchFamily="34" charset="0"/>
            </a:endParaRPr>
          </a:p>
        </p:txBody>
      </p:sp>
      <p:sp>
        <p:nvSpPr>
          <p:cNvPr id="3" name="Date Placeholder 2">
            <a:extLst>
              <a:ext uri="{FF2B5EF4-FFF2-40B4-BE49-F238E27FC236}">
                <a16:creationId xmlns:a16="http://schemas.microsoft.com/office/drawing/2014/main" id="{A1E30B63-138A-93E0-7BC9-5D47D2DB7795}"/>
              </a:ext>
            </a:extLst>
          </p:cNvPr>
          <p:cNvSpPr>
            <a:spLocks noGrp="1"/>
          </p:cNvSpPr>
          <p:nvPr>
            <p:ph type="dt" sz="half" idx="10"/>
          </p:nvPr>
        </p:nvSpPr>
        <p:spPr>
          <a:xfrm>
            <a:off x="838200" y="6356350"/>
            <a:ext cx="2743200" cy="365125"/>
          </a:xfrm>
        </p:spPr>
        <p:txBody>
          <a:bodyPr anchor="ctr">
            <a:normAutofit/>
          </a:bodyPr>
          <a:lstStyle/>
          <a:p>
            <a:pPr rtl="0"/>
            <a:r>
              <a:rPr lang="en-US" b="1" dirty="0" err="1"/>
              <a:t>Rockbuster</a:t>
            </a:r>
            <a:r>
              <a:rPr lang="en-US" b="1" dirty="0"/>
              <a:t> Stealth</a:t>
            </a:r>
            <a:endParaRPr lang="ru-RU" dirty="0"/>
          </a:p>
        </p:txBody>
      </p:sp>
      <p:sp>
        <p:nvSpPr>
          <p:cNvPr id="4" name="Footer Placeholder 3">
            <a:extLst>
              <a:ext uri="{FF2B5EF4-FFF2-40B4-BE49-F238E27FC236}">
                <a16:creationId xmlns:a16="http://schemas.microsoft.com/office/drawing/2014/main" id="{8B2A2646-4440-E9D1-1FE5-9B8840E477FC}"/>
              </a:ext>
            </a:extLst>
          </p:cNvPr>
          <p:cNvSpPr>
            <a:spLocks noGrp="1"/>
          </p:cNvSpPr>
          <p:nvPr>
            <p:ph type="ftr" sz="quarter" idx="11"/>
          </p:nvPr>
        </p:nvSpPr>
        <p:spPr>
          <a:xfrm>
            <a:off x="4038600" y="6356350"/>
            <a:ext cx="4114800" cy="365125"/>
          </a:xfrm>
        </p:spPr>
        <p:txBody>
          <a:bodyPr anchor="ctr">
            <a:normAutofit/>
          </a:bodyPr>
          <a:lstStyle/>
          <a:p>
            <a:pPr rtl="0"/>
            <a:r>
              <a:rPr lang="en-US" dirty="0"/>
              <a:t>ONLINE MOVIE STREAMING PROJECT </a:t>
            </a:r>
            <a:endParaRPr lang="ru-RU" dirty="0"/>
          </a:p>
        </p:txBody>
      </p:sp>
      <p:sp>
        <p:nvSpPr>
          <p:cNvPr id="5" name="Slide Number Placeholder 4">
            <a:extLst>
              <a:ext uri="{FF2B5EF4-FFF2-40B4-BE49-F238E27FC236}">
                <a16:creationId xmlns:a16="http://schemas.microsoft.com/office/drawing/2014/main" id="{0D4F668F-05D1-E1B2-338D-1F6309EEB843}"/>
              </a:ext>
            </a:extLst>
          </p:cNvPr>
          <p:cNvSpPr>
            <a:spLocks noGrp="1"/>
          </p:cNvSpPr>
          <p:nvPr>
            <p:ph type="sldNum" sz="quarter" idx="12"/>
          </p:nvPr>
        </p:nvSpPr>
        <p:spPr>
          <a:xfrm>
            <a:off x="8610600" y="6356350"/>
            <a:ext cx="2743200" cy="365125"/>
          </a:xfrm>
        </p:spPr>
        <p:txBody>
          <a:bodyPr anchor="ctr">
            <a:normAutofit/>
          </a:bodyPr>
          <a:lstStyle/>
          <a:p>
            <a:pPr rtl="0">
              <a:spcAft>
                <a:spcPts val="600"/>
              </a:spcAft>
            </a:pPr>
            <a:fld id="{A49DFD55-3C28-40EF-9E31-A92D2E4017FF}" type="slidenum">
              <a:rPr lang="ru-RU" smtClean="0"/>
              <a:pPr rtl="0">
                <a:spcAft>
                  <a:spcPts val="600"/>
                </a:spcAft>
              </a:pPr>
              <a:t>15</a:t>
            </a:fld>
            <a:endParaRPr lang="ru-RU"/>
          </a:p>
        </p:txBody>
      </p:sp>
      <p:sp>
        <p:nvSpPr>
          <p:cNvPr id="11" name="TextBox 10">
            <a:extLst>
              <a:ext uri="{FF2B5EF4-FFF2-40B4-BE49-F238E27FC236}">
                <a16:creationId xmlns:a16="http://schemas.microsoft.com/office/drawing/2014/main" id="{0E9FFDCD-0737-C60E-18C3-2B230A938FBC}"/>
              </a:ext>
            </a:extLst>
          </p:cNvPr>
          <p:cNvSpPr txBox="1"/>
          <p:nvPr/>
        </p:nvSpPr>
        <p:spPr>
          <a:xfrm>
            <a:off x="988131" y="1251184"/>
            <a:ext cx="10515599" cy="4938083"/>
          </a:xfrm>
          <a:prstGeom prst="rect">
            <a:avLst/>
          </a:prstGeom>
          <a:noFill/>
        </p:spPr>
        <p:txBody>
          <a:bodyPr wrap="square">
            <a:spAutoFit/>
          </a:bodyPr>
          <a:lstStyle/>
          <a:p>
            <a:pPr marL="514350" marR="0" indent="-285750">
              <a:lnSpc>
                <a:spcPct val="107000"/>
              </a:lnSpc>
              <a:spcBef>
                <a:spcPts val="0"/>
              </a:spcBef>
              <a:spcAft>
                <a:spcPts val="800"/>
              </a:spcAft>
              <a:buFont typeface="Arial" panose="020B0604020202020204" pitchFamily="34" charset="0"/>
              <a:buChar char="•"/>
            </a:pPr>
            <a:r>
              <a:rPr lang="en-US" kern="100" dirty="0">
                <a:effectLst/>
                <a:latin typeface="Arial" panose="020B0604020202020204" pitchFamily="34" charset="0"/>
                <a:ea typeface="Calibri" panose="020F0502020204030204" pitchFamily="34" charset="0"/>
                <a:cs typeface="Arial" panose="020B0604020202020204" pitchFamily="34" charset="0"/>
              </a:rPr>
              <a:t>Our clients reside all over the world except Australia.</a:t>
            </a:r>
            <a:endParaRPr lang="ru-RU" kern="100" dirty="0">
              <a:effectLst/>
              <a:latin typeface="Arial" panose="020B0604020202020204" pitchFamily="34" charset="0"/>
              <a:ea typeface="Calibri" panose="020F0502020204030204" pitchFamily="34" charset="0"/>
              <a:cs typeface="Arial" panose="020B0604020202020204" pitchFamily="34" charset="0"/>
            </a:endParaRPr>
          </a:p>
          <a:p>
            <a:pPr marL="514350" marR="0" indent="-285750">
              <a:lnSpc>
                <a:spcPct val="107000"/>
              </a:lnSpc>
              <a:spcBef>
                <a:spcPts val="0"/>
              </a:spcBef>
              <a:spcAft>
                <a:spcPts val="800"/>
              </a:spcAft>
              <a:buFont typeface="Arial" panose="020B0604020202020204" pitchFamily="34" charset="0"/>
              <a:buChar char="•"/>
            </a:pPr>
            <a:r>
              <a:rPr lang="en-US" kern="100" dirty="0">
                <a:effectLst/>
                <a:latin typeface="Arial" panose="020B0604020202020204" pitchFamily="34" charset="0"/>
                <a:ea typeface="Calibri" panose="020F0502020204030204" pitchFamily="34" charset="0"/>
                <a:cs typeface="Arial" panose="020B0604020202020204" pitchFamily="34" charset="0"/>
              </a:rPr>
              <a:t>The top-5 countries are in Asia (India, Chinese and Japan) and America (USA, Mexico) </a:t>
            </a:r>
          </a:p>
          <a:p>
            <a:pPr marL="514350" indent="-285750">
              <a:lnSpc>
                <a:spcPct val="107000"/>
              </a:lnSpc>
              <a:spcAft>
                <a:spcPts val="800"/>
              </a:spcAft>
              <a:buFont typeface="Arial" panose="020B0604020202020204" pitchFamily="34" charset="0"/>
              <a:buChar char="•"/>
            </a:pPr>
            <a:r>
              <a:rPr lang="en-US" kern="100" dirty="0">
                <a:effectLst/>
                <a:latin typeface="Arial" panose="020B0604020202020204" pitchFamily="34" charset="0"/>
                <a:ea typeface="Calibri" panose="020F0502020204030204" pitchFamily="34" charset="0"/>
                <a:cs typeface="Arial" panose="020B0604020202020204" pitchFamily="34" charset="0"/>
              </a:rPr>
              <a:t>If we look at the list of top-10 countries, the most part of our customers (89%) are based in non-English speaking countries.</a:t>
            </a:r>
            <a:endParaRPr lang="ru-RU" kern="100" dirty="0">
              <a:effectLst/>
              <a:latin typeface="Arial" panose="020B0604020202020204" pitchFamily="34" charset="0"/>
              <a:ea typeface="Calibri" panose="020F0502020204030204" pitchFamily="34" charset="0"/>
              <a:cs typeface="Arial" panose="020B0604020202020204" pitchFamily="34" charset="0"/>
            </a:endParaRPr>
          </a:p>
          <a:p>
            <a:pPr marL="514350" marR="0" indent="-285750">
              <a:lnSpc>
                <a:spcPct val="107000"/>
              </a:lnSpc>
              <a:spcBef>
                <a:spcPts val="0"/>
              </a:spcBef>
              <a:spcAft>
                <a:spcPts val="800"/>
              </a:spcAft>
              <a:buFont typeface="Arial" panose="020B0604020202020204" pitchFamily="34" charset="0"/>
              <a:buChar char="•"/>
            </a:pPr>
            <a:r>
              <a:rPr lang="en-US" kern="100" dirty="0">
                <a:effectLst/>
                <a:latin typeface="Arial" panose="020B0604020202020204" pitchFamily="34" charset="0"/>
                <a:ea typeface="Calibri" panose="020F0502020204030204" pitchFamily="34" charset="0"/>
                <a:cs typeface="Arial" panose="020B0604020202020204" pitchFamily="34" charset="0"/>
              </a:rPr>
              <a:t>The most popular genres in the top-10 countries are Sport and Animation. These two categories dominate in six of ten countries on the top list (India, China, USA, Mexico, Brazil, Philippines). </a:t>
            </a:r>
            <a:endParaRPr lang="ru-RU" kern="100" dirty="0">
              <a:effectLst/>
              <a:latin typeface="Arial" panose="020B0604020202020204" pitchFamily="34" charset="0"/>
              <a:ea typeface="Calibri" panose="020F0502020204030204" pitchFamily="34" charset="0"/>
              <a:cs typeface="Arial" panose="020B0604020202020204" pitchFamily="34" charset="0"/>
            </a:endParaRPr>
          </a:p>
          <a:p>
            <a:pPr marL="514350" marR="0" indent="-285750">
              <a:lnSpc>
                <a:spcPct val="107000"/>
              </a:lnSpc>
              <a:spcBef>
                <a:spcPts val="0"/>
              </a:spcBef>
              <a:spcAft>
                <a:spcPts val="800"/>
              </a:spcAft>
              <a:buFont typeface="Arial" panose="020B0604020202020204" pitchFamily="34" charset="0"/>
              <a:buChar char="•"/>
            </a:pPr>
            <a:r>
              <a:rPr lang="en-US" kern="100" dirty="0">
                <a:effectLst/>
                <a:latin typeface="Arial" panose="020B0604020202020204" pitchFamily="34" charset="0"/>
                <a:ea typeface="Calibri" panose="020F0502020204030204" pitchFamily="34" charset="0"/>
                <a:cs typeface="Arial" panose="020B0604020202020204" pitchFamily="34" charset="0"/>
              </a:rPr>
              <a:t>The most popular genres across all countries are Sports, Sci-Fi, Animation, Drama and Comedy.</a:t>
            </a:r>
            <a:endParaRPr lang="ru-RU" kern="100" dirty="0">
              <a:effectLst/>
              <a:latin typeface="Arial" panose="020B0604020202020204" pitchFamily="34" charset="0"/>
              <a:ea typeface="Calibri" panose="020F0502020204030204" pitchFamily="34" charset="0"/>
              <a:cs typeface="Arial" panose="020B0604020202020204" pitchFamily="34" charset="0"/>
            </a:endParaRPr>
          </a:p>
          <a:p>
            <a:pPr marL="514350" marR="0" indent="-285750">
              <a:lnSpc>
                <a:spcPct val="107000"/>
              </a:lnSpc>
              <a:spcBef>
                <a:spcPts val="0"/>
              </a:spcBef>
              <a:spcAft>
                <a:spcPts val="800"/>
              </a:spcAft>
              <a:buFont typeface="Arial" panose="020B0604020202020204" pitchFamily="34" charset="0"/>
              <a:buChar char="•"/>
            </a:pPr>
            <a:r>
              <a:rPr lang="en-US" kern="100" dirty="0">
                <a:effectLst/>
                <a:latin typeface="Arial" panose="020B0604020202020204" pitchFamily="34" charset="0"/>
                <a:ea typeface="Calibri" panose="020F0502020204030204" pitchFamily="34" charset="0"/>
                <a:cs typeface="Arial" panose="020B0604020202020204" pitchFamily="34" charset="0"/>
              </a:rPr>
              <a:t>There is no prevailing rating. All five rating categories are relatively equal in terms of revenue generated. Although, four of five ratings are assigned to the movies for the audiences 13 years and older. </a:t>
            </a:r>
          </a:p>
          <a:p>
            <a:pPr marL="514350" indent="-285750">
              <a:lnSpc>
                <a:spcPct val="107000"/>
              </a:lnSpc>
              <a:spcAft>
                <a:spcPts val="800"/>
              </a:spcAft>
              <a:buFont typeface="Arial" panose="020B0604020202020204" pitchFamily="34" charset="0"/>
              <a:buChar char="•"/>
            </a:pPr>
            <a:r>
              <a:rPr lang="en-US" kern="100" dirty="0">
                <a:effectLst/>
                <a:latin typeface="Arial" panose="020B0604020202020204" pitchFamily="34" charset="0"/>
                <a:ea typeface="Calibri" panose="020F0502020204030204" pitchFamily="34" charset="0"/>
                <a:cs typeface="Arial" panose="020B0604020202020204" pitchFamily="34" charset="0"/>
              </a:rPr>
              <a:t>Customers rented most frequently the movies at the lowest rate of $0.99. These transactions account for 35% of all sales. However, these sales have generated 20% of revenue. </a:t>
            </a:r>
          </a:p>
          <a:p>
            <a:pPr marL="514350" indent="-285750">
              <a:lnSpc>
                <a:spcPct val="107000"/>
              </a:lnSpc>
              <a:spcAft>
                <a:spcPts val="800"/>
              </a:spcAft>
              <a:buFont typeface="Arial" panose="020B0604020202020204" pitchFamily="34" charset="0"/>
              <a:buChar char="•"/>
            </a:pPr>
            <a:r>
              <a:rPr lang="en-US" kern="100" dirty="0">
                <a:effectLst/>
                <a:latin typeface="Arial" panose="020B0604020202020204" pitchFamily="34" charset="0"/>
                <a:ea typeface="Calibri" panose="020F0502020204030204" pitchFamily="34" charset="0"/>
                <a:cs typeface="Arial" panose="020B0604020202020204" pitchFamily="34" charset="0"/>
              </a:rPr>
              <a:t>The sales of movies at the highest rental rate generated almost half of the revenue, e.g. 49%. The movies on the top-10 list are being rented at the highest rate: $4.99. </a:t>
            </a:r>
            <a:endParaRPr lang="ru-RU" kern="1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9041303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568CA-04F1-D4A8-58A2-1809FC9ABE5E}"/>
              </a:ext>
            </a:extLst>
          </p:cNvPr>
          <p:cNvSpPr>
            <a:spLocks noGrp="1"/>
          </p:cNvSpPr>
          <p:nvPr>
            <p:ph type="title"/>
          </p:nvPr>
        </p:nvSpPr>
        <p:spPr>
          <a:xfrm>
            <a:off x="3192087" y="623454"/>
            <a:ext cx="8728567" cy="554238"/>
          </a:xfrm>
        </p:spPr>
        <p:txBody>
          <a:bodyPr>
            <a:normAutofit/>
          </a:bodyPr>
          <a:lstStyle/>
          <a:p>
            <a:r>
              <a:rPr lang="en-US" sz="2400" dirty="0"/>
              <a:t>recommendations</a:t>
            </a:r>
            <a:endParaRPr lang="ru-RU" sz="2400" dirty="0"/>
          </a:p>
        </p:txBody>
      </p:sp>
      <p:sp>
        <p:nvSpPr>
          <p:cNvPr id="7" name="Date Placeholder 6">
            <a:extLst>
              <a:ext uri="{FF2B5EF4-FFF2-40B4-BE49-F238E27FC236}">
                <a16:creationId xmlns:a16="http://schemas.microsoft.com/office/drawing/2014/main" id="{1BC5D479-5B00-BD54-C206-348D908A67E1}"/>
              </a:ext>
            </a:extLst>
          </p:cNvPr>
          <p:cNvSpPr>
            <a:spLocks noGrp="1"/>
          </p:cNvSpPr>
          <p:nvPr>
            <p:ph type="dt" sz="half" idx="10"/>
          </p:nvPr>
        </p:nvSpPr>
        <p:spPr/>
        <p:txBody>
          <a:bodyPr/>
          <a:lstStyle/>
          <a:p>
            <a:pPr rtl="0"/>
            <a:r>
              <a:rPr lang="en-US" b="1" dirty="0" err="1"/>
              <a:t>Rockbuster</a:t>
            </a:r>
            <a:r>
              <a:rPr lang="en-US" b="1" dirty="0"/>
              <a:t> Stealth</a:t>
            </a:r>
            <a:endParaRPr lang="ru-RU" dirty="0"/>
          </a:p>
        </p:txBody>
      </p:sp>
      <p:sp>
        <p:nvSpPr>
          <p:cNvPr id="8" name="Footer Placeholder 7">
            <a:extLst>
              <a:ext uri="{FF2B5EF4-FFF2-40B4-BE49-F238E27FC236}">
                <a16:creationId xmlns:a16="http://schemas.microsoft.com/office/drawing/2014/main" id="{98D929E3-7786-D903-135B-64AA6A35EA0F}"/>
              </a:ext>
            </a:extLst>
          </p:cNvPr>
          <p:cNvSpPr>
            <a:spLocks noGrp="1"/>
          </p:cNvSpPr>
          <p:nvPr>
            <p:ph type="ftr" sz="quarter" idx="11"/>
          </p:nvPr>
        </p:nvSpPr>
        <p:spPr/>
        <p:txBody>
          <a:bodyPr/>
          <a:lstStyle/>
          <a:p>
            <a:pPr rtl="0"/>
            <a:r>
              <a:rPr lang="en-US" dirty="0"/>
              <a:t>ONLINE MOVIE STREAMING PROJECT </a:t>
            </a:r>
            <a:endParaRPr lang="ru-RU" dirty="0"/>
          </a:p>
        </p:txBody>
      </p:sp>
      <p:sp>
        <p:nvSpPr>
          <p:cNvPr id="9" name="Slide Number Placeholder 8">
            <a:extLst>
              <a:ext uri="{FF2B5EF4-FFF2-40B4-BE49-F238E27FC236}">
                <a16:creationId xmlns:a16="http://schemas.microsoft.com/office/drawing/2014/main" id="{70497915-66C2-36CE-2670-22F148C7A63F}"/>
              </a:ext>
            </a:extLst>
          </p:cNvPr>
          <p:cNvSpPr>
            <a:spLocks noGrp="1"/>
          </p:cNvSpPr>
          <p:nvPr>
            <p:ph type="sldNum" sz="quarter" idx="12"/>
          </p:nvPr>
        </p:nvSpPr>
        <p:spPr/>
        <p:txBody>
          <a:bodyPr/>
          <a:lstStyle/>
          <a:p>
            <a:pPr rtl="0"/>
            <a:fld id="{A49DFD55-3C28-40EF-9E31-A92D2E4017FF}" type="slidenum">
              <a:rPr lang="ru-RU" smtClean="0"/>
              <a:pPr rtl="0"/>
              <a:t>16</a:t>
            </a:fld>
            <a:endParaRPr lang="ru-RU" dirty="0"/>
          </a:p>
        </p:txBody>
      </p:sp>
      <p:sp>
        <p:nvSpPr>
          <p:cNvPr id="13" name="Content Placeholder 5">
            <a:extLst>
              <a:ext uri="{FF2B5EF4-FFF2-40B4-BE49-F238E27FC236}">
                <a16:creationId xmlns:a16="http://schemas.microsoft.com/office/drawing/2014/main" id="{39460A90-AC77-4F46-54C5-F8260D5FC57C}"/>
              </a:ext>
            </a:extLst>
          </p:cNvPr>
          <p:cNvSpPr>
            <a:spLocks noGrp="1"/>
          </p:cNvSpPr>
          <p:nvPr>
            <p:ph sz="half" idx="2"/>
          </p:nvPr>
        </p:nvSpPr>
        <p:spPr>
          <a:xfrm>
            <a:off x="2560320" y="1321724"/>
            <a:ext cx="8910955" cy="4788131"/>
          </a:xfrm>
        </p:spPr>
        <p:txBody>
          <a:bodyPr>
            <a:normAutofit fontScale="62500" lnSpcReduction="20000"/>
          </a:bodyPr>
          <a:lstStyle/>
          <a:p>
            <a:pPr marL="571500" marR="0" indent="-342900">
              <a:lnSpc>
                <a:spcPct val="107000"/>
              </a:lnSpc>
              <a:spcBef>
                <a:spcPts val="0"/>
              </a:spcBef>
              <a:spcAft>
                <a:spcPts val="800"/>
              </a:spcAft>
              <a:buFont typeface="Wingdings" panose="05000000000000000000" pitchFamily="2" charset="2"/>
              <a:buChar char="Ø"/>
            </a:pPr>
            <a:r>
              <a:rPr lang="en-US" sz="2900" kern="100" dirty="0">
                <a:effectLst/>
                <a:ea typeface="Calibri" panose="020F0502020204030204" pitchFamily="34" charset="0"/>
              </a:rPr>
              <a:t>Focus on the opportunity of launching new strategy in the countries from the top list, namely in Asia, Northern and Central America. </a:t>
            </a:r>
            <a:endParaRPr lang="ru-RU" sz="2900" kern="100" dirty="0">
              <a:effectLst/>
              <a:ea typeface="Calibri" panose="020F0502020204030204" pitchFamily="34" charset="0"/>
            </a:endParaRPr>
          </a:p>
          <a:p>
            <a:pPr marL="571500" marR="0" indent="-342900">
              <a:lnSpc>
                <a:spcPct val="107000"/>
              </a:lnSpc>
              <a:spcBef>
                <a:spcPts val="0"/>
              </a:spcBef>
              <a:spcAft>
                <a:spcPts val="800"/>
              </a:spcAft>
              <a:buFont typeface="Wingdings" panose="05000000000000000000" pitchFamily="2" charset="2"/>
              <a:buChar char="Ø"/>
            </a:pPr>
            <a:r>
              <a:rPr lang="en-US" sz="2900" kern="100" dirty="0">
                <a:effectLst/>
                <a:ea typeface="Calibri" panose="020F0502020204030204" pitchFamily="34" charset="0"/>
              </a:rPr>
              <a:t>Given that the most customers reside in non-English speaking countries, consider offering the movies with the audio in their native languages focusing on the most popular film categories in their geographical regions.</a:t>
            </a:r>
            <a:endParaRPr lang="ru-RU" sz="2900" kern="100" dirty="0">
              <a:effectLst/>
              <a:ea typeface="Calibri" panose="020F0502020204030204" pitchFamily="34" charset="0"/>
            </a:endParaRPr>
          </a:p>
          <a:p>
            <a:pPr marL="571500" marR="0" indent="-342900">
              <a:lnSpc>
                <a:spcPct val="107000"/>
              </a:lnSpc>
              <a:spcBef>
                <a:spcPts val="0"/>
              </a:spcBef>
              <a:spcAft>
                <a:spcPts val="800"/>
              </a:spcAft>
              <a:buFont typeface="Wingdings" panose="05000000000000000000" pitchFamily="2" charset="2"/>
              <a:buChar char="Ø"/>
            </a:pPr>
            <a:r>
              <a:rPr lang="en-US" sz="2900" kern="100" dirty="0">
                <a:effectLst/>
                <a:ea typeface="Calibri" panose="020F0502020204030204" pitchFamily="34" charset="0"/>
              </a:rPr>
              <a:t>Develop a system for ranking films in the library by genre and film rating. Make decisions about purchasing new licenses based on the rating system, target audiences and their movie preferences.</a:t>
            </a:r>
            <a:endParaRPr lang="ru-RU" sz="2900" kern="100" dirty="0">
              <a:effectLst/>
              <a:ea typeface="Calibri" panose="020F0502020204030204" pitchFamily="34" charset="0"/>
            </a:endParaRPr>
          </a:p>
          <a:p>
            <a:pPr marL="571500" marR="0" indent="-342900">
              <a:lnSpc>
                <a:spcPct val="107000"/>
              </a:lnSpc>
              <a:spcBef>
                <a:spcPts val="0"/>
              </a:spcBef>
              <a:spcAft>
                <a:spcPts val="800"/>
              </a:spcAft>
              <a:buFont typeface="Wingdings" panose="05000000000000000000" pitchFamily="2" charset="2"/>
              <a:buChar char="Ø"/>
            </a:pPr>
            <a:r>
              <a:rPr lang="en-US" sz="2900" kern="100" dirty="0">
                <a:effectLst/>
                <a:ea typeface="Calibri" panose="020F0502020204030204" pitchFamily="34" charset="0"/>
              </a:rPr>
              <a:t>Review the maturity of license on a regular basis and discontinue those which have not been rented in the last 12 months (43 items on the current list) or the movies that have been purchased less than 10 times in the last 12 months (166 films) </a:t>
            </a:r>
            <a:endParaRPr lang="ru-RU" sz="2900" kern="100" dirty="0">
              <a:effectLst/>
              <a:ea typeface="Calibri" panose="020F0502020204030204" pitchFamily="34" charset="0"/>
            </a:endParaRPr>
          </a:p>
          <a:p>
            <a:pPr marL="571500" marR="0" indent="-342900">
              <a:lnSpc>
                <a:spcPct val="107000"/>
              </a:lnSpc>
              <a:spcBef>
                <a:spcPts val="0"/>
              </a:spcBef>
              <a:spcAft>
                <a:spcPts val="800"/>
              </a:spcAft>
              <a:buFont typeface="Wingdings" panose="05000000000000000000" pitchFamily="2" charset="2"/>
              <a:buChar char="Ø"/>
            </a:pPr>
            <a:r>
              <a:rPr lang="en-US" sz="2900" kern="100" dirty="0">
                <a:effectLst/>
                <a:ea typeface="Calibri" panose="020F0502020204030204" pitchFamily="34" charset="0"/>
              </a:rPr>
              <a:t>Invent a pricing strategy based on the films’ popularity and move the movies to a lower rental rate category once the number of sales shows a decreasing trend. </a:t>
            </a:r>
            <a:endParaRPr lang="ru-RU" sz="2900" kern="100" dirty="0">
              <a:effectLst/>
              <a:ea typeface="Calibri" panose="020F0502020204030204" pitchFamily="34" charset="0"/>
            </a:endParaRPr>
          </a:p>
          <a:p>
            <a:pPr marL="571500" marR="0" indent="-342900">
              <a:lnSpc>
                <a:spcPct val="107000"/>
              </a:lnSpc>
              <a:spcBef>
                <a:spcPts val="0"/>
              </a:spcBef>
              <a:spcAft>
                <a:spcPts val="800"/>
              </a:spcAft>
              <a:buFont typeface="Wingdings" panose="05000000000000000000" pitchFamily="2" charset="2"/>
              <a:buChar char="Ø"/>
            </a:pPr>
            <a:r>
              <a:rPr lang="en-US" sz="2900" kern="100" dirty="0">
                <a:effectLst/>
                <a:ea typeface="Calibri" panose="020F0502020204030204" pitchFamily="34" charset="0"/>
              </a:rPr>
              <a:t>Launch reward programs for our most loyal customers based on their tenure and lifetime value.</a:t>
            </a:r>
            <a:endParaRPr lang="ru-RU" sz="2900" kern="100" dirty="0">
              <a:effectLst/>
              <a:ea typeface="Calibri" panose="020F0502020204030204" pitchFamily="34" charset="0"/>
            </a:endParaRPr>
          </a:p>
          <a:p>
            <a:endParaRPr lang="ru-RU" dirty="0"/>
          </a:p>
        </p:txBody>
      </p:sp>
    </p:spTree>
    <p:extLst>
      <p:ext uri="{BB962C8B-B14F-4D97-AF65-F5344CB8AC3E}">
        <p14:creationId xmlns:p14="http://schemas.microsoft.com/office/powerpoint/2010/main" val="2532447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2D1B6-FCA8-2C17-150A-0DA475F9B9A5}"/>
              </a:ext>
            </a:extLst>
          </p:cNvPr>
          <p:cNvSpPr>
            <a:spLocks noGrp="1"/>
          </p:cNvSpPr>
          <p:nvPr>
            <p:ph type="title"/>
          </p:nvPr>
        </p:nvSpPr>
        <p:spPr>
          <a:xfrm>
            <a:off x="4790728" y="1519237"/>
            <a:ext cx="6696075" cy="1909763"/>
          </a:xfrm>
        </p:spPr>
        <p:txBody>
          <a:bodyPr>
            <a:normAutofit/>
          </a:bodyPr>
          <a:lstStyle/>
          <a:p>
            <a:r>
              <a:rPr lang="en-US" sz="2400" dirty="0"/>
              <a:t>Thank you!</a:t>
            </a:r>
            <a:endParaRPr lang="ru-RU" sz="2400" dirty="0"/>
          </a:p>
        </p:txBody>
      </p:sp>
      <p:sp>
        <p:nvSpPr>
          <p:cNvPr id="3" name="Subtitle 2">
            <a:extLst>
              <a:ext uri="{FF2B5EF4-FFF2-40B4-BE49-F238E27FC236}">
                <a16:creationId xmlns:a16="http://schemas.microsoft.com/office/drawing/2014/main" id="{2D28AFE2-8EF1-889F-8C05-752AA3193F4E}"/>
              </a:ext>
            </a:extLst>
          </p:cNvPr>
          <p:cNvSpPr>
            <a:spLocks noGrp="1"/>
          </p:cNvSpPr>
          <p:nvPr>
            <p:ph type="subTitle" idx="1"/>
          </p:nvPr>
        </p:nvSpPr>
        <p:spPr>
          <a:xfrm>
            <a:off x="4940358" y="3747066"/>
            <a:ext cx="6696074" cy="1739334"/>
          </a:xfrm>
        </p:spPr>
        <p:txBody>
          <a:bodyPr>
            <a:normAutofit/>
          </a:bodyPr>
          <a:lstStyle/>
          <a:p>
            <a:r>
              <a:rPr lang="en-US" dirty="0"/>
              <a:t>Oksana Stepanova</a:t>
            </a:r>
          </a:p>
          <a:p>
            <a:r>
              <a:rPr lang="en-US" sz="1400" kern="100" dirty="0">
                <a:effectLst/>
                <a:latin typeface="Calibri" panose="020F0502020204030204" pitchFamily="34" charset="0"/>
                <a:ea typeface="Calibri" panose="020F0502020204030204" pitchFamily="34" charset="0"/>
                <a:cs typeface="Times New Roman" panose="02020603050405020304" pitchFamily="18" charset="0"/>
              </a:rPr>
              <a:t>To view visualization on Tableau Public:</a:t>
            </a:r>
            <a:endParaRPr lang="en-US" sz="1400" dirty="0"/>
          </a:p>
          <a:p>
            <a:r>
              <a:rPr lang="en-US" sz="1000" dirty="0">
                <a:hlinkClick r:id="rId2"/>
              </a:rPr>
              <a:t>https://public.tableau.com/app/profile/oksana.stepanova/viz/Rockbuster_17080071102360/Rockbuster?publish=yes</a:t>
            </a:r>
            <a:endParaRPr lang="en-US" sz="1000" dirty="0"/>
          </a:p>
          <a:p>
            <a:endParaRPr lang="ru-RU" dirty="0"/>
          </a:p>
        </p:txBody>
      </p:sp>
      <p:sp>
        <p:nvSpPr>
          <p:cNvPr id="4" name="Date Placeholder 3">
            <a:extLst>
              <a:ext uri="{FF2B5EF4-FFF2-40B4-BE49-F238E27FC236}">
                <a16:creationId xmlns:a16="http://schemas.microsoft.com/office/drawing/2014/main" id="{E8BEDA65-7F6B-CF7A-F787-EECB85F39F37}"/>
              </a:ext>
            </a:extLst>
          </p:cNvPr>
          <p:cNvSpPr>
            <a:spLocks noGrp="1"/>
          </p:cNvSpPr>
          <p:nvPr>
            <p:ph type="dt" sz="half" idx="10"/>
          </p:nvPr>
        </p:nvSpPr>
        <p:spPr/>
        <p:txBody>
          <a:bodyPr/>
          <a:lstStyle/>
          <a:p>
            <a:pPr rtl="0"/>
            <a:r>
              <a:rPr lang="en-US" b="1" dirty="0" err="1"/>
              <a:t>Rockbuster</a:t>
            </a:r>
            <a:r>
              <a:rPr lang="en-US" b="1" dirty="0"/>
              <a:t> Stealth</a:t>
            </a:r>
            <a:endParaRPr lang="ru-RU" dirty="0"/>
          </a:p>
        </p:txBody>
      </p:sp>
      <p:sp>
        <p:nvSpPr>
          <p:cNvPr id="5" name="Footer Placeholder 4">
            <a:extLst>
              <a:ext uri="{FF2B5EF4-FFF2-40B4-BE49-F238E27FC236}">
                <a16:creationId xmlns:a16="http://schemas.microsoft.com/office/drawing/2014/main" id="{09625A3D-BAAB-E78A-4D41-2DDFF8BEB71D}"/>
              </a:ext>
            </a:extLst>
          </p:cNvPr>
          <p:cNvSpPr>
            <a:spLocks noGrp="1"/>
          </p:cNvSpPr>
          <p:nvPr>
            <p:ph type="ftr" sz="quarter" idx="11"/>
          </p:nvPr>
        </p:nvSpPr>
        <p:spPr/>
        <p:txBody>
          <a:bodyPr/>
          <a:lstStyle/>
          <a:p>
            <a:pPr rtl="0"/>
            <a:r>
              <a:rPr lang="en-US" dirty="0"/>
              <a:t>ONLINE MOVIE STREAMING PROJECT </a:t>
            </a:r>
            <a:endParaRPr lang="ru-RU" dirty="0"/>
          </a:p>
        </p:txBody>
      </p:sp>
      <p:sp>
        <p:nvSpPr>
          <p:cNvPr id="6" name="Slide Number Placeholder 5">
            <a:extLst>
              <a:ext uri="{FF2B5EF4-FFF2-40B4-BE49-F238E27FC236}">
                <a16:creationId xmlns:a16="http://schemas.microsoft.com/office/drawing/2014/main" id="{98D63866-DD90-E1E0-2B54-141A4209D74B}"/>
              </a:ext>
            </a:extLst>
          </p:cNvPr>
          <p:cNvSpPr>
            <a:spLocks noGrp="1"/>
          </p:cNvSpPr>
          <p:nvPr>
            <p:ph type="sldNum" sz="quarter" idx="12"/>
          </p:nvPr>
        </p:nvSpPr>
        <p:spPr/>
        <p:txBody>
          <a:bodyPr/>
          <a:lstStyle/>
          <a:p>
            <a:pPr rtl="0"/>
            <a:fld id="{A49DFD55-3C28-40EF-9E31-A92D2E4017FF}" type="slidenum">
              <a:rPr lang="ru-RU" smtClean="0"/>
              <a:pPr rtl="0"/>
              <a:t>17</a:t>
            </a:fld>
            <a:endParaRPr lang="ru-RU" dirty="0"/>
          </a:p>
        </p:txBody>
      </p:sp>
    </p:spTree>
    <p:extLst>
      <p:ext uri="{BB962C8B-B14F-4D97-AF65-F5344CB8AC3E}">
        <p14:creationId xmlns:p14="http://schemas.microsoft.com/office/powerpoint/2010/main" val="3591281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A32731C-311B-46F7-A865-6C3AF6B09A47}"/>
              </a:ext>
            </a:extLst>
          </p:cNvPr>
          <p:cNvSpPr>
            <a:spLocks noGrp="1"/>
          </p:cNvSpPr>
          <p:nvPr>
            <p:ph type="title"/>
          </p:nvPr>
        </p:nvSpPr>
        <p:spPr>
          <a:xfrm>
            <a:off x="1362075" y="1671639"/>
            <a:ext cx="5111750" cy="1204912"/>
          </a:xfrm>
        </p:spPr>
        <p:txBody>
          <a:bodyPr rtlCol="0">
            <a:normAutofit/>
          </a:bodyPr>
          <a:lstStyle>
            <a:defPPr>
              <a:defRPr lang="ru-RU"/>
            </a:defPPr>
          </a:lstStyle>
          <a:p>
            <a:pPr rtl="0"/>
            <a:r>
              <a:rPr lang="en-US" sz="2400" dirty="0"/>
              <a:t>objective</a:t>
            </a:r>
            <a:endParaRPr lang="ru-RU" sz="2400" dirty="0"/>
          </a:p>
        </p:txBody>
      </p:sp>
      <p:sp>
        <p:nvSpPr>
          <p:cNvPr id="3" name="Текст 2">
            <a:extLst>
              <a:ext uri="{FF2B5EF4-FFF2-40B4-BE49-F238E27FC236}">
                <a16:creationId xmlns:a16="http://schemas.microsoft.com/office/drawing/2014/main" id="{9D5232F9-FD00-464A-9F17-619C91AEF8F3}"/>
              </a:ext>
            </a:extLst>
          </p:cNvPr>
          <p:cNvSpPr>
            <a:spLocks noGrp="1"/>
          </p:cNvSpPr>
          <p:nvPr>
            <p:ph type="body" idx="1"/>
          </p:nvPr>
        </p:nvSpPr>
        <p:spPr>
          <a:xfrm>
            <a:off x="1362075" y="3097124"/>
            <a:ext cx="5450617" cy="2755036"/>
          </a:xfrm>
        </p:spPr>
        <p:txBody>
          <a:bodyPr rtlCol="0">
            <a:noAutofit/>
          </a:bodyPr>
          <a:lstStyle>
            <a:defPPr>
              <a:defRPr lang="ru-RU"/>
            </a:defPPr>
          </a:lstStyle>
          <a:p>
            <a:pPr marL="0" marR="0">
              <a:lnSpc>
                <a:spcPct val="107000"/>
              </a:lnSpc>
              <a:spcBef>
                <a:spcPts val="0"/>
              </a:spcBef>
              <a:spcAft>
                <a:spcPts val="800"/>
              </a:spcAft>
            </a:pPr>
            <a:r>
              <a:rPr lang="en-US" sz="1800" b="0" i="0" kern="100" dirty="0" err="1">
                <a:solidFill>
                  <a:srgbClr val="000000"/>
                </a:solidFill>
                <a:effectLst/>
                <a:ea typeface="Calibri" panose="020F0502020204030204" pitchFamily="34" charset="0"/>
              </a:rPr>
              <a:t>Rockbuster</a:t>
            </a:r>
            <a:r>
              <a:rPr lang="en-US" sz="1800" b="0" i="0" kern="100" dirty="0">
                <a:solidFill>
                  <a:srgbClr val="000000"/>
                </a:solidFill>
                <a:effectLst/>
                <a:ea typeface="Calibri" panose="020F0502020204030204" pitchFamily="34" charset="0"/>
              </a:rPr>
              <a:t> Stealth LLC is a movie rental company that provides this service across the world. </a:t>
            </a:r>
          </a:p>
          <a:p>
            <a:pPr marL="0" marR="0">
              <a:lnSpc>
                <a:spcPct val="107000"/>
              </a:lnSpc>
              <a:spcBef>
                <a:spcPts val="0"/>
              </a:spcBef>
              <a:spcAft>
                <a:spcPts val="800"/>
              </a:spcAft>
            </a:pPr>
            <a:r>
              <a:rPr lang="en-US" sz="1800" b="0" i="0" kern="100" dirty="0">
                <a:solidFill>
                  <a:srgbClr val="000000"/>
                </a:solidFill>
                <a:effectLst/>
                <a:ea typeface="Calibri" panose="020F0502020204030204" pitchFamily="34" charset="0"/>
              </a:rPr>
              <a:t>Now we are looking for the opportunity of launching an online rental service using the existing movie licenses in a competitive environment dominated by streaming giants such as Netflix and Amazon. </a:t>
            </a:r>
            <a:endParaRPr lang="ru-RU" sz="1800" kern="100" dirty="0">
              <a:effectLst/>
              <a:ea typeface="Calibri" panose="020F0502020204030204" pitchFamily="34" charset="0"/>
            </a:endParaRPr>
          </a:p>
        </p:txBody>
      </p:sp>
      <p:sp>
        <p:nvSpPr>
          <p:cNvPr id="4" name="Дата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64920" cy="365125"/>
          </a:xfrm>
        </p:spPr>
        <p:txBody>
          <a:bodyPr rtlCol="0"/>
          <a:lstStyle>
            <a:defPPr>
              <a:defRPr lang="ru-RU"/>
            </a:defPPr>
          </a:lstStyle>
          <a:p>
            <a:pPr rtl="0"/>
            <a:r>
              <a:rPr lang="en-US" b="1" dirty="0" err="1"/>
              <a:t>Rockbuster</a:t>
            </a:r>
            <a:r>
              <a:rPr lang="en-US" b="1" dirty="0"/>
              <a:t> Stealth</a:t>
            </a:r>
            <a:endParaRPr lang="ru-RU" dirty="0"/>
          </a:p>
        </p:txBody>
      </p:sp>
      <p:sp>
        <p:nvSpPr>
          <p:cNvPr id="5" name="Нижний колонтитул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rtlCol="0"/>
          <a:lstStyle>
            <a:defPPr>
              <a:defRPr lang="ru-RU"/>
            </a:defPPr>
          </a:lstStyle>
          <a:p>
            <a:pPr rtl="0"/>
            <a:r>
              <a:rPr lang="en-US" dirty="0"/>
              <a:t>ONLINE MOVIE STREAMING PROJECT </a:t>
            </a:r>
            <a:endParaRPr lang="ru-RU" dirty="0"/>
          </a:p>
        </p:txBody>
      </p:sp>
      <p:sp>
        <p:nvSpPr>
          <p:cNvPr id="6" name="Номер слайда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rtlCol="0"/>
          <a:lstStyle>
            <a:defPPr>
              <a:defRPr lang="ru-RU"/>
            </a:defPPr>
          </a:lstStyle>
          <a:p>
            <a:pPr rtl="0"/>
            <a:fld id="{A49DFD55-3C28-40EF-9E31-A92D2E4017FF}" type="slidenum">
              <a:rPr lang="ru-RU" smtClean="0"/>
              <a:pPr rtl="0"/>
              <a:t>2</a:t>
            </a:fld>
            <a:endParaRPr lang="ru-RU" dirty="0"/>
          </a:p>
        </p:txBody>
      </p:sp>
    </p:spTree>
    <p:extLst>
      <p:ext uri="{BB962C8B-B14F-4D97-AF65-F5344CB8AC3E}">
        <p14:creationId xmlns:p14="http://schemas.microsoft.com/office/powerpoint/2010/main" val="3571516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3D9F3-5A56-182D-E091-79300959D08D}"/>
              </a:ext>
            </a:extLst>
          </p:cNvPr>
          <p:cNvSpPr>
            <a:spLocks noGrp="1"/>
          </p:cNvSpPr>
          <p:nvPr>
            <p:ph type="title"/>
          </p:nvPr>
        </p:nvSpPr>
        <p:spPr>
          <a:xfrm>
            <a:off x="2468217" y="369358"/>
            <a:ext cx="4082142" cy="585788"/>
          </a:xfrm>
        </p:spPr>
        <p:txBody>
          <a:bodyPr>
            <a:normAutofit/>
          </a:bodyPr>
          <a:lstStyle/>
          <a:p>
            <a:r>
              <a:rPr lang="en-US" sz="2400" dirty="0"/>
              <a:t>Key questions</a:t>
            </a:r>
            <a:endParaRPr lang="ru-RU" sz="2400" dirty="0"/>
          </a:p>
        </p:txBody>
      </p:sp>
      <p:sp>
        <p:nvSpPr>
          <p:cNvPr id="3" name="Text Placeholder 2">
            <a:extLst>
              <a:ext uri="{FF2B5EF4-FFF2-40B4-BE49-F238E27FC236}">
                <a16:creationId xmlns:a16="http://schemas.microsoft.com/office/drawing/2014/main" id="{5F48C839-7113-40E2-1296-BC7643533EF1}"/>
              </a:ext>
            </a:extLst>
          </p:cNvPr>
          <p:cNvSpPr>
            <a:spLocks noGrp="1"/>
          </p:cNvSpPr>
          <p:nvPr>
            <p:ph type="body" sz="quarter" idx="13"/>
          </p:nvPr>
        </p:nvSpPr>
        <p:spPr/>
        <p:txBody>
          <a:bodyPr/>
          <a:lstStyle/>
          <a:p>
            <a:r>
              <a:rPr lang="en-US" dirty="0"/>
              <a:t>1</a:t>
            </a:r>
            <a:endParaRPr lang="ru-RU" dirty="0"/>
          </a:p>
        </p:txBody>
      </p:sp>
      <p:sp>
        <p:nvSpPr>
          <p:cNvPr id="4" name="Text Placeholder 3">
            <a:extLst>
              <a:ext uri="{FF2B5EF4-FFF2-40B4-BE49-F238E27FC236}">
                <a16:creationId xmlns:a16="http://schemas.microsoft.com/office/drawing/2014/main" id="{556D0B62-B702-E6A0-D533-549008180D29}"/>
              </a:ext>
            </a:extLst>
          </p:cNvPr>
          <p:cNvSpPr>
            <a:spLocks noGrp="1"/>
          </p:cNvSpPr>
          <p:nvPr>
            <p:ph type="body" sz="quarter" idx="14"/>
          </p:nvPr>
        </p:nvSpPr>
        <p:spPr/>
        <p:txBody>
          <a:bodyPr/>
          <a:lstStyle/>
          <a:p>
            <a:r>
              <a:rPr lang="en-US" dirty="0"/>
              <a:t>2</a:t>
            </a:r>
            <a:endParaRPr lang="ru-RU" dirty="0"/>
          </a:p>
        </p:txBody>
      </p:sp>
      <p:sp>
        <p:nvSpPr>
          <p:cNvPr id="5" name="Text Placeholder 4">
            <a:extLst>
              <a:ext uri="{FF2B5EF4-FFF2-40B4-BE49-F238E27FC236}">
                <a16:creationId xmlns:a16="http://schemas.microsoft.com/office/drawing/2014/main" id="{07A9EC23-573A-EAA1-B5D4-20A2A1158DB6}"/>
              </a:ext>
            </a:extLst>
          </p:cNvPr>
          <p:cNvSpPr>
            <a:spLocks noGrp="1"/>
          </p:cNvSpPr>
          <p:nvPr>
            <p:ph type="body" sz="quarter" idx="15"/>
          </p:nvPr>
        </p:nvSpPr>
        <p:spPr/>
        <p:txBody>
          <a:bodyPr/>
          <a:lstStyle/>
          <a:p>
            <a:r>
              <a:rPr lang="en-US" dirty="0"/>
              <a:t>3</a:t>
            </a:r>
            <a:endParaRPr lang="ru-RU" dirty="0"/>
          </a:p>
        </p:txBody>
      </p:sp>
      <p:sp>
        <p:nvSpPr>
          <p:cNvPr id="6" name="Text Placeholder 5">
            <a:extLst>
              <a:ext uri="{FF2B5EF4-FFF2-40B4-BE49-F238E27FC236}">
                <a16:creationId xmlns:a16="http://schemas.microsoft.com/office/drawing/2014/main" id="{B00FFDAB-EC5E-1039-4B79-F70B4C373E3F}"/>
              </a:ext>
            </a:extLst>
          </p:cNvPr>
          <p:cNvSpPr>
            <a:spLocks noGrp="1"/>
          </p:cNvSpPr>
          <p:nvPr>
            <p:ph type="body" sz="quarter" idx="16"/>
          </p:nvPr>
        </p:nvSpPr>
        <p:spPr/>
        <p:txBody>
          <a:bodyPr/>
          <a:lstStyle/>
          <a:p>
            <a:r>
              <a:rPr lang="en-US" dirty="0"/>
              <a:t>4</a:t>
            </a:r>
            <a:endParaRPr lang="ru-RU" dirty="0"/>
          </a:p>
        </p:txBody>
      </p:sp>
      <p:sp>
        <p:nvSpPr>
          <p:cNvPr id="7" name="Text Placeholder 6">
            <a:extLst>
              <a:ext uri="{FF2B5EF4-FFF2-40B4-BE49-F238E27FC236}">
                <a16:creationId xmlns:a16="http://schemas.microsoft.com/office/drawing/2014/main" id="{62DFC285-E1D4-4856-81D3-88E0208DDC34}"/>
              </a:ext>
            </a:extLst>
          </p:cNvPr>
          <p:cNvSpPr>
            <a:spLocks noGrp="1"/>
          </p:cNvSpPr>
          <p:nvPr>
            <p:ph type="body" sz="quarter" idx="17"/>
          </p:nvPr>
        </p:nvSpPr>
        <p:spPr>
          <a:xfrm>
            <a:off x="4401535" y="1446557"/>
            <a:ext cx="5601205" cy="660545"/>
          </a:xfrm>
        </p:spPr>
        <p:txBody>
          <a:bodyPr/>
          <a:lstStyle/>
          <a:p>
            <a:r>
              <a:rPr lang="en-US" sz="1800" dirty="0">
                <a:solidFill>
                  <a:srgbClr val="263B50"/>
                </a:solidFill>
                <a:effectLst/>
                <a:ea typeface="Calibri" panose="020F0502020204030204" pitchFamily="34" charset="0"/>
              </a:rPr>
              <a:t>Which movies contributed the most/least to revenue gain?</a:t>
            </a:r>
            <a:endParaRPr lang="ru-RU" dirty="0"/>
          </a:p>
        </p:txBody>
      </p:sp>
      <p:sp>
        <p:nvSpPr>
          <p:cNvPr id="8" name="Text Placeholder 7">
            <a:extLst>
              <a:ext uri="{FF2B5EF4-FFF2-40B4-BE49-F238E27FC236}">
                <a16:creationId xmlns:a16="http://schemas.microsoft.com/office/drawing/2014/main" id="{33FC1A7D-D631-CC1E-4E2C-B7C5ACFE1405}"/>
              </a:ext>
            </a:extLst>
          </p:cNvPr>
          <p:cNvSpPr>
            <a:spLocks noGrp="1"/>
          </p:cNvSpPr>
          <p:nvPr>
            <p:ph type="body" sz="quarter" idx="18"/>
          </p:nvPr>
        </p:nvSpPr>
        <p:spPr>
          <a:xfrm>
            <a:off x="4986029" y="2571250"/>
            <a:ext cx="5469936" cy="660545"/>
          </a:xfrm>
        </p:spPr>
        <p:txBody>
          <a:bodyPr/>
          <a:lstStyle/>
          <a:p>
            <a:r>
              <a:rPr lang="en-US" sz="1800" dirty="0">
                <a:solidFill>
                  <a:srgbClr val="263B50"/>
                </a:solidFill>
                <a:effectLst/>
                <a:ea typeface="Calibri" panose="020F0502020204030204" pitchFamily="34" charset="0"/>
              </a:rPr>
              <a:t>What was the average rental duration for all videos?</a:t>
            </a:r>
            <a:endParaRPr lang="ru-RU" dirty="0"/>
          </a:p>
        </p:txBody>
      </p:sp>
      <p:sp>
        <p:nvSpPr>
          <p:cNvPr id="9" name="Text Placeholder 8">
            <a:extLst>
              <a:ext uri="{FF2B5EF4-FFF2-40B4-BE49-F238E27FC236}">
                <a16:creationId xmlns:a16="http://schemas.microsoft.com/office/drawing/2014/main" id="{0178ACED-5381-3DFA-7E44-5F96EEE78F6E}"/>
              </a:ext>
            </a:extLst>
          </p:cNvPr>
          <p:cNvSpPr>
            <a:spLocks noGrp="1"/>
          </p:cNvSpPr>
          <p:nvPr>
            <p:ph type="body" sz="quarter" idx="19"/>
          </p:nvPr>
        </p:nvSpPr>
        <p:spPr>
          <a:xfrm>
            <a:off x="5576937" y="3604325"/>
            <a:ext cx="5912698" cy="1069036"/>
          </a:xfrm>
        </p:spPr>
        <p:txBody>
          <a:bodyPr>
            <a:noAutofit/>
          </a:bodyPr>
          <a:lstStyle/>
          <a:p>
            <a:pPr>
              <a:spcBef>
                <a:spcPts val="0"/>
              </a:spcBef>
            </a:pPr>
            <a:r>
              <a:rPr lang="en-US" sz="1800" dirty="0">
                <a:solidFill>
                  <a:srgbClr val="263B50"/>
                </a:solidFill>
                <a:effectLst/>
                <a:ea typeface="Calibri" panose="020F0502020204030204" pitchFamily="34" charset="0"/>
              </a:rPr>
              <a:t>Which countries are our customers based in?  Where are customers with a high lifetime value based?</a:t>
            </a:r>
            <a:endParaRPr lang="ru-RU" sz="1800" dirty="0"/>
          </a:p>
        </p:txBody>
      </p:sp>
      <p:sp>
        <p:nvSpPr>
          <p:cNvPr id="10" name="Text Placeholder 9">
            <a:extLst>
              <a:ext uri="{FF2B5EF4-FFF2-40B4-BE49-F238E27FC236}">
                <a16:creationId xmlns:a16="http://schemas.microsoft.com/office/drawing/2014/main" id="{7E8FFC9A-13B3-0FD1-E4E0-17CA108F2682}"/>
              </a:ext>
            </a:extLst>
          </p:cNvPr>
          <p:cNvSpPr>
            <a:spLocks noGrp="1"/>
          </p:cNvSpPr>
          <p:nvPr>
            <p:ph type="body" sz="quarter" idx="20"/>
          </p:nvPr>
        </p:nvSpPr>
        <p:spPr>
          <a:xfrm>
            <a:off x="6175279" y="4729018"/>
            <a:ext cx="5672163" cy="660545"/>
          </a:xfrm>
        </p:spPr>
        <p:txBody>
          <a:bodyPr/>
          <a:lstStyle/>
          <a:p>
            <a:r>
              <a:rPr lang="en-US" sz="1800" dirty="0">
                <a:solidFill>
                  <a:srgbClr val="263B50"/>
                </a:solidFill>
                <a:effectLst/>
                <a:ea typeface="Calibri" panose="020F0502020204030204" pitchFamily="34" charset="0"/>
              </a:rPr>
              <a:t>Do sales figures vary between geographic regions?</a:t>
            </a:r>
            <a:endParaRPr lang="ru-RU" dirty="0"/>
          </a:p>
        </p:txBody>
      </p:sp>
      <p:sp>
        <p:nvSpPr>
          <p:cNvPr id="11" name="Date Placeholder 10">
            <a:extLst>
              <a:ext uri="{FF2B5EF4-FFF2-40B4-BE49-F238E27FC236}">
                <a16:creationId xmlns:a16="http://schemas.microsoft.com/office/drawing/2014/main" id="{CA538985-C147-A4BB-2151-FE9557596554}"/>
              </a:ext>
            </a:extLst>
          </p:cNvPr>
          <p:cNvSpPr>
            <a:spLocks noGrp="1"/>
          </p:cNvSpPr>
          <p:nvPr>
            <p:ph type="dt" sz="half" idx="10"/>
          </p:nvPr>
        </p:nvSpPr>
        <p:spPr/>
        <p:txBody>
          <a:bodyPr/>
          <a:lstStyle/>
          <a:p>
            <a:r>
              <a:rPr lang="en-US" b="1" dirty="0" err="1"/>
              <a:t>Rockbuster</a:t>
            </a:r>
            <a:r>
              <a:rPr lang="en-US" b="1" dirty="0"/>
              <a:t> Stealth</a:t>
            </a:r>
            <a:endParaRPr lang="ru-RU" noProof="0" dirty="0"/>
          </a:p>
        </p:txBody>
      </p:sp>
      <p:sp>
        <p:nvSpPr>
          <p:cNvPr id="12" name="Footer Placeholder 11">
            <a:extLst>
              <a:ext uri="{FF2B5EF4-FFF2-40B4-BE49-F238E27FC236}">
                <a16:creationId xmlns:a16="http://schemas.microsoft.com/office/drawing/2014/main" id="{D5B70FDF-7A98-FF7E-8A52-DC01230C84BC}"/>
              </a:ext>
            </a:extLst>
          </p:cNvPr>
          <p:cNvSpPr>
            <a:spLocks noGrp="1"/>
          </p:cNvSpPr>
          <p:nvPr>
            <p:ph type="ftr" sz="quarter" idx="11"/>
          </p:nvPr>
        </p:nvSpPr>
        <p:spPr/>
        <p:txBody>
          <a:bodyPr/>
          <a:lstStyle/>
          <a:p>
            <a:pPr rtl="0"/>
            <a:r>
              <a:rPr lang="en-US" dirty="0"/>
              <a:t>ONLINE MOVIE STREAMING PROJECT </a:t>
            </a:r>
            <a:endParaRPr lang="ru-RU" dirty="0"/>
          </a:p>
        </p:txBody>
      </p:sp>
      <p:sp>
        <p:nvSpPr>
          <p:cNvPr id="13" name="Slide Number Placeholder 12">
            <a:extLst>
              <a:ext uri="{FF2B5EF4-FFF2-40B4-BE49-F238E27FC236}">
                <a16:creationId xmlns:a16="http://schemas.microsoft.com/office/drawing/2014/main" id="{03DDC371-5B74-97D9-0DC0-6A07261EE07D}"/>
              </a:ext>
            </a:extLst>
          </p:cNvPr>
          <p:cNvSpPr>
            <a:spLocks noGrp="1"/>
          </p:cNvSpPr>
          <p:nvPr>
            <p:ph type="sldNum" sz="quarter" idx="12"/>
          </p:nvPr>
        </p:nvSpPr>
        <p:spPr/>
        <p:txBody>
          <a:bodyPr/>
          <a:lstStyle/>
          <a:p>
            <a:pPr rtl="0"/>
            <a:fld id="{A49DFD55-3C28-40EF-9E31-A92D2E4017FF}" type="slidenum">
              <a:rPr lang="ru-RU" noProof="0" smtClean="0"/>
              <a:pPr rtl="0"/>
              <a:t>3</a:t>
            </a:fld>
            <a:endParaRPr lang="ru-RU" noProof="0" dirty="0"/>
          </a:p>
        </p:txBody>
      </p:sp>
    </p:spTree>
    <p:extLst>
      <p:ext uri="{BB962C8B-B14F-4D97-AF65-F5344CB8AC3E}">
        <p14:creationId xmlns:p14="http://schemas.microsoft.com/office/powerpoint/2010/main" val="1326731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accent1">
                <a:lumMod val="67000"/>
              </a:schemeClr>
            </a:gs>
            <a:gs pos="60000">
              <a:srgbClr val="F2F1EE"/>
            </a:gs>
            <a:gs pos="100000">
              <a:schemeClr val="accent1">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0B3F2-943B-880E-F3E9-514F12C92A01}"/>
              </a:ext>
            </a:extLst>
          </p:cNvPr>
          <p:cNvSpPr>
            <a:spLocks noGrp="1"/>
          </p:cNvSpPr>
          <p:nvPr>
            <p:ph type="title"/>
          </p:nvPr>
        </p:nvSpPr>
        <p:spPr/>
        <p:txBody>
          <a:bodyPr>
            <a:normAutofit/>
          </a:bodyPr>
          <a:lstStyle/>
          <a:p>
            <a:r>
              <a:rPr lang="en-US" sz="2400" dirty="0"/>
              <a:t>Data overview</a:t>
            </a:r>
            <a:endParaRPr lang="ru-RU" sz="2400" dirty="0"/>
          </a:p>
        </p:txBody>
      </p:sp>
      <p:sp>
        <p:nvSpPr>
          <p:cNvPr id="5" name="Text Placeholder 4">
            <a:extLst>
              <a:ext uri="{FF2B5EF4-FFF2-40B4-BE49-F238E27FC236}">
                <a16:creationId xmlns:a16="http://schemas.microsoft.com/office/drawing/2014/main" id="{C5334864-35F6-4AC7-CA49-4ACFB02A40CC}"/>
              </a:ext>
            </a:extLst>
          </p:cNvPr>
          <p:cNvSpPr>
            <a:spLocks noGrp="1"/>
          </p:cNvSpPr>
          <p:nvPr>
            <p:ph type="body" idx="21"/>
          </p:nvPr>
        </p:nvSpPr>
        <p:spPr>
          <a:xfrm>
            <a:off x="2775292" y="4192288"/>
            <a:ext cx="1845511" cy="626202"/>
          </a:xfrm>
        </p:spPr>
        <p:txBody>
          <a:bodyPr/>
          <a:lstStyle/>
          <a:p>
            <a:r>
              <a:rPr lang="en-US" sz="1800"/>
              <a:t>Total Revenue</a:t>
            </a:r>
            <a:endParaRPr lang="ru-RU" sz="1800" dirty="0"/>
          </a:p>
        </p:txBody>
      </p:sp>
      <p:sp>
        <p:nvSpPr>
          <p:cNvPr id="11" name="Text Placeholder 10">
            <a:extLst>
              <a:ext uri="{FF2B5EF4-FFF2-40B4-BE49-F238E27FC236}">
                <a16:creationId xmlns:a16="http://schemas.microsoft.com/office/drawing/2014/main" id="{63937672-E9EA-E2A9-E415-F0580CCA6F00}"/>
              </a:ext>
            </a:extLst>
          </p:cNvPr>
          <p:cNvSpPr>
            <a:spLocks noGrp="1"/>
          </p:cNvSpPr>
          <p:nvPr>
            <p:ph type="body" idx="23"/>
          </p:nvPr>
        </p:nvSpPr>
        <p:spPr>
          <a:xfrm>
            <a:off x="7615688" y="4206970"/>
            <a:ext cx="1845511" cy="611520"/>
          </a:xfrm>
        </p:spPr>
        <p:txBody>
          <a:bodyPr/>
          <a:lstStyle/>
          <a:p>
            <a:r>
              <a:rPr lang="en-US" sz="1800"/>
              <a:t>Revenue per transaction</a:t>
            </a:r>
            <a:endParaRPr lang="ru-RU" sz="1800" dirty="0"/>
          </a:p>
        </p:txBody>
      </p:sp>
      <p:sp>
        <p:nvSpPr>
          <p:cNvPr id="15" name="Date Placeholder 14">
            <a:extLst>
              <a:ext uri="{FF2B5EF4-FFF2-40B4-BE49-F238E27FC236}">
                <a16:creationId xmlns:a16="http://schemas.microsoft.com/office/drawing/2014/main" id="{A677E4A7-8767-A4E1-E693-0D26430392E7}"/>
              </a:ext>
            </a:extLst>
          </p:cNvPr>
          <p:cNvSpPr>
            <a:spLocks noGrp="1"/>
          </p:cNvSpPr>
          <p:nvPr>
            <p:ph type="dt" sz="half" idx="10"/>
          </p:nvPr>
        </p:nvSpPr>
        <p:spPr/>
        <p:txBody>
          <a:bodyPr/>
          <a:lstStyle/>
          <a:p>
            <a:pPr rtl="0"/>
            <a:r>
              <a:rPr lang="en-US" b="1" dirty="0" err="1"/>
              <a:t>Rockbuster</a:t>
            </a:r>
            <a:r>
              <a:rPr lang="en-US" b="1" dirty="0"/>
              <a:t> Stealth</a:t>
            </a:r>
            <a:endParaRPr lang="ru-RU" dirty="0"/>
          </a:p>
        </p:txBody>
      </p:sp>
      <p:sp>
        <p:nvSpPr>
          <p:cNvPr id="16" name="Footer Placeholder 15">
            <a:extLst>
              <a:ext uri="{FF2B5EF4-FFF2-40B4-BE49-F238E27FC236}">
                <a16:creationId xmlns:a16="http://schemas.microsoft.com/office/drawing/2014/main" id="{77F0C55E-2030-3235-FCA5-55C769CF4F94}"/>
              </a:ext>
            </a:extLst>
          </p:cNvPr>
          <p:cNvSpPr>
            <a:spLocks noGrp="1"/>
          </p:cNvSpPr>
          <p:nvPr>
            <p:ph type="ftr" sz="quarter" idx="11"/>
          </p:nvPr>
        </p:nvSpPr>
        <p:spPr/>
        <p:txBody>
          <a:bodyPr/>
          <a:lstStyle/>
          <a:p>
            <a:pPr rtl="0"/>
            <a:r>
              <a:rPr lang="en-US" dirty="0"/>
              <a:t>ONLINE MOVIE STREAMING PROJECT </a:t>
            </a:r>
            <a:endParaRPr lang="ru-RU" dirty="0"/>
          </a:p>
        </p:txBody>
      </p:sp>
      <p:sp>
        <p:nvSpPr>
          <p:cNvPr id="17" name="Slide Number Placeholder 16">
            <a:extLst>
              <a:ext uri="{FF2B5EF4-FFF2-40B4-BE49-F238E27FC236}">
                <a16:creationId xmlns:a16="http://schemas.microsoft.com/office/drawing/2014/main" id="{2E7180C1-52AF-99D3-54C8-CC7C9BE824C3}"/>
              </a:ext>
            </a:extLst>
          </p:cNvPr>
          <p:cNvSpPr>
            <a:spLocks noGrp="1"/>
          </p:cNvSpPr>
          <p:nvPr>
            <p:ph type="sldNum" sz="quarter" idx="12"/>
          </p:nvPr>
        </p:nvSpPr>
        <p:spPr/>
        <p:txBody>
          <a:bodyPr/>
          <a:lstStyle/>
          <a:p>
            <a:pPr rtl="0"/>
            <a:fld id="{A49DFD55-3C28-40EF-9E31-A92D2E4017FF}" type="slidenum">
              <a:rPr lang="ru-RU" smtClean="0"/>
              <a:pPr rtl="0"/>
              <a:t>4</a:t>
            </a:fld>
            <a:endParaRPr lang="ru-RU" dirty="0"/>
          </a:p>
        </p:txBody>
      </p:sp>
      <p:sp>
        <p:nvSpPr>
          <p:cNvPr id="7" name="Text Placeholder 6">
            <a:extLst>
              <a:ext uri="{FF2B5EF4-FFF2-40B4-BE49-F238E27FC236}">
                <a16:creationId xmlns:a16="http://schemas.microsoft.com/office/drawing/2014/main" id="{E1BB404F-FAD3-B238-9E5B-EFE65B51031F}"/>
              </a:ext>
            </a:extLst>
          </p:cNvPr>
          <p:cNvSpPr>
            <a:spLocks noGrp="1"/>
          </p:cNvSpPr>
          <p:nvPr>
            <p:ph type="body" idx="18"/>
          </p:nvPr>
        </p:nvSpPr>
        <p:spPr>
          <a:xfrm>
            <a:off x="4866411" y="3812698"/>
            <a:ext cx="2330816" cy="343061"/>
          </a:xfrm>
        </p:spPr>
        <p:txBody>
          <a:bodyPr/>
          <a:lstStyle/>
          <a:p>
            <a:r>
              <a:rPr lang="en-US" sz="2000" b="1"/>
              <a:t>14,596</a:t>
            </a:r>
            <a:endParaRPr lang="ru-RU" sz="2000" b="1" dirty="0"/>
          </a:p>
        </p:txBody>
      </p:sp>
      <p:sp>
        <p:nvSpPr>
          <p:cNvPr id="8" name="Text Placeholder 7">
            <a:extLst>
              <a:ext uri="{FF2B5EF4-FFF2-40B4-BE49-F238E27FC236}">
                <a16:creationId xmlns:a16="http://schemas.microsoft.com/office/drawing/2014/main" id="{0FE8168B-452D-C78F-5265-0ECB48DDB85F}"/>
              </a:ext>
            </a:extLst>
          </p:cNvPr>
          <p:cNvSpPr>
            <a:spLocks noGrp="1"/>
          </p:cNvSpPr>
          <p:nvPr>
            <p:ph type="body" idx="22"/>
          </p:nvPr>
        </p:nvSpPr>
        <p:spPr>
          <a:xfrm>
            <a:off x="5125024" y="4206970"/>
            <a:ext cx="1855949" cy="648925"/>
          </a:xfrm>
        </p:spPr>
        <p:txBody>
          <a:bodyPr/>
          <a:lstStyle/>
          <a:p>
            <a:r>
              <a:rPr lang="en-US" sz="1800"/>
              <a:t>Sales Transactions</a:t>
            </a:r>
            <a:endParaRPr lang="ru-RU" sz="1800" dirty="0"/>
          </a:p>
        </p:txBody>
      </p:sp>
      <p:sp>
        <p:nvSpPr>
          <p:cNvPr id="10" name="Text Placeholder 9">
            <a:extLst>
              <a:ext uri="{FF2B5EF4-FFF2-40B4-BE49-F238E27FC236}">
                <a16:creationId xmlns:a16="http://schemas.microsoft.com/office/drawing/2014/main" id="{601A1656-98F4-8414-BE20-EDD62B9F623C}"/>
              </a:ext>
            </a:extLst>
          </p:cNvPr>
          <p:cNvSpPr>
            <a:spLocks noGrp="1"/>
          </p:cNvSpPr>
          <p:nvPr>
            <p:ph type="body" idx="19"/>
          </p:nvPr>
        </p:nvSpPr>
        <p:spPr>
          <a:xfrm>
            <a:off x="7357075" y="3812698"/>
            <a:ext cx="2317707" cy="343061"/>
          </a:xfrm>
        </p:spPr>
        <p:txBody>
          <a:bodyPr/>
          <a:lstStyle/>
          <a:p>
            <a:r>
              <a:rPr lang="en-US" sz="2000" b="1"/>
              <a:t>$4.20</a:t>
            </a:r>
            <a:endParaRPr lang="ru-RU" sz="2000" b="1" dirty="0"/>
          </a:p>
        </p:txBody>
      </p:sp>
      <p:sp>
        <p:nvSpPr>
          <p:cNvPr id="4" name="Text Placeholder 3">
            <a:extLst>
              <a:ext uri="{FF2B5EF4-FFF2-40B4-BE49-F238E27FC236}">
                <a16:creationId xmlns:a16="http://schemas.microsoft.com/office/drawing/2014/main" id="{58EA03DF-EB68-7B5F-9777-8E7ED196594D}"/>
              </a:ext>
            </a:extLst>
          </p:cNvPr>
          <p:cNvSpPr>
            <a:spLocks noGrp="1"/>
          </p:cNvSpPr>
          <p:nvPr>
            <p:ph type="body" idx="1"/>
          </p:nvPr>
        </p:nvSpPr>
        <p:spPr>
          <a:xfrm>
            <a:off x="2516679" y="3812698"/>
            <a:ext cx="2317707" cy="343061"/>
          </a:xfrm>
        </p:spPr>
        <p:txBody>
          <a:bodyPr/>
          <a:lstStyle/>
          <a:p>
            <a:r>
              <a:rPr lang="en-US" sz="2000" b="1"/>
              <a:t>$61,312</a:t>
            </a:r>
            <a:endParaRPr lang="ru-RU" sz="2000" b="1" dirty="0"/>
          </a:p>
        </p:txBody>
      </p:sp>
      <p:sp>
        <p:nvSpPr>
          <p:cNvPr id="20" name="Text Placeholder 3">
            <a:extLst>
              <a:ext uri="{FF2B5EF4-FFF2-40B4-BE49-F238E27FC236}">
                <a16:creationId xmlns:a16="http://schemas.microsoft.com/office/drawing/2014/main" id="{B6BC1BF3-5EF2-BC3B-6972-BC1A3EDA3730}"/>
              </a:ext>
            </a:extLst>
          </p:cNvPr>
          <p:cNvSpPr txBox="1">
            <a:spLocks/>
          </p:cNvSpPr>
          <p:nvPr/>
        </p:nvSpPr>
        <p:spPr>
          <a:xfrm>
            <a:off x="2516679" y="2580702"/>
            <a:ext cx="2317707" cy="343061"/>
          </a:xfrm>
          <a:prstGeom prst="rect">
            <a:avLst/>
          </a:prstGeom>
        </p:spPr>
        <p:txBody>
          <a:bodyPr vert="horz" lIns="91440" tIns="45720" rIns="91440" bIns="45720" rtlCol="0" anchor="ctr">
            <a:noAutofit/>
          </a:bodyPr>
          <a:lstStyle>
            <a:defPPr>
              <a:defRPr lang="ru-RU"/>
            </a:defPPr>
            <a:lvl1pPr marL="0" indent="0" algn="ctr" defTabSz="914400" rtl="0" eaLnBrk="1" latinLnBrk="0" hangingPunct="1">
              <a:lnSpc>
                <a:spcPct val="90000"/>
              </a:lnSpc>
              <a:spcBef>
                <a:spcPts val="1000"/>
              </a:spcBef>
              <a:buFont typeface="Arial" panose="020B0604020202020204" pitchFamily="34" charset="0"/>
              <a:buNone/>
              <a:defRPr lang="ru-RU" sz="1400" kern="1200" spc="150" baseline="0" dirty="0" smtClean="0">
                <a:solidFill>
                  <a:schemeClr val="tx1"/>
                </a:solidFill>
                <a:latin typeface="Arial" panose="020B0604020202020204" pitchFamily="34" charset="0"/>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lang="ru-RU" sz="2000" b="1"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lang="ru-RU" sz="1800" b="1"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lang="ru-RU" sz="1600" b="1"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lang="ru-RU" sz="1600" b="1" kern="1200">
                <a:solidFill>
                  <a:schemeClr val="tx1"/>
                </a:solidFill>
                <a:latin typeface="Arial" panose="020B0604020202020204" pitchFamily="34" charset="0"/>
                <a:ea typeface="+mn-ea"/>
                <a:cs typeface="Arial" panose="020B0604020202020204"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lang="ru-RU"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lang="ru-RU"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lang="ru-RU"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ru-RU" sz="1600" b="1" kern="1200">
                <a:solidFill>
                  <a:schemeClr val="tx1"/>
                </a:solidFill>
                <a:latin typeface="+mn-lt"/>
                <a:ea typeface="+mn-ea"/>
                <a:cs typeface="+mn-cs"/>
              </a:defRPr>
            </a:lvl9pPr>
          </a:lstStyle>
          <a:p>
            <a:r>
              <a:rPr lang="en-US" sz="2000" b="1" dirty="0"/>
              <a:t>1000</a:t>
            </a:r>
          </a:p>
        </p:txBody>
      </p:sp>
      <p:sp>
        <p:nvSpPr>
          <p:cNvPr id="21" name="Text Placeholder 4">
            <a:extLst>
              <a:ext uri="{FF2B5EF4-FFF2-40B4-BE49-F238E27FC236}">
                <a16:creationId xmlns:a16="http://schemas.microsoft.com/office/drawing/2014/main" id="{5BC343DB-6C04-CCE3-764F-6CD2ACEB23AE}"/>
              </a:ext>
            </a:extLst>
          </p:cNvPr>
          <p:cNvSpPr txBox="1">
            <a:spLocks/>
          </p:cNvSpPr>
          <p:nvPr/>
        </p:nvSpPr>
        <p:spPr>
          <a:xfrm>
            <a:off x="2775292" y="2960292"/>
            <a:ext cx="1845511" cy="585990"/>
          </a:xfrm>
          <a:prstGeom prst="rect">
            <a:avLst/>
          </a:prstGeom>
        </p:spPr>
        <p:txBody>
          <a:bodyPr vert="horz" lIns="91440" tIns="45720" rIns="91440" bIns="45720" rtlCol="0" anchor="t">
            <a:noAutofit/>
          </a:bodyPr>
          <a:lstStyle>
            <a:defPPr>
              <a:defRPr lang="ru-RU"/>
            </a:defPPr>
            <a:lvl1pPr marL="0" indent="0" algn="ctr" defTabSz="914400" rtl="0" eaLnBrk="1" latinLnBrk="0" hangingPunct="1">
              <a:lnSpc>
                <a:spcPct val="90000"/>
              </a:lnSpc>
              <a:spcBef>
                <a:spcPts val="1000"/>
              </a:spcBef>
              <a:buFont typeface="Arial" panose="020B0604020202020204" pitchFamily="34" charset="0"/>
              <a:buNone/>
              <a:defRPr lang="ru-RU" sz="1000" kern="1200" spc="150" baseline="0" dirty="0" smtClean="0">
                <a:solidFill>
                  <a:schemeClr val="tx1"/>
                </a:solidFill>
                <a:latin typeface="Arial" panose="020B0604020202020204" pitchFamily="34" charset="0"/>
                <a:ea typeface="+mj-ea"/>
                <a:cs typeface="+mn-cs"/>
              </a:defRPr>
            </a:lvl1pPr>
            <a:lvl2pPr marL="457200" indent="0" algn="l" defTabSz="914400" rtl="0" eaLnBrk="1" latinLnBrk="0" hangingPunct="1">
              <a:lnSpc>
                <a:spcPct val="90000"/>
              </a:lnSpc>
              <a:spcBef>
                <a:spcPts val="500"/>
              </a:spcBef>
              <a:buFont typeface="Arial" panose="020B0604020202020204" pitchFamily="34" charset="0"/>
              <a:buNone/>
              <a:defRPr lang="ru-RU" sz="2000" b="1"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lang="ru-RU" sz="1800" b="1"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lang="ru-RU" sz="1600" b="1"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lang="ru-RU" sz="1600" b="1" kern="1200">
                <a:solidFill>
                  <a:schemeClr val="tx1"/>
                </a:solidFill>
                <a:latin typeface="Arial" panose="020B0604020202020204" pitchFamily="34" charset="0"/>
                <a:ea typeface="+mn-ea"/>
                <a:cs typeface="Arial" panose="020B0604020202020204"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lang="ru-RU"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lang="ru-RU"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lang="ru-RU"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ru-RU" sz="1600" b="1" kern="1200">
                <a:solidFill>
                  <a:schemeClr val="tx1"/>
                </a:solidFill>
                <a:latin typeface="+mn-lt"/>
                <a:ea typeface="+mn-ea"/>
                <a:cs typeface="+mn-cs"/>
              </a:defRPr>
            </a:lvl9pPr>
          </a:lstStyle>
          <a:p>
            <a:r>
              <a:rPr lang="en-US" sz="1800" dirty="0"/>
              <a:t>Movies in Library</a:t>
            </a:r>
          </a:p>
        </p:txBody>
      </p:sp>
      <p:sp>
        <p:nvSpPr>
          <p:cNvPr id="22" name="Text Placeholder 6">
            <a:extLst>
              <a:ext uri="{FF2B5EF4-FFF2-40B4-BE49-F238E27FC236}">
                <a16:creationId xmlns:a16="http://schemas.microsoft.com/office/drawing/2014/main" id="{B593EB6D-3172-5CC7-C7E2-5F815B76B212}"/>
              </a:ext>
            </a:extLst>
          </p:cNvPr>
          <p:cNvSpPr txBox="1">
            <a:spLocks/>
          </p:cNvSpPr>
          <p:nvPr/>
        </p:nvSpPr>
        <p:spPr>
          <a:xfrm>
            <a:off x="4866411" y="2580702"/>
            <a:ext cx="2330816" cy="343061"/>
          </a:xfrm>
          <a:prstGeom prst="rect">
            <a:avLst/>
          </a:prstGeom>
        </p:spPr>
        <p:txBody>
          <a:bodyPr vert="horz" lIns="91440" tIns="45720" rIns="91440" bIns="45720" rtlCol="0" anchor="ctr">
            <a:noAutofit/>
          </a:bodyPr>
          <a:lstStyle>
            <a:defPPr>
              <a:defRPr lang="ru-RU"/>
            </a:defPPr>
            <a:lvl1pPr marL="0" indent="0" algn="ctr" defTabSz="914400" rtl="0" eaLnBrk="1" latinLnBrk="0" hangingPunct="1">
              <a:lnSpc>
                <a:spcPct val="90000"/>
              </a:lnSpc>
              <a:spcBef>
                <a:spcPts val="1000"/>
              </a:spcBef>
              <a:buFont typeface="Arial" panose="020B0604020202020204" pitchFamily="34" charset="0"/>
              <a:buNone/>
              <a:defRPr lang="ru-RU" sz="1400" kern="1200" spc="150" baseline="0" dirty="0" smtClean="0">
                <a:solidFill>
                  <a:schemeClr val="tx1"/>
                </a:solidFill>
                <a:latin typeface="Arial" panose="020B0604020202020204" pitchFamily="34" charset="0"/>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lang="ru-RU" sz="2000" b="1"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lang="ru-RU" sz="1800" b="1"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lang="ru-RU" sz="1600" b="1"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lang="ru-RU" sz="1600" b="1" kern="1200">
                <a:solidFill>
                  <a:schemeClr val="tx1"/>
                </a:solidFill>
                <a:latin typeface="Arial" panose="020B0604020202020204" pitchFamily="34" charset="0"/>
                <a:ea typeface="+mn-ea"/>
                <a:cs typeface="Arial" panose="020B0604020202020204"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lang="ru-RU"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lang="ru-RU"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lang="ru-RU"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ru-RU" sz="1600" b="1" kern="1200">
                <a:solidFill>
                  <a:schemeClr val="tx1"/>
                </a:solidFill>
                <a:latin typeface="+mn-lt"/>
                <a:ea typeface="+mn-ea"/>
                <a:cs typeface="+mn-cs"/>
              </a:defRPr>
            </a:lvl9pPr>
          </a:lstStyle>
          <a:p>
            <a:r>
              <a:rPr lang="en-US" sz="2000" b="1" dirty="0"/>
              <a:t>599</a:t>
            </a:r>
          </a:p>
        </p:txBody>
      </p:sp>
      <p:sp>
        <p:nvSpPr>
          <p:cNvPr id="23" name="Text Placeholder 7">
            <a:extLst>
              <a:ext uri="{FF2B5EF4-FFF2-40B4-BE49-F238E27FC236}">
                <a16:creationId xmlns:a16="http://schemas.microsoft.com/office/drawing/2014/main" id="{CC693446-D1EC-1E83-A8D0-7B5B78DB5B2B}"/>
              </a:ext>
            </a:extLst>
          </p:cNvPr>
          <p:cNvSpPr txBox="1">
            <a:spLocks/>
          </p:cNvSpPr>
          <p:nvPr/>
        </p:nvSpPr>
        <p:spPr>
          <a:xfrm>
            <a:off x="5125024" y="2974974"/>
            <a:ext cx="1855949" cy="343061"/>
          </a:xfrm>
          <a:prstGeom prst="rect">
            <a:avLst/>
          </a:prstGeom>
        </p:spPr>
        <p:txBody>
          <a:bodyPr vert="horz" lIns="91440" tIns="45720" rIns="91440" bIns="45720" rtlCol="0" anchor="t">
            <a:noAutofit/>
          </a:bodyPr>
          <a:lstStyle>
            <a:defPPr>
              <a:defRPr lang="ru-RU"/>
            </a:defPPr>
            <a:lvl1pPr marL="0" indent="0" algn="ctr" defTabSz="914400" rtl="0" eaLnBrk="1" latinLnBrk="0" hangingPunct="1">
              <a:lnSpc>
                <a:spcPct val="90000"/>
              </a:lnSpc>
              <a:spcBef>
                <a:spcPts val="1000"/>
              </a:spcBef>
              <a:buFont typeface="Arial" panose="020B0604020202020204" pitchFamily="34" charset="0"/>
              <a:buNone/>
              <a:defRPr lang="ru-RU" sz="1000" kern="1200" spc="150" baseline="0" dirty="0" smtClean="0">
                <a:solidFill>
                  <a:schemeClr val="tx1"/>
                </a:solidFill>
                <a:latin typeface="Arial" panose="020B0604020202020204" pitchFamily="34" charset="0"/>
                <a:ea typeface="+mj-ea"/>
                <a:cs typeface="+mn-cs"/>
              </a:defRPr>
            </a:lvl1pPr>
            <a:lvl2pPr marL="457200" indent="0" algn="l" defTabSz="914400" rtl="0" eaLnBrk="1" latinLnBrk="0" hangingPunct="1">
              <a:lnSpc>
                <a:spcPct val="90000"/>
              </a:lnSpc>
              <a:spcBef>
                <a:spcPts val="500"/>
              </a:spcBef>
              <a:buFont typeface="Arial" panose="020B0604020202020204" pitchFamily="34" charset="0"/>
              <a:buNone/>
              <a:defRPr lang="ru-RU" sz="2000" b="1"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lang="ru-RU" sz="1800" b="1"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lang="ru-RU" sz="1600" b="1"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lang="ru-RU" sz="1600" b="1" kern="1200">
                <a:solidFill>
                  <a:schemeClr val="tx1"/>
                </a:solidFill>
                <a:latin typeface="Arial" panose="020B0604020202020204" pitchFamily="34" charset="0"/>
                <a:ea typeface="+mn-ea"/>
                <a:cs typeface="Arial" panose="020B0604020202020204"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lang="ru-RU"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lang="ru-RU"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lang="ru-RU"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ru-RU" sz="1600" b="1" kern="1200">
                <a:solidFill>
                  <a:schemeClr val="tx1"/>
                </a:solidFill>
                <a:latin typeface="+mn-lt"/>
                <a:ea typeface="+mn-ea"/>
                <a:cs typeface="+mn-cs"/>
              </a:defRPr>
            </a:lvl9pPr>
          </a:lstStyle>
          <a:p>
            <a:r>
              <a:rPr lang="en-US" sz="1800" dirty="0"/>
              <a:t>Customers</a:t>
            </a:r>
          </a:p>
        </p:txBody>
      </p:sp>
      <p:sp>
        <p:nvSpPr>
          <p:cNvPr id="24" name="Text Placeholder 9">
            <a:extLst>
              <a:ext uri="{FF2B5EF4-FFF2-40B4-BE49-F238E27FC236}">
                <a16:creationId xmlns:a16="http://schemas.microsoft.com/office/drawing/2014/main" id="{787A9E19-8D62-DB6F-C499-B35CAAD5544D}"/>
              </a:ext>
            </a:extLst>
          </p:cNvPr>
          <p:cNvSpPr txBox="1">
            <a:spLocks/>
          </p:cNvSpPr>
          <p:nvPr/>
        </p:nvSpPr>
        <p:spPr>
          <a:xfrm>
            <a:off x="7357075" y="2580702"/>
            <a:ext cx="2317707" cy="343061"/>
          </a:xfrm>
          <a:prstGeom prst="rect">
            <a:avLst/>
          </a:prstGeom>
        </p:spPr>
        <p:txBody>
          <a:bodyPr vert="horz" lIns="91440" tIns="45720" rIns="91440" bIns="45720" rtlCol="0" anchor="ctr">
            <a:noAutofit/>
          </a:bodyPr>
          <a:lstStyle>
            <a:defPPr>
              <a:defRPr lang="ru-RU"/>
            </a:defPPr>
            <a:lvl1pPr marL="0" indent="0" algn="ctr" defTabSz="914400" rtl="0" eaLnBrk="1" latinLnBrk="0" hangingPunct="1">
              <a:lnSpc>
                <a:spcPct val="90000"/>
              </a:lnSpc>
              <a:spcBef>
                <a:spcPts val="1000"/>
              </a:spcBef>
              <a:buFont typeface="Arial" panose="020B0604020202020204" pitchFamily="34" charset="0"/>
              <a:buNone/>
              <a:defRPr lang="ru-RU" sz="1400" kern="1200" spc="150" baseline="0" dirty="0" smtClean="0">
                <a:solidFill>
                  <a:schemeClr val="tx1"/>
                </a:solidFill>
                <a:latin typeface="Arial" panose="020B0604020202020204" pitchFamily="34" charset="0"/>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lang="ru-RU" sz="2000" b="1"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lang="ru-RU" sz="1800" b="1"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lang="ru-RU" sz="1600" b="1"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lang="ru-RU" sz="1600" b="1" kern="1200">
                <a:solidFill>
                  <a:schemeClr val="tx1"/>
                </a:solidFill>
                <a:latin typeface="Arial" panose="020B0604020202020204" pitchFamily="34" charset="0"/>
                <a:ea typeface="+mn-ea"/>
                <a:cs typeface="Arial" panose="020B0604020202020204"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lang="ru-RU"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lang="ru-RU"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lang="ru-RU"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ru-RU" sz="1600" b="1" kern="1200">
                <a:solidFill>
                  <a:schemeClr val="tx1"/>
                </a:solidFill>
                <a:latin typeface="+mn-lt"/>
                <a:ea typeface="+mn-ea"/>
                <a:cs typeface="+mn-cs"/>
              </a:defRPr>
            </a:lvl9pPr>
          </a:lstStyle>
          <a:p>
            <a:r>
              <a:rPr lang="en-US" sz="2000" b="1" dirty="0"/>
              <a:t>108</a:t>
            </a:r>
          </a:p>
        </p:txBody>
      </p:sp>
      <p:sp>
        <p:nvSpPr>
          <p:cNvPr id="25" name="Text Placeholder 10">
            <a:extLst>
              <a:ext uri="{FF2B5EF4-FFF2-40B4-BE49-F238E27FC236}">
                <a16:creationId xmlns:a16="http://schemas.microsoft.com/office/drawing/2014/main" id="{EF63A33E-A8E3-F60E-203D-2622125579EC}"/>
              </a:ext>
            </a:extLst>
          </p:cNvPr>
          <p:cNvSpPr txBox="1">
            <a:spLocks/>
          </p:cNvSpPr>
          <p:nvPr/>
        </p:nvSpPr>
        <p:spPr>
          <a:xfrm>
            <a:off x="7615688" y="2974974"/>
            <a:ext cx="1845511" cy="343061"/>
          </a:xfrm>
          <a:prstGeom prst="rect">
            <a:avLst/>
          </a:prstGeom>
        </p:spPr>
        <p:txBody>
          <a:bodyPr vert="horz" lIns="91440" tIns="45720" rIns="91440" bIns="45720" rtlCol="0" anchor="t">
            <a:noAutofit/>
          </a:bodyPr>
          <a:lstStyle>
            <a:defPPr>
              <a:defRPr lang="ru-RU"/>
            </a:defPPr>
            <a:lvl1pPr marL="0" indent="0" algn="ctr" defTabSz="914400" rtl="0" eaLnBrk="1" latinLnBrk="0" hangingPunct="1">
              <a:lnSpc>
                <a:spcPct val="90000"/>
              </a:lnSpc>
              <a:spcBef>
                <a:spcPts val="1000"/>
              </a:spcBef>
              <a:buFont typeface="Arial" panose="020B0604020202020204" pitchFamily="34" charset="0"/>
              <a:buNone/>
              <a:defRPr lang="ru-RU" sz="1000" kern="1200" spc="150" baseline="0" dirty="0" smtClean="0">
                <a:solidFill>
                  <a:schemeClr val="tx1"/>
                </a:solidFill>
                <a:latin typeface="Arial" panose="020B0604020202020204" pitchFamily="34" charset="0"/>
                <a:ea typeface="+mj-ea"/>
                <a:cs typeface="+mn-cs"/>
              </a:defRPr>
            </a:lvl1pPr>
            <a:lvl2pPr marL="457200" indent="0" algn="l" defTabSz="914400" rtl="0" eaLnBrk="1" latinLnBrk="0" hangingPunct="1">
              <a:lnSpc>
                <a:spcPct val="90000"/>
              </a:lnSpc>
              <a:spcBef>
                <a:spcPts val="500"/>
              </a:spcBef>
              <a:buFont typeface="Arial" panose="020B0604020202020204" pitchFamily="34" charset="0"/>
              <a:buNone/>
              <a:defRPr lang="ru-RU" sz="2000" b="1"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lang="ru-RU" sz="1800" b="1"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lang="ru-RU" sz="1600" b="1"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lang="ru-RU" sz="1600" b="1" kern="1200">
                <a:solidFill>
                  <a:schemeClr val="tx1"/>
                </a:solidFill>
                <a:latin typeface="Arial" panose="020B0604020202020204" pitchFamily="34" charset="0"/>
                <a:ea typeface="+mn-ea"/>
                <a:cs typeface="Arial" panose="020B0604020202020204"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lang="ru-RU"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lang="ru-RU"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lang="ru-RU"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ru-RU" sz="1600" b="1" kern="1200">
                <a:solidFill>
                  <a:schemeClr val="tx1"/>
                </a:solidFill>
                <a:latin typeface="+mn-lt"/>
                <a:ea typeface="+mn-ea"/>
                <a:cs typeface="+mn-cs"/>
              </a:defRPr>
            </a:lvl9pPr>
          </a:lstStyle>
          <a:p>
            <a:r>
              <a:rPr lang="en-US" sz="1800" dirty="0"/>
              <a:t>Countries</a:t>
            </a:r>
          </a:p>
        </p:txBody>
      </p:sp>
    </p:spTree>
    <p:extLst>
      <p:ext uri="{BB962C8B-B14F-4D97-AF65-F5344CB8AC3E}">
        <p14:creationId xmlns:p14="http://schemas.microsoft.com/office/powerpoint/2010/main" val="2427967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60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rtlCol="0">
            <a:normAutofit/>
          </a:bodyPr>
          <a:lstStyle>
            <a:defPPr>
              <a:defRPr lang="ru-RU"/>
            </a:defPPr>
          </a:lstStyle>
          <a:p>
            <a:pPr rtl="0"/>
            <a:r>
              <a:rPr lang="en-US" sz="2400" dirty="0"/>
              <a:t>Movie statistics</a:t>
            </a:r>
            <a:endParaRPr lang="ru-RU" sz="2400" dirty="0"/>
          </a:p>
        </p:txBody>
      </p:sp>
      <p:graphicFrame>
        <p:nvGraphicFramePr>
          <p:cNvPr id="4" name="Таблица 4">
            <a:extLst>
              <a:ext uri="{FF2B5EF4-FFF2-40B4-BE49-F238E27FC236}">
                <a16:creationId xmlns:a16="http://schemas.microsoft.com/office/drawing/2014/main" id="{390E7E75-E57A-4FF0-A0E4-A4DBCF6EA89A}"/>
              </a:ext>
            </a:extLst>
          </p:cNvPr>
          <p:cNvGraphicFramePr>
            <a:graphicFrameLocks noGrp="1"/>
          </p:cNvGraphicFramePr>
          <p:nvPr>
            <p:ph type="tbl" sz="quarter" idx="14"/>
            <p:extLst>
              <p:ext uri="{D42A27DB-BD31-4B8C-83A1-F6EECF244321}">
                <p14:modId xmlns:p14="http://schemas.microsoft.com/office/powerpoint/2010/main" val="1868191840"/>
              </p:ext>
            </p:extLst>
          </p:nvPr>
        </p:nvGraphicFramePr>
        <p:xfrm>
          <a:off x="1999091" y="2071618"/>
          <a:ext cx="8412480" cy="3570970"/>
        </p:xfrm>
        <a:graphic>
          <a:graphicData uri="http://schemas.openxmlformats.org/drawingml/2006/table">
            <a:tbl>
              <a:tblPr firstRow="1" bandRow="1">
                <a:tableStyleId>{7E9639D4-E3E2-4D34-9284-5A2195B3D0D7}</a:tableStyleId>
              </a:tblPr>
              <a:tblGrid>
                <a:gridCol w="2103120">
                  <a:extLst>
                    <a:ext uri="{9D8B030D-6E8A-4147-A177-3AD203B41FA5}">
                      <a16:colId xmlns:a16="http://schemas.microsoft.com/office/drawing/2014/main" val="3261104555"/>
                    </a:ext>
                  </a:extLst>
                </a:gridCol>
                <a:gridCol w="2103120">
                  <a:extLst>
                    <a:ext uri="{9D8B030D-6E8A-4147-A177-3AD203B41FA5}">
                      <a16:colId xmlns:a16="http://schemas.microsoft.com/office/drawing/2014/main" val="2547279344"/>
                    </a:ext>
                  </a:extLst>
                </a:gridCol>
                <a:gridCol w="2103120">
                  <a:extLst>
                    <a:ext uri="{9D8B030D-6E8A-4147-A177-3AD203B41FA5}">
                      <a16:colId xmlns:a16="http://schemas.microsoft.com/office/drawing/2014/main" val="934788178"/>
                    </a:ext>
                  </a:extLst>
                </a:gridCol>
                <a:gridCol w="2103120">
                  <a:extLst>
                    <a:ext uri="{9D8B030D-6E8A-4147-A177-3AD203B41FA5}">
                      <a16:colId xmlns:a16="http://schemas.microsoft.com/office/drawing/2014/main" val="2596635212"/>
                    </a:ext>
                  </a:extLst>
                </a:gridCol>
              </a:tblGrid>
              <a:tr h="714194">
                <a:tc>
                  <a:txBody>
                    <a:bodyPr/>
                    <a:lstStyle>
                      <a:defPPr>
                        <a:defRPr lang="ru-RU"/>
                      </a:defPPr>
                    </a:lstStyle>
                    <a:p>
                      <a:pPr algn="ctr" rtl="0" fontAlgn="auto"/>
                      <a:r>
                        <a:rPr lang="en-US" sz="1600" b="0" i="0" noProof="0">
                          <a:solidFill>
                            <a:srgbClr val="FFFFFF"/>
                          </a:solidFill>
                          <a:effectLst/>
                          <a:latin typeface="Arial" panose="020B0604020202020204" pitchFamily="34" charset="0"/>
                          <a:cs typeface="+mn-cs"/>
                        </a:rPr>
                        <a:t>Category</a:t>
                      </a:r>
                      <a:endParaRPr lang="ru-RU" sz="1600" b="0" i="0" noProof="0" dirty="0">
                        <a:solidFill>
                          <a:srgbClr val="FFFFFF"/>
                        </a:solidFill>
                        <a:effectLst/>
                        <a:latin typeface="Arial" panose="020B0604020202020204" pitchFamily="34" charset="0"/>
                        <a:cs typeface="+mn-cs"/>
                      </a:endParaRPr>
                    </a:p>
                  </a:txBody>
                  <a:tcPr anchor="ctr"/>
                </a:tc>
                <a:tc>
                  <a:txBody>
                    <a:bodyPr/>
                    <a:lstStyle>
                      <a:defPPr>
                        <a:defRPr lang="ru-RU"/>
                      </a:defPPr>
                    </a:lstStyle>
                    <a:p>
                      <a:pPr algn="ctr" rtl="0" fontAlgn="base"/>
                      <a:r>
                        <a:rPr lang="en-US" sz="1600" b="0" i="0" noProof="0">
                          <a:solidFill>
                            <a:schemeClr val="accent1"/>
                          </a:solidFill>
                          <a:effectLst/>
                          <a:latin typeface="Arial" panose="020B0604020202020204" pitchFamily="34" charset="0"/>
                          <a:cs typeface="+mn-cs"/>
                        </a:rPr>
                        <a:t>AVERAGE </a:t>
                      </a:r>
                      <a:endParaRPr lang="ru-RU" sz="1600" b="1" i="0" noProof="0" dirty="0">
                        <a:solidFill>
                          <a:schemeClr val="accent1"/>
                        </a:solidFill>
                        <a:effectLst/>
                        <a:latin typeface="Arial" panose="020B0604020202020204" pitchFamily="34" charset="0"/>
                        <a:cs typeface="+mn-cs"/>
                      </a:endParaRPr>
                    </a:p>
                  </a:txBody>
                  <a:tcPr anchor="ctr"/>
                </a:tc>
                <a:tc>
                  <a:txBody>
                    <a:bodyPr/>
                    <a:lstStyle>
                      <a:defPPr>
                        <a:defRPr lang="ru-RU"/>
                      </a:defPPr>
                    </a:lstStyle>
                    <a:p>
                      <a:pPr algn="ctr" rtl="0" fontAlgn="base"/>
                      <a:r>
                        <a:rPr lang="en-US" sz="1600" b="0" i="0" kern="1200" noProof="0">
                          <a:solidFill>
                            <a:schemeClr val="accent1"/>
                          </a:solidFill>
                          <a:effectLst/>
                          <a:latin typeface="Arial" panose="020B0604020202020204" pitchFamily="34" charset="0"/>
                          <a:ea typeface="+mn-ea"/>
                          <a:cs typeface="+mn-cs"/>
                        </a:rPr>
                        <a:t>MIN</a:t>
                      </a:r>
                      <a:endParaRPr lang="ru-RU" sz="1600" b="0" i="0" kern="1200" noProof="0" dirty="0">
                        <a:solidFill>
                          <a:schemeClr val="accent1"/>
                        </a:solidFill>
                        <a:effectLst/>
                        <a:latin typeface="Arial" panose="020B0604020202020204" pitchFamily="34" charset="0"/>
                        <a:ea typeface="+mn-ea"/>
                        <a:cs typeface="+mn-cs"/>
                      </a:endParaRPr>
                    </a:p>
                  </a:txBody>
                  <a:tcPr anchor="ctr"/>
                </a:tc>
                <a:tc>
                  <a:txBody>
                    <a:bodyPr/>
                    <a:lstStyle>
                      <a:defPPr>
                        <a:defRPr lang="ru-RU"/>
                      </a:defPPr>
                    </a:lstStyle>
                    <a:p>
                      <a:pPr algn="ctr" rtl="0" fontAlgn="base"/>
                      <a:r>
                        <a:rPr lang="en-US" sz="1600" b="0" i="0" kern="1200" noProof="0">
                          <a:solidFill>
                            <a:schemeClr val="accent1"/>
                          </a:solidFill>
                          <a:effectLst/>
                          <a:latin typeface="Arial" panose="020B0604020202020204" pitchFamily="34" charset="0"/>
                          <a:ea typeface="+mn-ea"/>
                          <a:cs typeface="+mn-cs"/>
                        </a:rPr>
                        <a:t>MAX</a:t>
                      </a:r>
                      <a:endParaRPr lang="ru-RU" sz="1600" b="0" i="0" kern="1200" noProof="0" dirty="0">
                        <a:solidFill>
                          <a:schemeClr val="accent1"/>
                        </a:solidFill>
                        <a:effectLst/>
                        <a:latin typeface="Arial" panose="020B0604020202020204" pitchFamily="34" charset="0"/>
                        <a:ea typeface="+mn-ea"/>
                        <a:cs typeface="+mn-cs"/>
                      </a:endParaRPr>
                    </a:p>
                  </a:txBody>
                  <a:tcPr anchor="ctr"/>
                </a:tc>
                <a:extLst>
                  <a:ext uri="{0D108BD9-81ED-4DB2-BD59-A6C34878D82A}">
                    <a16:rowId xmlns:a16="http://schemas.microsoft.com/office/drawing/2014/main" val="3441328149"/>
                  </a:ext>
                </a:extLst>
              </a:tr>
              <a:tr h="714194">
                <a:tc>
                  <a:txBody>
                    <a:bodyPr/>
                    <a:lstStyle>
                      <a:defPPr>
                        <a:defRPr lang="ru-RU"/>
                      </a:defPPr>
                    </a:lstStyle>
                    <a:p>
                      <a:pPr algn="ctr" rtl="0" fontAlgn="base"/>
                      <a:r>
                        <a:rPr lang="en-US" sz="1400" b="0" i="0" noProof="0">
                          <a:solidFill>
                            <a:srgbClr val="333F50"/>
                          </a:solidFill>
                          <a:effectLst/>
                          <a:latin typeface="Arial" panose="020B0604020202020204" pitchFamily="34" charset="0"/>
                          <a:cs typeface="+mn-cs"/>
                        </a:rPr>
                        <a:t>Rental Duration</a:t>
                      </a:r>
                      <a:endParaRPr lang="ru-RU" sz="1400" b="0" i="0" noProof="0" dirty="0">
                        <a:solidFill>
                          <a:srgbClr val="000000"/>
                        </a:solidFill>
                        <a:effectLst/>
                        <a:latin typeface="Arial" panose="020B0604020202020204" pitchFamily="34" charset="0"/>
                        <a:cs typeface="+mn-cs"/>
                      </a:endParaRPr>
                    </a:p>
                  </a:txBody>
                  <a:tcPr anchor="ctr">
                    <a:lnL w="12700" cap="flat" cmpd="sng" algn="ctr">
                      <a:noFill/>
                      <a:prstDash val="solid"/>
                      <a:round/>
                      <a:headEnd type="none" w="med" len="med"/>
                      <a:tailEnd type="none" w="med" len="med"/>
                    </a:lnL>
                  </a:tcPr>
                </a:tc>
                <a:tc>
                  <a:txBody>
                    <a:bodyPr/>
                    <a:lstStyle>
                      <a:defPPr>
                        <a:defRPr lang="ru-RU"/>
                      </a:defPPr>
                    </a:lstStyle>
                    <a:p>
                      <a:pPr algn="ctr" rtl="0" fontAlgn="base"/>
                      <a:r>
                        <a:rPr lang="en-US" sz="1400" b="0" i="0" noProof="0">
                          <a:solidFill>
                            <a:srgbClr val="333F50"/>
                          </a:solidFill>
                          <a:effectLst/>
                          <a:latin typeface="Arial" panose="020B0604020202020204" pitchFamily="34" charset="0"/>
                          <a:cs typeface="+mn-cs"/>
                        </a:rPr>
                        <a:t>5 days</a:t>
                      </a:r>
                      <a:endParaRPr lang="ru-RU" sz="1400" b="0" i="0" noProof="0" dirty="0">
                        <a:solidFill>
                          <a:srgbClr val="000000"/>
                        </a:solidFill>
                        <a:effectLst/>
                        <a:latin typeface="Arial" panose="020B0604020202020204" pitchFamily="34" charset="0"/>
                        <a:cs typeface="+mn-cs"/>
                      </a:endParaRPr>
                    </a:p>
                  </a:txBody>
                  <a:tcPr anchor="ctr"/>
                </a:tc>
                <a:tc>
                  <a:txBody>
                    <a:bodyPr/>
                    <a:lstStyle>
                      <a:defPPr>
                        <a:defRPr lang="ru-RU"/>
                      </a:defPPr>
                    </a:lstStyle>
                    <a:p>
                      <a:pPr algn="ctr" rtl="0" fontAlgn="base"/>
                      <a:r>
                        <a:rPr lang="en-US" sz="1400" b="0" i="0" noProof="0">
                          <a:solidFill>
                            <a:srgbClr val="333F50"/>
                          </a:solidFill>
                          <a:effectLst/>
                          <a:latin typeface="Arial" panose="020B0604020202020204" pitchFamily="34" charset="0"/>
                          <a:cs typeface="+mn-cs"/>
                        </a:rPr>
                        <a:t>3 days</a:t>
                      </a:r>
                      <a:endParaRPr lang="ru-RU" sz="1400" b="0" i="0" noProof="0" dirty="0">
                        <a:solidFill>
                          <a:srgbClr val="000000"/>
                        </a:solidFill>
                        <a:effectLst/>
                        <a:latin typeface="Arial" panose="020B0604020202020204" pitchFamily="34" charset="0"/>
                        <a:cs typeface="+mn-cs"/>
                      </a:endParaRPr>
                    </a:p>
                  </a:txBody>
                  <a:tcPr anchor="ctr">
                    <a:lnR w="12700" cap="flat" cmpd="sng" algn="ctr">
                      <a:noFill/>
                      <a:prstDash val="solid"/>
                      <a:round/>
                      <a:headEnd type="none" w="med" len="med"/>
                      <a:tailEnd type="none" w="med" len="med"/>
                    </a:lnR>
                  </a:tcPr>
                </a:tc>
                <a:tc>
                  <a:txBody>
                    <a:bodyPr/>
                    <a:lstStyle>
                      <a:defPPr>
                        <a:defRPr lang="ru-RU"/>
                      </a:defPPr>
                    </a:lstStyle>
                    <a:p>
                      <a:pPr algn="ctr" rtl="0" fontAlgn="base"/>
                      <a:r>
                        <a:rPr lang="en-US" sz="1400" b="0" i="0" noProof="0">
                          <a:solidFill>
                            <a:srgbClr val="333F50"/>
                          </a:solidFill>
                          <a:effectLst/>
                          <a:latin typeface="Arial" panose="020B0604020202020204" pitchFamily="34" charset="0"/>
                          <a:cs typeface="+mn-cs"/>
                        </a:rPr>
                        <a:t>7 days</a:t>
                      </a:r>
                      <a:endParaRPr lang="ru-RU" sz="1400" b="0" i="0" noProof="0" dirty="0">
                        <a:solidFill>
                          <a:srgbClr val="000000"/>
                        </a:solidFill>
                        <a:effectLst/>
                        <a:latin typeface="Arial" panose="020B0604020202020204" pitchFamily="34" charset="0"/>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3134841754"/>
                  </a:ext>
                </a:extLst>
              </a:tr>
              <a:tr h="714194">
                <a:tc>
                  <a:txBody>
                    <a:bodyPr/>
                    <a:lstStyle>
                      <a:defPPr>
                        <a:defRPr lang="ru-RU"/>
                      </a:defPPr>
                    </a:lstStyle>
                    <a:p>
                      <a:pPr algn="ctr" rtl="0" fontAlgn="base"/>
                      <a:r>
                        <a:rPr lang="en-US" sz="1400" b="0" i="0" noProof="0">
                          <a:solidFill>
                            <a:srgbClr val="000000"/>
                          </a:solidFill>
                          <a:effectLst/>
                          <a:latin typeface="Arial" panose="020B0604020202020204" pitchFamily="34" charset="0"/>
                          <a:cs typeface="+mn-cs"/>
                        </a:rPr>
                        <a:t>Rental Rate</a:t>
                      </a:r>
                      <a:endParaRPr lang="ru-RU" sz="1400" b="0" i="0" noProof="0" dirty="0">
                        <a:solidFill>
                          <a:srgbClr val="000000"/>
                        </a:solidFill>
                        <a:effectLst/>
                        <a:latin typeface="Arial" panose="020B0604020202020204" pitchFamily="34" charset="0"/>
                        <a:cs typeface="+mn-cs"/>
                      </a:endParaRPr>
                    </a:p>
                  </a:txBody>
                  <a:tcPr anchor="ctr">
                    <a:lnL w="12700" cap="flat" cmpd="sng" algn="ctr">
                      <a:noFill/>
                      <a:prstDash val="solid"/>
                      <a:round/>
                      <a:headEnd type="none" w="med" len="med"/>
                      <a:tailEnd type="none" w="med" len="med"/>
                    </a:lnL>
                  </a:tcPr>
                </a:tc>
                <a:tc>
                  <a:txBody>
                    <a:bodyPr/>
                    <a:lstStyle>
                      <a:defPPr>
                        <a:defRPr lang="ru-RU"/>
                      </a:defPPr>
                    </a:lstStyle>
                    <a:p>
                      <a:pPr algn="ctr" rtl="0" fontAlgn="base"/>
                      <a:r>
                        <a:rPr lang="en-US" sz="1400" b="0" i="0" noProof="0">
                          <a:solidFill>
                            <a:srgbClr val="333F50"/>
                          </a:solidFill>
                          <a:effectLst/>
                          <a:latin typeface="Arial" panose="020B0604020202020204" pitchFamily="34" charset="0"/>
                          <a:cs typeface="+mn-cs"/>
                        </a:rPr>
                        <a:t>$2.98</a:t>
                      </a:r>
                      <a:r>
                        <a:rPr lang="ru-RU" sz="1400" b="0" i="0" noProof="0">
                          <a:solidFill>
                            <a:srgbClr val="000000"/>
                          </a:solidFill>
                          <a:effectLst/>
                          <a:latin typeface="Arial" panose="020B0604020202020204" pitchFamily="34" charset="0"/>
                          <a:cs typeface="+mn-cs"/>
                        </a:rPr>
                        <a:t>​</a:t>
                      </a:r>
                      <a:endParaRPr lang="ru-RU" sz="1400" b="0" i="0" noProof="0" dirty="0">
                        <a:solidFill>
                          <a:srgbClr val="000000"/>
                        </a:solidFill>
                        <a:effectLst/>
                        <a:latin typeface="Arial" panose="020B0604020202020204" pitchFamily="34" charset="0"/>
                        <a:cs typeface="+mn-cs"/>
                      </a:endParaRPr>
                    </a:p>
                  </a:txBody>
                  <a:tcPr anchor="ctr"/>
                </a:tc>
                <a:tc>
                  <a:txBody>
                    <a:bodyPr/>
                    <a:lstStyle>
                      <a:defPPr>
                        <a:defRPr lang="ru-RU"/>
                      </a:defPPr>
                    </a:lstStyle>
                    <a:p>
                      <a:pPr algn="ctr" rtl="0" fontAlgn="base"/>
                      <a:r>
                        <a:rPr lang="en-US" sz="1400" b="0" i="0" noProof="0">
                          <a:solidFill>
                            <a:srgbClr val="333F50"/>
                          </a:solidFill>
                          <a:effectLst/>
                          <a:latin typeface="Arial" panose="020B0604020202020204" pitchFamily="34" charset="0"/>
                          <a:cs typeface="+mn-cs"/>
                        </a:rPr>
                        <a:t>$0.99</a:t>
                      </a:r>
                      <a:endParaRPr lang="ru-RU" sz="1400" b="0" i="0" noProof="0" dirty="0">
                        <a:solidFill>
                          <a:srgbClr val="000000"/>
                        </a:solidFill>
                        <a:effectLst/>
                        <a:latin typeface="Arial" panose="020B0604020202020204" pitchFamily="34" charset="0"/>
                        <a:cs typeface="+mn-cs"/>
                      </a:endParaRPr>
                    </a:p>
                  </a:txBody>
                  <a:tcPr anchor="ctr"/>
                </a:tc>
                <a:tc>
                  <a:txBody>
                    <a:bodyPr/>
                    <a:lstStyle>
                      <a:defPPr>
                        <a:defRPr lang="ru-RU"/>
                      </a:defPPr>
                    </a:lstStyle>
                    <a:p>
                      <a:pPr algn="ctr" rtl="0" fontAlgn="base"/>
                      <a:r>
                        <a:rPr lang="en-US" sz="1400" b="0" i="0" noProof="0">
                          <a:solidFill>
                            <a:srgbClr val="333F50"/>
                          </a:solidFill>
                          <a:effectLst/>
                          <a:latin typeface="Arial" panose="020B0604020202020204" pitchFamily="34" charset="0"/>
                          <a:cs typeface="+mn-cs"/>
                        </a:rPr>
                        <a:t>$4.99</a:t>
                      </a:r>
                      <a:endParaRPr lang="ru-RU" sz="1400" b="0" i="0" noProof="0" dirty="0">
                        <a:solidFill>
                          <a:srgbClr val="000000"/>
                        </a:solidFill>
                        <a:effectLst/>
                        <a:latin typeface="Arial" panose="020B0604020202020204" pitchFamily="34" charset="0"/>
                        <a:cs typeface="+mn-cs"/>
                      </a:endParaRP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4129140390"/>
                  </a:ext>
                </a:extLst>
              </a:tr>
              <a:tr h="714194">
                <a:tc>
                  <a:txBody>
                    <a:bodyPr/>
                    <a:lstStyle>
                      <a:defPPr>
                        <a:defRPr lang="ru-RU"/>
                      </a:defPPr>
                    </a:lstStyle>
                    <a:p>
                      <a:pPr algn="ctr" rtl="0" fontAlgn="base"/>
                      <a:r>
                        <a:rPr lang="en-US" sz="1400" b="0" i="0" noProof="0">
                          <a:solidFill>
                            <a:srgbClr val="333F50"/>
                          </a:solidFill>
                          <a:effectLst/>
                          <a:latin typeface="Arial" panose="020B0604020202020204" pitchFamily="34" charset="0"/>
                          <a:cs typeface="+mn-cs"/>
                        </a:rPr>
                        <a:t>Replacement Costs</a:t>
                      </a:r>
                      <a:endParaRPr lang="ru-RU" sz="1400" b="0" i="0" noProof="0" dirty="0">
                        <a:solidFill>
                          <a:srgbClr val="000000"/>
                        </a:solidFill>
                        <a:effectLst/>
                        <a:latin typeface="Arial" panose="020B0604020202020204" pitchFamily="34" charset="0"/>
                        <a:cs typeface="+mn-cs"/>
                      </a:endParaRPr>
                    </a:p>
                  </a:txBody>
                  <a:tcPr anchor="ctr">
                    <a:lnL w="12700" cap="flat" cmpd="sng" algn="ctr">
                      <a:noFill/>
                      <a:prstDash val="solid"/>
                      <a:round/>
                      <a:headEnd type="none" w="med" len="med"/>
                      <a:tailEnd type="none" w="med" len="med"/>
                    </a:lnL>
                  </a:tcPr>
                </a:tc>
                <a:tc>
                  <a:txBody>
                    <a:bodyPr/>
                    <a:lstStyle>
                      <a:defPPr>
                        <a:defRPr lang="ru-RU"/>
                      </a:defPPr>
                    </a:lstStyle>
                    <a:p>
                      <a:pPr algn="ctr" rtl="0" fontAlgn="base"/>
                      <a:r>
                        <a:rPr lang="en-US" sz="1400" b="0" i="0" noProof="0">
                          <a:solidFill>
                            <a:srgbClr val="333F50"/>
                          </a:solidFill>
                          <a:effectLst/>
                          <a:latin typeface="Arial" panose="020B0604020202020204" pitchFamily="34" charset="0"/>
                          <a:cs typeface="+mn-cs"/>
                        </a:rPr>
                        <a:t>$19.98</a:t>
                      </a:r>
                      <a:endParaRPr lang="ru-RU" sz="1400" b="0" i="0" noProof="0" dirty="0">
                        <a:solidFill>
                          <a:srgbClr val="000000"/>
                        </a:solidFill>
                        <a:effectLst/>
                        <a:latin typeface="Arial" panose="020B0604020202020204" pitchFamily="34" charset="0"/>
                        <a:cs typeface="+mn-cs"/>
                      </a:endParaRPr>
                    </a:p>
                  </a:txBody>
                  <a:tcPr anchor="ctr"/>
                </a:tc>
                <a:tc>
                  <a:txBody>
                    <a:bodyPr/>
                    <a:lstStyle>
                      <a:defPPr>
                        <a:defRPr lang="ru-RU"/>
                      </a:defPPr>
                    </a:lstStyle>
                    <a:p>
                      <a:pPr algn="ctr" rtl="0" fontAlgn="base"/>
                      <a:r>
                        <a:rPr lang="en-US" sz="1400" b="0" i="0" noProof="0">
                          <a:solidFill>
                            <a:srgbClr val="333F50"/>
                          </a:solidFill>
                          <a:effectLst/>
                          <a:latin typeface="Arial" panose="020B0604020202020204" pitchFamily="34" charset="0"/>
                          <a:cs typeface="+mn-cs"/>
                        </a:rPr>
                        <a:t>$9.99</a:t>
                      </a:r>
                      <a:endParaRPr lang="ru-RU" sz="1400" b="0" i="0" noProof="0" dirty="0">
                        <a:solidFill>
                          <a:srgbClr val="000000"/>
                        </a:solidFill>
                        <a:effectLst/>
                        <a:latin typeface="Arial" panose="020B0604020202020204" pitchFamily="34" charset="0"/>
                        <a:cs typeface="+mn-cs"/>
                      </a:endParaRPr>
                    </a:p>
                  </a:txBody>
                  <a:tcPr anchor="ctr"/>
                </a:tc>
                <a:tc>
                  <a:txBody>
                    <a:bodyPr/>
                    <a:lstStyle>
                      <a:defPPr>
                        <a:defRPr lang="ru-RU"/>
                      </a:defPPr>
                    </a:lstStyle>
                    <a:p>
                      <a:pPr algn="ctr" rtl="0" fontAlgn="base"/>
                      <a:r>
                        <a:rPr lang="en-US" sz="1400" b="0" i="0" noProof="0">
                          <a:solidFill>
                            <a:srgbClr val="333F50"/>
                          </a:solidFill>
                          <a:effectLst/>
                          <a:latin typeface="Arial" panose="020B0604020202020204" pitchFamily="34" charset="0"/>
                          <a:cs typeface="+mn-cs"/>
                        </a:rPr>
                        <a:t>$29.99</a:t>
                      </a:r>
                      <a:endParaRPr lang="ru-RU" sz="1400" b="0" i="0" noProof="0" dirty="0">
                        <a:solidFill>
                          <a:srgbClr val="000000"/>
                        </a:solidFill>
                        <a:effectLst/>
                        <a:latin typeface="Arial" panose="020B0604020202020204" pitchFamily="34" charset="0"/>
                        <a:cs typeface="+mn-cs"/>
                      </a:endParaRP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1699990805"/>
                  </a:ext>
                </a:extLst>
              </a:tr>
              <a:tr h="714194">
                <a:tc>
                  <a:txBody>
                    <a:bodyPr/>
                    <a:lstStyle>
                      <a:defPPr>
                        <a:defRPr lang="ru-RU"/>
                      </a:defPPr>
                    </a:lstStyle>
                    <a:p>
                      <a:pPr algn="ctr" rtl="0" fontAlgn="base"/>
                      <a:r>
                        <a:rPr lang="en-US" sz="1400" b="0" i="0" noProof="0">
                          <a:solidFill>
                            <a:srgbClr val="333F50"/>
                          </a:solidFill>
                          <a:effectLst/>
                          <a:latin typeface="Arial" panose="020B0604020202020204" pitchFamily="34" charset="0"/>
                          <a:cs typeface="+mn-cs"/>
                        </a:rPr>
                        <a:t>Movie Length</a:t>
                      </a:r>
                      <a:endParaRPr lang="ru-RU" sz="1400" b="0" i="0" noProof="0" dirty="0">
                        <a:solidFill>
                          <a:srgbClr val="000000"/>
                        </a:solidFill>
                        <a:effectLst/>
                        <a:latin typeface="Arial" panose="020B0604020202020204" pitchFamily="34" charset="0"/>
                        <a:cs typeface="+mn-cs"/>
                      </a:endParaRPr>
                    </a:p>
                  </a:txBody>
                  <a:tcPr anchor="ctr">
                    <a:lnL w="12700" cap="flat" cmpd="sng" algn="ctr">
                      <a:noFill/>
                      <a:prstDash val="solid"/>
                      <a:round/>
                      <a:headEnd type="none" w="med" len="med"/>
                      <a:tailEnd type="none" w="med" len="med"/>
                    </a:lnL>
                  </a:tcPr>
                </a:tc>
                <a:tc>
                  <a:txBody>
                    <a:bodyPr/>
                    <a:lstStyle>
                      <a:defPPr>
                        <a:defRPr lang="ru-RU"/>
                      </a:defPPr>
                    </a:lstStyle>
                    <a:p>
                      <a:pPr algn="ctr" rtl="0" fontAlgn="base"/>
                      <a:r>
                        <a:rPr lang="en-US" sz="1400" b="0" i="0" noProof="0">
                          <a:solidFill>
                            <a:srgbClr val="333F50"/>
                          </a:solidFill>
                          <a:effectLst/>
                          <a:latin typeface="Arial" panose="020B0604020202020204" pitchFamily="34" charset="0"/>
                          <a:cs typeface="+mn-cs"/>
                        </a:rPr>
                        <a:t>115 min</a:t>
                      </a:r>
                      <a:r>
                        <a:rPr lang="ru-RU" sz="1400" b="0" i="0" noProof="0">
                          <a:solidFill>
                            <a:srgbClr val="000000"/>
                          </a:solidFill>
                          <a:effectLst/>
                          <a:latin typeface="Arial" panose="020B0604020202020204" pitchFamily="34" charset="0"/>
                          <a:cs typeface="+mn-cs"/>
                        </a:rPr>
                        <a:t>​</a:t>
                      </a:r>
                      <a:endParaRPr lang="ru-RU" sz="1400" b="0" i="0" noProof="0" dirty="0">
                        <a:solidFill>
                          <a:srgbClr val="000000"/>
                        </a:solidFill>
                        <a:effectLst/>
                        <a:latin typeface="Arial" panose="020B0604020202020204" pitchFamily="34" charset="0"/>
                        <a:cs typeface="+mn-cs"/>
                      </a:endParaRPr>
                    </a:p>
                  </a:txBody>
                  <a:tcPr anchor="ctr"/>
                </a:tc>
                <a:tc>
                  <a:txBody>
                    <a:bodyPr/>
                    <a:lstStyle>
                      <a:defPPr>
                        <a:defRPr lang="ru-RU"/>
                      </a:defPPr>
                    </a:lstStyle>
                    <a:p>
                      <a:pPr algn="ctr" rtl="0" fontAlgn="base"/>
                      <a:r>
                        <a:rPr lang="en-US" sz="1400" b="0" i="0" noProof="0">
                          <a:solidFill>
                            <a:srgbClr val="333F50"/>
                          </a:solidFill>
                          <a:effectLst/>
                          <a:latin typeface="Arial" panose="020B0604020202020204" pitchFamily="34" charset="0"/>
                          <a:cs typeface="+mn-cs"/>
                        </a:rPr>
                        <a:t>46 min</a:t>
                      </a:r>
                      <a:endParaRPr lang="ru-RU" sz="1400" b="0" i="0" noProof="0" dirty="0">
                        <a:solidFill>
                          <a:srgbClr val="000000"/>
                        </a:solidFill>
                        <a:effectLst/>
                        <a:latin typeface="Arial" panose="020B0604020202020204" pitchFamily="34" charset="0"/>
                        <a:cs typeface="+mn-cs"/>
                      </a:endParaRPr>
                    </a:p>
                  </a:txBody>
                  <a:tcPr anchor="ctr"/>
                </a:tc>
                <a:tc>
                  <a:txBody>
                    <a:bodyPr/>
                    <a:lstStyle>
                      <a:defPPr>
                        <a:defRPr lang="ru-RU"/>
                      </a:defPPr>
                    </a:lstStyle>
                    <a:p>
                      <a:pPr algn="ctr" rtl="0" fontAlgn="base"/>
                      <a:r>
                        <a:rPr lang="en-US" sz="1400" b="0" i="0" noProof="0">
                          <a:solidFill>
                            <a:srgbClr val="333F50"/>
                          </a:solidFill>
                          <a:effectLst/>
                          <a:latin typeface="Arial" panose="020B0604020202020204" pitchFamily="34" charset="0"/>
                          <a:cs typeface="+mn-cs"/>
                        </a:rPr>
                        <a:t>185 min</a:t>
                      </a:r>
                      <a:endParaRPr lang="ru-RU" sz="1400" b="0" i="0" noProof="0" dirty="0">
                        <a:solidFill>
                          <a:srgbClr val="000000"/>
                        </a:solidFill>
                        <a:effectLst/>
                        <a:latin typeface="Arial" panose="020B0604020202020204" pitchFamily="34" charset="0"/>
                        <a:cs typeface="+mn-cs"/>
                      </a:endParaRP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3388671141"/>
                  </a:ext>
                </a:extLst>
              </a:tr>
            </a:tbl>
          </a:graphicData>
        </a:graphic>
      </p:graphicFrame>
      <p:sp>
        <p:nvSpPr>
          <p:cNvPr id="7" name="Дата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rtlCol="0"/>
          <a:lstStyle>
            <a:defPPr>
              <a:defRPr lang="ru-RU"/>
            </a:defPPr>
          </a:lstStyle>
          <a:p>
            <a:pPr rtl="0"/>
            <a:r>
              <a:rPr lang="en-US" b="1" dirty="0" err="1"/>
              <a:t>Rockbuster</a:t>
            </a:r>
            <a:r>
              <a:rPr lang="en-US" b="1" dirty="0"/>
              <a:t> Stealth</a:t>
            </a:r>
            <a:endParaRPr lang="ru-RU" dirty="0"/>
          </a:p>
        </p:txBody>
      </p:sp>
      <p:sp>
        <p:nvSpPr>
          <p:cNvPr id="8" name="Нижний колонтитул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rtlCol="0"/>
          <a:lstStyle>
            <a:defPPr>
              <a:defRPr lang="ru-RU"/>
            </a:defPPr>
          </a:lstStyle>
          <a:p>
            <a:pPr rtl="0"/>
            <a:r>
              <a:rPr lang="en-US" dirty="0"/>
              <a:t>ONLINE MOVIE STREAMING PROJECT </a:t>
            </a:r>
            <a:endParaRPr lang="ru-RU" dirty="0"/>
          </a:p>
        </p:txBody>
      </p:sp>
      <p:sp>
        <p:nvSpPr>
          <p:cNvPr id="9" name="Номер слайда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rtlCol="0"/>
          <a:lstStyle>
            <a:defPPr>
              <a:defRPr lang="ru-RU"/>
            </a:defPPr>
          </a:lstStyle>
          <a:p>
            <a:pPr rtl="0"/>
            <a:fld id="{A49DFD55-3C28-40EF-9E31-A92D2E4017FF}" type="slidenum">
              <a:rPr lang="ru-RU" smtClean="0"/>
              <a:pPr rtl="0"/>
              <a:t>5</a:t>
            </a:fld>
            <a:endParaRPr lang="ru-RU" dirty="0"/>
          </a:p>
        </p:txBody>
      </p:sp>
    </p:spTree>
    <p:extLst>
      <p:ext uri="{BB962C8B-B14F-4D97-AF65-F5344CB8AC3E}">
        <p14:creationId xmlns:p14="http://schemas.microsoft.com/office/powerpoint/2010/main" val="2499682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2B3B11D9-8D62-935D-CA64-8D9D4C9D7309}"/>
              </a:ext>
            </a:extLst>
          </p:cNvPr>
          <p:cNvSpPr>
            <a:spLocks noGrp="1"/>
          </p:cNvSpPr>
          <p:nvPr>
            <p:ph type="title"/>
          </p:nvPr>
        </p:nvSpPr>
        <p:spPr>
          <a:xfrm>
            <a:off x="838200" y="365125"/>
            <a:ext cx="10515600" cy="1325563"/>
          </a:xfrm>
        </p:spPr>
        <p:txBody>
          <a:bodyPr anchor="ctr">
            <a:normAutofit/>
          </a:bodyPr>
          <a:lstStyle/>
          <a:p>
            <a:r>
              <a:rPr lang="en-US" sz="2400" dirty="0"/>
              <a:t>Top-10 movies</a:t>
            </a:r>
          </a:p>
        </p:txBody>
      </p:sp>
      <p:sp>
        <p:nvSpPr>
          <p:cNvPr id="7" name="Date Placeholder 6">
            <a:extLst>
              <a:ext uri="{FF2B5EF4-FFF2-40B4-BE49-F238E27FC236}">
                <a16:creationId xmlns:a16="http://schemas.microsoft.com/office/drawing/2014/main" id="{9BFDA538-DA1D-0AAA-DABE-97480AA5D7F1}"/>
              </a:ext>
            </a:extLst>
          </p:cNvPr>
          <p:cNvSpPr>
            <a:spLocks noGrp="1"/>
          </p:cNvSpPr>
          <p:nvPr>
            <p:ph type="dt" sz="half" idx="10"/>
          </p:nvPr>
        </p:nvSpPr>
        <p:spPr>
          <a:xfrm>
            <a:off x="838200" y="6356350"/>
            <a:ext cx="2743200" cy="365125"/>
          </a:xfrm>
        </p:spPr>
        <p:txBody>
          <a:bodyPr anchor="ctr">
            <a:normAutofit/>
          </a:bodyPr>
          <a:lstStyle/>
          <a:p>
            <a:pPr rtl="0"/>
            <a:r>
              <a:rPr lang="en-US" b="1" dirty="0" err="1"/>
              <a:t>Rockbuster</a:t>
            </a:r>
            <a:r>
              <a:rPr lang="en-US" b="1" dirty="0"/>
              <a:t> Stealth</a:t>
            </a:r>
            <a:endParaRPr lang="ru-RU" dirty="0"/>
          </a:p>
        </p:txBody>
      </p:sp>
      <p:sp>
        <p:nvSpPr>
          <p:cNvPr id="8" name="Footer Placeholder 7">
            <a:extLst>
              <a:ext uri="{FF2B5EF4-FFF2-40B4-BE49-F238E27FC236}">
                <a16:creationId xmlns:a16="http://schemas.microsoft.com/office/drawing/2014/main" id="{329D8E81-5173-59CE-5235-8DA74DCBE83F}"/>
              </a:ext>
            </a:extLst>
          </p:cNvPr>
          <p:cNvSpPr>
            <a:spLocks noGrp="1"/>
          </p:cNvSpPr>
          <p:nvPr>
            <p:ph type="ftr" sz="quarter" idx="11"/>
          </p:nvPr>
        </p:nvSpPr>
        <p:spPr>
          <a:xfrm>
            <a:off x="4038600" y="6356350"/>
            <a:ext cx="4114800" cy="365125"/>
          </a:xfrm>
        </p:spPr>
        <p:txBody>
          <a:bodyPr anchor="ctr">
            <a:normAutofit/>
          </a:bodyPr>
          <a:lstStyle/>
          <a:p>
            <a:pPr rtl="0"/>
            <a:r>
              <a:rPr lang="en-US" dirty="0"/>
              <a:t>ONLINE MOVIE STREAMING PROJECT </a:t>
            </a:r>
            <a:endParaRPr lang="ru-RU" dirty="0"/>
          </a:p>
        </p:txBody>
      </p:sp>
      <p:sp>
        <p:nvSpPr>
          <p:cNvPr id="9" name="Slide Number Placeholder 8">
            <a:extLst>
              <a:ext uri="{FF2B5EF4-FFF2-40B4-BE49-F238E27FC236}">
                <a16:creationId xmlns:a16="http://schemas.microsoft.com/office/drawing/2014/main" id="{543218B1-0C1A-8F75-E2FC-1DC0EA1AEC22}"/>
              </a:ext>
            </a:extLst>
          </p:cNvPr>
          <p:cNvSpPr>
            <a:spLocks noGrp="1"/>
          </p:cNvSpPr>
          <p:nvPr>
            <p:ph type="sldNum" sz="quarter" idx="12"/>
          </p:nvPr>
        </p:nvSpPr>
        <p:spPr>
          <a:xfrm>
            <a:off x="8610600" y="6356350"/>
            <a:ext cx="2743200" cy="365125"/>
          </a:xfrm>
        </p:spPr>
        <p:txBody>
          <a:bodyPr anchor="ctr">
            <a:normAutofit/>
          </a:bodyPr>
          <a:lstStyle/>
          <a:p>
            <a:pPr rtl="0">
              <a:spcAft>
                <a:spcPts val="600"/>
              </a:spcAft>
            </a:pPr>
            <a:fld id="{A49DFD55-3C28-40EF-9E31-A92D2E4017FF}" type="slidenum">
              <a:rPr lang="ru-RU" smtClean="0"/>
              <a:pPr rtl="0">
                <a:spcAft>
                  <a:spcPts val="600"/>
                </a:spcAft>
              </a:pPr>
              <a:t>6</a:t>
            </a:fld>
            <a:endParaRPr lang="ru-RU"/>
          </a:p>
        </p:txBody>
      </p:sp>
      <p:graphicFrame>
        <p:nvGraphicFramePr>
          <p:cNvPr id="10" name="Content Placeholder 9">
            <a:extLst>
              <a:ext uri="{FF2B5EF4-FFF2-40B4-BE49-F238E27FC236}">
                <a16:creationId xmlns:a16="http://schemas.microsoft.com/office/drawing/2014/main" id="{94917E9A-78C5-CF14-763A-601A091E4C10}"/>
              </a:ext>
            </a:extLst>
          </p:cNvPr>
          <p:cNvGraphicFramePr>
            <a:graphicFrameLocks noGrp="1"/>
          </p:cNvGraphicFramePr>
          <p:nvPr>
            <p:ph type="dgm" sz="quarter" idx="15"/>
            <p:extLst>
              <p:ext uri="{D42A27DB-BD31-4B8C-83A1-F6EECF244321}">
                <p14:modId xmlns:p14="http://schemas.microsoft.com/office/powerpoint/2010/main" val="4024113444"/>
              </p:ext>
            </p:extLst>
          </p:nvPr>
        </p:nvGraphicFramePr>
        <p:xfrm>
          <a:off x="1411320" y="2111375"/>
          <a:ext cx="9369362" cy="3744917"/>
        </p:xfrm>
        <a:graphic>
          <a:graphicData uri="http://schemas.openxmlformats.org/drawingml/2006/table">
            <a:tbl>
              <a:tblPr firstRow="1" bandRow="1">
                <a:tableStyleId>{5C22544A-7EE6-4342-B048-85BDC9FD1C3A}</a:tableStyleId>
              </a:tblPr>
              <a:tblGrid>
                <a:gridCol w="2137670">
                  <a:extLst>
                    <a:ext uri="{9D8B030D-6E8A-4147-A177-3AD203B41FA5}">
                      <a16:colId xmlns:a16="http://schemas.microsoft.com/office/drawing/2014/main" val="4264780330"/>
                    </a:ext>
                  </a:extLst>
                </a:gridCol>
                <a:gridCol w="1625332">
                  <a:extLst>
                    <a:ext uri="{9D8B030D-6E8A-4147-A177-3AD203B41FA5}">
                      <a16:colId xmlns:a16="http://schemas.microsoft.com/office/drawing/2014/main" val="498511222"/>
                    </a:ext>
                  </a:extLst>
                </a:gridCol>
                <a:gridCol w="1449410">
                  <a:extLst>
                    <a:ext uri="{9D8B030D-6E8A-4147-A177-3AD203B41FA5}">
                      <a16:colId xmlns:a16="http://schemas.microsoft.com/office/drawing/2014/main" val="1960537832"/>
                    </a:ext>
                  </a:extLst>
                </a:gridCol>
                <a:gridCol w="915543">
                  <a:extLst>
                    <a:ext uri="{9D8B030D-6E8A-4147-A177-3AD203B41FA5}">
                      <a16:colId xmlns:a16="http://schemas.microsoft.com/office/drawing/2014/main" val="3468622946"/>
                    </a:ext>
                  </a:extLst>
                </a:gridCol>
                <a:gridCol w="2143843">
                  <a:extLst>
                    <a:ext uri="{9D8B030D-6E8A-4147-A177-3AD203B41FA5}">
                      <a16:colId xmlns:a16="http://schemas.microsoft.com/office/drawing/2014/main" val="1194845088"/>
                    </a:ext>
                  </a:extLst>
                </a:gridCol>
                <a:gridCol w="1097564">
                  <a:extLst>
                    <a:ext uri="{9D8B030D-6E8A-4147-A177-3AD203B41FA5}">
                      <a16:colId xmlns:a16="http://schemas.microsoft.com/office/drawing/2014/main" val="440832772"/>
                    </a:ext>
                  </a:extLst>
                </a:gridCol>
              </a:tblGrid>
              <a:tr h="340447">
                <a:tc>
                  <a:txBody>
                    <a:bodyPr/>
                    <a:lstStyle/>
                    <a:p>
                      <a:pPr algn="ctr" fontAlgn="b"/>
                      <a:r>
                        <a:rPr lang="en-US" sz="1900" u="none" strike="noStrike">
                          <a:effectLst/>
                        </a:rPr>
                        <a:t>Movie</a:t>
                      </a:r>
                      <a:endParaRPr lang="en-US" sz="1900" b="1" i="0" u="none" strike="noStrike">
                        <a:solidFill>
                          <a:srgbClr val="FFFFFF"/>
                        </a:solidFill>
                        <a:effectLst/>
                        <a:latin typeface="Aptos Narrow" panose="020B0004020202020204" pitchFamily="34" charset="0"/>
                      </a:endParaRPr>
                    </a:p>
                  </a:txBody>
                  <a:tcPr marL="11444" marR="11444" marT="11444" marB="0" anchor="b"/>
                </a:tc>
                <a:tc>
                  <a:txBody>
                    <a:bodyPr/>
                    <a:lstStyle/>
                    <a:p>
                      <a:pPr algn="ctr" fontAlgn="b"/>
                      <a:r>
                        <a:rPr lang="en-US" sz="1900" u="none" strike="noStrike">
                          <a:effectLst/>
                        </a:rPr>
                        <a:t>Genre</a:t>
                      </a:r>
                      <a:endParaRPr lang="en-US" sz="1900" b="1" i="0" u="none" strike="noStrike">
                        <a:solidFill>
                          <a:srgbClr val="FFFFFF"/>
                        </a:solidFill>
                        <a:effectLst/>
                        <a:latin typeface="Aptos Narrow" panose="020B0004020202020204" pitchFamily="34" charset="0"/>
                      </a:endParaRPr>
                    </a:p>
                  </a:txBody>
                  <a:tcPr marL="11444" marR="11444" marT="11444" marB="0" anchor="b"/>
                </a:tc>
                <a:tc>
                  <a:txBody>
                    <a:bodyPr/>
                    <a:lstStyle/>
                    <a:p>
                      <a:pPr algn="ctr" fontAlgn="b"/>
                      <a:r>
                        <a:rPr lang="en-US" sz="1900" u="none" strike="noStrike">
                          <a:effectLst/>
                        </a:rPr>
                        <a:t>Rental Rate</a:t>
                      </a:r>
                      <a:endParaRPr lang="en-US" sz="1900" b="1" i="0" u="none" strike="noStrike">
                        <a:solidFill>
                          <a:srgbClr val="FFFFFF"/>
                        </a:solidFill>
                        <a:effectLst/>
                        <a:latin typeface="Aptos Narrow" panose="020B0004020202020204" pitchFamily="34" charset="0"/>
                      </a:endParaRPr>
                    </a:p>
                  </a:txBody>
                  <a:tcPr marL="11444" marR="11444" marT="11444" marB="0" anchor="b"/>
                </a:tc>
                <a:tc>
                  <a:txBody>
                    <a:bodyPr/>
                    <a:lstStyle/>
                    <a:p>
                      <a:pPr algn="ctr" fontAlgn="b"/>
                      <a:r>
                        <a:rPr lang="en-US" sz="1900" u="none" strike="noStrike">
                          <a:effectLst/>
                        </a:rPr>
                        <a:t>Rating</a:t>
                      </a:r>
                      <a:endParaRPr lang="en-US" sz="1900" b="1" i="0" u="none" strike="noStrike">
                        <a:solidFill>
                          <a:srgbClr val="FFFFFF"/>
                        </a:solidFill>
                        <a:effectLst/>
                        <a:latin typeface="Aptos Narrow" panose="020B0004020202020204" pitchFamily="34" charset="0"/>
                      </a:endParaRPr>
                    </a:p>
                  </a:txBody>
                  <a:tcPr marL="11444" marR="11444" marT="11444" marB="0" anchor="b"/>
                </a:tc>
                <a:tc>
                  <a:txBody>
                    <a:bodyPr/>
                    <a:lstStyle/>
                    <a:p>
                      <a:pPr algn="ctr" fontAlgn="b"/>
                      <a:r>
                        <a:rPr lang="en-US" sz="1900" u="none" strike="noStrike">
                          <a:effectLst/>
                        </a:rPr>
                        <a:t>Sales transactions</a:t>
                      </a:r>
                      <a:endParaRPr lang="en-US" sz="1900" b="1" i="0" u="none" strike="noStrike">
                        <a:solidFill>
                          <a:srgbClr val="FFFFFF"/>
                        </a:solidFill>
                        <a:effectLst/>
                        <a:latin typeface="Aptos Narrow" panose="020B0004020202020204" pitchFamily="34" charset="0"/>
                      </a:endParaRPr>
                    </a:p>
                  </a:txBody>
                  <a:tcPr marL="11444" marR="11444" marT="11444" marB="0" anchor="b"/>
                </a:tc>
                <a:tc>
                  <a:txBody>
                    <a:bodyPr/>
                    <a:lstStyle/>
                    <a:p>
                      <a:pPr algn="ctr" fontAlgn="b"/>
                      <a:r>
                        <a:rPr lang="en-US" sz="1900" u="none" strike="noStrike">
                          <a:effectLst/>
                        </a:rPr>
                        <a:t>Revenue</a:t>
                      </a:r>
                      <a:endParaRPr lang="en-US" sz="1900" b="1" i="0" u="none" strike="noStrike">
                        <a:solidFill>
                          <a:srgbClr val="FFFFFF"/>
                        </a:solidFill>
                        <a:effectLst/>
                        <a:latin typeface="Aptos Narrow" panose="020B0004020202020204" pitchFamily="34" charset="0"/>
                      </a:endParaRPr>
                    </a:p>
                  </a:txBody>
                  <a:tcPr marL="11444" marR="11444" marT="11444" marB="0" anchor="b"/>
                </a:tc>
                <a:extLst>
                  <a:ext uri="{0D108BD9-81ED-4DB2-BD59-A6C34878D82A}">
                    <a16:rowId xmlns:a16="http://schemas.microsoft.com/office/drawing/2014/main" val="1103155520"/>
                  </a:ext>
                </a:extLst>
              </a:tr>
              <a:tr h="340447">
                <a:tc>
                  <a:txBody>
                    <a:bodyPr/>
                    <a:lstStyle/>
                    <a:p>
                      <a:pPr algn="l" fontAlgn="b"/>
                      <a:r>
                        <a:rPr lang="en-US" sz="1900" u="none" strike="noStrike">
                          <a:effectLst/>
                        </a:rPr>
                        <a:t>Telegraph Voyage</a:t>
                      </a:r>
                      <a:endParaRPr lang="en-US" sz="1900" b="0" i="0" u="none" strike="noStrike">
                        <a:solidFill>
                          <a:srgbClr val="000000"/>
                        </a:solidFill>
                        <a:effectLst/>
                        <a:latin typeface="Aptos Narrow" panose="020B0004020202020204" pitchFamily="34" charset="0"/>
                      </a:endParaRPr>
                    </a:p>
                  </a:txBody>
                  <a:tcPr marL="11444" marR="11444" marT="11444" marB="0" anchor="b"/>
                </a:tc>
                <a:tc>
                  <a:txBody>
                    <a:bodyPr/>
                    <a:lstStyle/>
                    <a:p>
                      <a:pPr algn="l" fontAlgn="b"/>
                      <a:r>
                        <a:rPr lang="en-US" sz="1900" u="none" strike="noStrike">
                          <a:effectLst/>
                        </a:rPr>
                        <a:t>Music</a:t>
                      </a:r>
                      <a:endParaRPr lang="en-US" sz="1900" b="0" i="0" u="none" strike="noStrike">
                        <a:solidFill>
                          <a:srgbClr val="000000"/>
                        </a:solidFill>
                        <a:effectLst/>
                        <a:latin typeface="Aptos Narrow" panose="020B0004020202020204" pitchFamily="34" charset="0"/>
                      </a:endParaRPr>
                    </a:p>
                  </a:txBody>
                  <a:tcPr marL="11444" marR="11444" marT="11444" marB="0" anchor="b"/>
                </a:tc>
                <a:tc>
                  <a:txBody>
                    <a:bodyPr/>
                    <a:lstStyle/>
                    <a:p>
                      <a:pPr algn="ctr" fontAlgn="b"/>
                      <a:r>
                        <a:rPr lang="ru-RU" sz="1900" u="none" strike="noStrike">
                          <a:effectLst/>
                        </a:rPr>
                        <a:t>4.99</a:t>
                      </a:r>
                      <a:endParaRPr lang="ru-RU" sz="1900" b="0" i="0" u="none" strike="noStrike">
                        <a:solidFill>
                          <a:srgbClr val="000000"/>
                        </a:solidFill>
                        <a:effectLst/>
                        <a:latin typeface="Aptos Narrow" panose="020B0004020202020204" pitchFamily="34" charset="0"/>
                      </a:endParaRPr>
                    </a:p>
                  </a:txBody>
                  <a:tcPr marL="11444" marR="11444" marT="11444" marB="0" anchor="b"/>
                </a:tc>
                <a:tc>
                  <a:txBody>
                    <a:bodyPr/>
                    <a:lstStyle/>
                    <a:p>
                      <a:pPr algn="ctr" fontAlgn="b"/>
                      <a:r>
                        <a:rPr lang="en-US" sz="1900" u="none" strike="noStrike">
                          <a:effectLst/>
                        </a:rPr>
                        <a:t>PG</a:t>
                      </a:r>
                      <a:endParaRPr lang="en-US" sz="1900" b="0" i="0" u="none" strike="noStrike">
                        <a:solidFill>
                          <a:srgbClr val="000000"/>
                        </a:solidFill>
                        <a:effectLst/>
                        <a:latin typeface="Aptos Narrow" panose="020B0004020202020204" pitchFamily="34" charset="0"/>
                      </a:endParaRPr>
                    </a:p>
                  </a:txBody>
                  <a:tcPr marL="11444" marR="11444" marT="11444" marB="0" anchor="b"/>
                </a:tc>
                <a:tc>
                  <a:txBody>
                    <a:bodyPr/>
                    <a:lstStyle/>
                    <a:p>
                      <a:pPr algn="ctr" fontAlgn="b"/>
                      <a:r>
                        <a:rPr lang="ru-RU" sz="1900" u="none" strike="noStrike">
                          <a:effectLst/>
                        </a:rPr>
                        <a:t>25</a:t>
                      </a:r>
                      <a:endParaRPr lang="ru-RU" sz="1900" b="0" i="0" u="none" strike="noStrike">
                        <a:solidFill>
                          <a:srgbClr val="000000"/>
                        </a:solidFill>
                        <a:effectLst/>
                        <a:latin typeface="Aptos Narrow" panose="020B0004020202020204" pitchFamily="34" charset="0"/>
                      </a:endParaRPr>
                    </a:p>
                  </a:txBody>
                  <a:tcPr marL="11444" marR="11444" marT="11444" marB="0" anchor="b"/>
                </a:tc>
                <a:tc>
                  <a:txBody>
                    <a:bodyPr/>
                    <a:lstStyle/>
                    <a:p>
                      <a:pPr algn="r" fontAlgn="b"/>
                      <a:r>
                        <a:rPr lang="ru-RU" sz="1900" u="none" strike="noStrike">
                          <a:effectLst/>
                        </a:rPr>
                        <a:t>215.75</a:t>
                      </a:r>
                      <a:endParaRPr lang="ru-RU" sz="1900" b="0" i="0" u="none" strike="noStrike">
                        <a:solidFill>
                          <a:srgbClr val="000000"/>
                        </a:solidFill>
                        <a:effectLst/>
                        <a:latin typeface="Aptos Narrow" panose="020B0004020202020204" pitchFamily="34" charset="0"/>
                      </a:endParaRPr>
                    </a:p>
                  </a:txBody>
                  <a:tcPr marL="11444" marR="11444" marT="11444" marB="0" anchor="b"/>
                </a:tc>
                <a:extLst>
                  <a:ext uri="{0D108BD9-81ED-4DB2-BD59-A6C34878D82A}">
                    <a16:rowId xmlns:a16="http://schemas.microsoft.com/office/drawing/2014/main" val="2035483682"/>
                  </a:ext>
                </a:extLst>
              </a:tr>
              <a:tr h="340447">
                <a:tc>
                  <a:txBody>
                    <a:bodyPr/>
                    <a:lstStyle/>
                    <a:p>
                      <a:pPr algn="l" fontAlgn="b"/>
                      <a:r>
                        <a:rPr lang="en-US" sz="1900" u="none" strike="noStrike">
                          <a:effectLst/>
                        </a:rPr>
                        <a:t>Zorro Ark</a:t>
                      </a:r>
                      <a:endParaRPr lang="en-US" sz="1900" b="0" i="0" u="none" strike="noStrike">
                        <a:solidFill>
                          <a:srgbClr val="000000"/>
                        </a:solidFill>
                        <a:effectLst/>
                        <a:latin typeface="Aptos Narrow" panose="020B0004020202020204" pitchFamily="34" charset="0"/>
                      </a:endParaRPr>
                    </a:p>
                  </a:txBody>
                  <a:tcPr marL="11444" marR="11444" marT="11444" marB="0" anchor="b"/>
                </a:tc>
                <a:tc>
                  <a:txBody>
                    <a:bodyPr/>
                    <a:lstStyle/>
                    <a:p>
                      <a:pPr algn="l" fontAlgn="b"/>
                      <a:r>
                        <a:rPr lang="en-US" sz="1900" u="none" strike="noStrike">
                          <a:effectLst/>
                        </a:rPr>
                        <a:t>Comedy</a:t>
                      </a:r>
                      <a:endParaRPr lang="en-US" sz="1900" b="0" i="0" u="none" strike="noStrike">
                        <a:solidFill>
                          <a:srgbClr val="000000"/>
                        </a:solidFill>
                        <a:effectLst/>
                        <a:latin typeface="Aptos Narrow" panose="020B0004020202020204" pitchFamily="34" charset="0"/>
                      </a:endParaRPr>
                    </a:p>
                  </a:txBody>
                  <a:tcPr marL="11444" marR="11444" marT="11444" marB="0" anchor="b"/>
                </a:tc>
                <a:tc>
                  <a:txBody>
                    <a:bodyPr/>
                    <a:lstStyle/>
                    <a:p>
                      <a:pPr algn="ctr" fontAlgn="b"/>
                      <a:r>
                        <a:rPr lang="ru-RU" sz="1900" u="none" strike="noStrike">
                          <a:effectLst/>
                        </a:rPr>
                        <a:t>4.99</a:t>
                      </a:r>
                      <a:endParaRPr lang="ru-RU" sz="1900" b="0" i="0" u="none" strike="noStrike">
                        <a:solidFill>
                          <a:srgbClr val="000000"/>
                        </a:solidFill>
                        <a:effectLst/>
                        <a:latin typeface="Aptos Narrow" panose="020B0004020202020204" pitchFamily="34" charset="0"/>
                      </a:endParaRPr>
                    </a:p>
                  </a:txBody>
                  <a:tcPr marL="11444" marR="11444" marT="11444" marB="0" anchor="b"/>
                </a:tc>
                <a:tc>
                  <a:txBody>
                    <a:bodyPr/>
                    <a:lstStyle/>
                    <a:p>
                      <a:pPr algn="ctr" fontAlgn="b"/>
                      <a:r>
                        <a:rPr lang="en-US" sz="1900" u="none" strike="noStrike">
                          <a:effectLst/>
                        </a:rPr>
                        <a:t>NC-17</a:t>
                      </a:r>
                      <a:endParaRPr lang="en-US" sz="1900" b="0" i="0" u="none" strike="noStrike">
                        <a:solidFill>
                          <a:srgbClr val="000000"/>
                        </a:solidFill>
                        <a:effectLst/>
                        <a:latin typeface="Aptos Narrow" panose="020B0004020202020204" pitchFamily="34" charset="0"/>
                      </a:endParaRPr>
                    </a:p>
                  </a:txBody>
                  <a:tcPr marL="11444" marR="11444" marT="11444" marB="0" anchor="b"/>
                </a:tc>
                <a:tc>
                  <a:txBody>
                    <a:bodyPr/>
                    <a:lstStyle/>
                    <a:p>
                      <a:pPr algn="ctr" fontAlgn="b"/>
                      <a:r>
                        <a:rPr lang="ru-RU" sz="1900" u="none" strike="noStrike">
                          <a:effectLst/>
                        </a:rPr>
                        <a:t>28</a:t>
                      </a:r>
                      <a:endParaRPr lang="ru-RU" sz="1900" b="0" i="0" u="none" strike="noStrike">
                        <a:solidFill>
                          <a:srgbClr val="000000"/>
                        </a:solidFill>
                        <a:effectLst/>
                        <a:latin typeface="Aptos Narrow" panose="020B0004020202020204" pitchFamily="34" charset="0"/>
                      </a:endParaRPr>
                    </a:p>
                  </a:txBody>
                  <a:tcPr marL="11444" marR="11444" marT="11444" marB="0" anchor="b"/>
                </a:tc>
                <a:tc>
                  <a:txBody>
                    <a:bodyPr/>
                    <a:lstStyle/>
                    <a:p>
                      <a:pPr algn="r" fontAlgn="b"/>
                      <a:r>
                        <a:rPr lang="ru-RU" sz="1900" u="none" strike="noStrike">
                          <a:effectLst/>
                        </a:rPr>
                        <a:t>199.72</a:t>
                      </a:r>
                      <a:endParaRPr lang="ru-RU" sz="1900" b="0" i="0" u="none" strike="noStrike">
                        <a:solidFill>
                          <a:srgbClr val="000000"/>
                        </a:solidFill>
                        <a:effectLst/>
                        <a:latin typeface="Aptos Narrow" panose="020B0004020202020204" pitchFamily="34" charset="0"/>
                      </a:endParaRPr>
                    </a:p>
                  </a:txBody>
                  <a:tcPr marL="11444" marR="11444" marT="11444" marB="0" anchor="b"/>
                </a:tc>
                <a:extLst>
                  <a:ext uri="{0D108BD9-81ED-4DB2-BD59-A6C34878D82A}">
                    <a16:rowId xmlns:a16="http://schemas.microsoft.com/office/drawing/2014/main" val="3354401883"/>
                  </a:ext>
                </a:extLst>
              </a:tr>
              <a:tr h="340447">
                <a:tc>
                  <a:txBody>
                    <a:bodyPr/>
                    <a:lstStyle/>
                    <a:p>
                      <a:pPr algn="l" fontAlgn="b"/>
                      <a:r>
                        <a:rPr lang="en-US" sz="1900" u="none" strike="noStrike">
                          <a:effectLst/>
                        </a:rPr>
                        <a:t>Wife Turn</a:t>
                      </a:r>
                      <a:endParaRPr lang="en-US" sz="1900" b="0" i="0" u="none" strike="noStrike">
                        <a:solidFill>
                          <a:srgbClr val="000000"/>
                        </a:solidFill>
                        <a:effectLst/>
                        <a:latin typeface="Aptos Narrow" panose="020B0004020202020204" pitchFamily="34" charset="0"/>
                      </a:endParaRPr>
                    </a:p>
                  </a:txBody>
                  <a:tcPr marL="11444" marR="11444" marT="11444" marB="0" anchor="b"/>
                </a:tc>
                <a:tc>
                  <a:txBody>
                    <a:bodyPr/>
                    <a:lstStyle/>
                    <a:p>
                      <a:pPr algn="l" fontAlgn="b"/>
                      <a:r>
                        <a:rPr lang="en-US" sz="1900" u="none" strike="noStrike">
                          <a:effectLst/>
                        </a:rPr>
                        <a:t>Documentary</a:t>
                      </a:r>
                      <a:endParaRPr lang="en-US" sz="1900" b="0" i="0" u="none" strike="noStrike">
                        <a:solidFill>
                          <a:srgbClr val="000000"/>
                        </a:solidFill>
                        <a:effectLst/>
                        <a:latin typeface="Aptos Narrow" panose="020B0004020202020204" pitchFamily="34" charset="0"/>
                      </a:endParaRPr>
                    </a:p>
                  </a:txBody>
                  <a:tcPr marL="11444" marR="11444" marT="11444" marB="0" anchor="b"/>
                </a:tc>
                <a:tc>
                  <a:txBody>
                    <a:bodyPr/>
                    <a:lstStyle/>
                    <a:p>
                      <a:pPr algn="ctr" fontAlgn="b"/>
                      <a:r>
                        <a:rPr lang="ru-RU" sz="1900" u="none" strike="noStrike">
                          <a:effectLst/>
                        </a:rPr>
                        <a:t>4.99</a:t>
                      </a:r>
                      <a:endParaRPr lang="ru-RU" sz="1900" b="0" i="0" u="none" strike="noStrike">
                        <a:solidFill>
                          <a:srgbClr val="000000"/>
                        </a:solidFill>
                        <a:effectLst/>
                        <a:latin typeface="Aptos Narrow" panose="020B0004020202020204" pitchFamily="34" charset="0"/>
                      </a:endParaRPr>
                    </a:p>
                  </a:txBody>
                  <a:tcPr marL="11444" marR="11444" marT="11444" marB="0" anchor="b"/>
                </a:tc>
                <a:tc>
                  <a:txBody>
                    <a:bodyPr/>
                    <a:lstStyle/>
                    <a:p>
                      <a:pPr algn="ctr" fontAlgn="b"/>
                      <a:r>
                        <a:rPr lang="en-US" sz="1900" u="none" strike="noStrike">
                          <a:effectLst/>
                        </a:rPr>
                        <a:t>NC-17</a:t>
                      </a:r>
                      <a:endParaRPr lang="en-US" sz="1900" b="0" i="0" u="none" strike="noStrike">
                        <a:solidFill>
                          <a:srgbClr val="000000"/>
                        </a:solidFill>
                        <a:effectLst/>
                        <a:latin typeface="Aptos Narrow" panose="020B0004020202020204" pitchFamily="34" charset="0"/>
                      </a:endParaRPr>
                    </a:p>
                  </a:txBody>
                  <a:tcPr marL="11444" marR="11444" marT="11444" marB="0" anchor="b"/>
                </a:tc>
                <a:tc>
                  <a:txBody>
                    <a:bodyPr/>
                    <a:lstStyle/>
                    <a:p>
                      <a:pPr algn="ctr" fontAlgn="b"/>
                      <a:r>
                        <a:rPr lang="ru-RU" sz="1900" u="none" strike="noStrike">
                          <a:effectLst/>
                        </a:rPr>
                        <a:t>27</a:t>
                      </a:r>
                      <a:endParaRPr lang="ru-RU" sz="1900" b="0" i="0" u="none" strike="noStrike">
                        <a:solidFill>
                          <a:srgbClr val="000000"/>
                        </a:solidFill>
                        <a:effectLst/>
                        <a:latin typeface="Aptos Narrow" panose="020B0004020202020204" pitchFamily="34" charset="0"/>
                      </a:endParaRPr>
                    </a:p>
                  </a:txBody>
                  <a:tcPr marL="11444" marR="11444" marT="11444" marB="0" anchor="b"/>
                </a:tc>
                <a:tc>
                  <a:txBody>
                    <a:bodyPr/>
                    <a:lstStyle/>
                    <a:p>
                      <a:pPr algn="r" fontAlgn="b"/>
                      <a:r>
                        <a:rPr lang="ru-RU" sz="1900" u="none" strike="noStrike">
                          <a:effectLst/>
                        </a:rPr>
                        <a:t>198.73</a:t>
                      </a:r>
                      <a:endParaRPr lang="ru-RU" sz="1900" b="0" i="0" u="none" strike="noStrike">
                        <a:solidFill>
                          <a:srgbClr val="000000"/>
                        </a:solidFill>
                        <a:effectLst/>
                        <a:latin typeface="Aptos Narrow" panose="020B0004020202020204" pitchFamily="34" charset="0"/>
                      </a:endParaRPr>
                    </a:p>
                  </a:txBody>
                  <a:tcPr marL="11444" marR="11444" marT="11444" marB="0" anchor="b"/>
                </a:tc>
                <a:extLst>
                  <a:ext uri="{0D108BD9-81ED-4DB2-BD59-A6C34878D82A}">
                    <a16:rowId xmlns:a16="http://schemas.microsoft.com/office/drawing/2014/main" val="1980220114"/>
                  </a:ext>
                </a:extLst>
              </a:tr>
              <a:tr h="340447">
                <a:tc>
                  <a:txBody>
                    <a:bodyPr/>
                    <a:lstStyle/>
                    <a:p>
                      <a:pPr algn="l" fontAlgn="b"/>
                      <a:r>
                        <a:rPr lang="en-US" sz="1900" u="none" strike="noStrike">
                          <a:effectLst/>
                        </a:rPr>
                        <a:t>Innocent Usual</a:t>
                      </a:r>
                      <a:endParaRPr lang="en-US" sz="1900" b="0" i="0" u="none" strike="noStrike">
                        <a:solidFill>
                          <a:srgbClr val="000000"/>
                        </a:solidFill>
                        <a:effectLst/>
                        <a:latin typeface="Aptos Narrow" panose="020B0004020202020204" pitchFamily="34" charset="0"/>
                      </a:endParaRPr>
                    </a:p>
                  </a:txBody>
                  <a:tcPr marL="11444" marR="11444" marT="11444" marB="0" anchor="b"/>
                </a:tc>
                <a:tc>
                  <a:txBody>
                    <a:bodyPr/>
                    <a:lstStyle/>
                    <a:p>
                      <a:pPr algn="l" fontAlgn="b"/>
                      <a:r>
                        <a:rPr lang="en-US" sz="1900" u="none" strike="noStrike">
                          <a:effectLst/>
                        </a:rPr>
                        <a:t>Foreign</a:t>
                      </a:r>
                      <a:endParaRPr lang="en-US" sz="1900" b="0" i="0" u="none" strike="noStrike">
                        <a:solidFill>
                          <a:srgbClr val="000000"/>
                        </a:solidFill>
                        <a:effectLst/>
                        <a:latin typeface="Aptos Narrow" panose="020B0004020202020204" pitchFamily="34" charset="0"/>
                      </a:endParaRPr>
                    </a:p>
                  </a:txBody>
                  <a:tcPr marL="11444" marR="11444" marT="11444" marB="0" anchor="b"/>
                </a:tc>
                <a:tc>
                  <a:txBody>
                    <a:bodyPr/>
                    <a:lstStyle/>
                    <a:p>
                      <a:pPr algn="ctr" fontAlgn="b"/>
                      <a:r>
                        <a:rPr lang="ru-RU" sz="1900" u="none" strike="noStrike">
                          <a:effectLst/>
                        </a:rPr>
                        <a:t>4.99</a:t>
                      </a:r>
                      <a:endParaRPr lang="ru-RU" sz="1900" b="0" i="0" u="none" strike="noStrike">
                        <a:solidFill>
                          <a:srgbClr val="000000"/>
                        </a:solidFill>
                        <a:effectLst/>
                        <a:latin typeface="Aptos Narrow" panose="020B0004020202020204" pitchFamily="34" charset="0"/>
                      </a:endParaRPr>
                    </a:p>
                  </a:txBody>
                  <a:tcPr marL="11444" marR="11444" marT="11444" marB="0" anchor="b"/>
                </a:tc>
                <a:tc>
                  <a:txBody>
                    <a:bodyPr/>
                    <a:lstStyle/>
                    <a:p>
                      <a:pPr algn="ctr" fontAlgn="b"/>
                      <a:r>
                        <a:rPr lang="en-US" sz="1900" u="none" strike="noStrike">
                          <a:effectLst/>
                        </a:rPr>
                        <a:t>PG-13</a:t>
                      </a:r>
                      <a:endParaRPr lang="en-US" sz="1900" b="0" i="0" u="none" strike="noStrike">
                        <a:solidFill>
                          <a:srgbClr val="000000"/>
                        </a:solidFill>
                        <a:effectLst/>
                        <a:latin typeface="Aptos Narrow" panose="020B0004020202020204" pitchFamily="34" charset="0"/>
                      </a:endParaRPr>
                    </a:p>
                  </a:txBody>
                  <a:tcPr marL="11444" marR="11444" marT="11444" marB="0" anchor="b"/>
                </a:tc>
                <a:tc>
                  <a:txBody>
                    <a:bodyPr/>
                    <a:lstStyle/>
                    <a:p>
                      <a:pPr algn="ctr" fontAlgn="b"/>
                      <a:r>
                        <a:rPr lang="ru-RU" sz="1900" u="none" strike="noStrike">
                          <a:effectLst/>
                        </a:rPr>
                        <a:t>26</a:t>
                      </a:r>
                      <a:endParaRPr lang="ru-RU" sz="1900" b="0" i="0" u="none" strike="noStrike">
                        <a:solidFill>
                          <a:srgbClr val="000000"/>
                        </a:solidFill>
                        <a:effectLst/>
                        <a:latin typeface="Aptos Narrow" panose="020B0004020202020204" pitchFamily="34" charset="0"/>
                      </a:endParaRPr>
                    </a:p>
                  </a:txBody>
                  <a:tcPr marL="11444" marR="11444" marT="11444" marB="0" anchor="b"/>
                </a:tc>
                <a:tc>
                  <a:txBody>
                    <a:bodyPr/>
                    <a:lstStyle/>
                    <a:p>
                      <a:pPr algn="r" fontAlgn="b"/>
                      <a:r>
                        <a:rPr lang="ru-RU" sz="1900" u="none" strike="noStrike">
                          <a:effectLst/>
                        </a:rPr>
                        <a:t>191.74</a:t>
                      </a:r>
                      <a:endParaRPr lang="ru-RU" sz="1900" b="0" i="0" u="none" strike="noStrike">
                        <a:solidFill>
                          <a:srgbClr val="000000"/>
                        </a:solidFill>
                        <a:effectLst/>
                        <a:latin typeface="Aptos Narrow" panose="020B0004020202020204" pitchFamily="34" charset="0"/>
                      </a:endParaRPr>
                    </a:p>
                  </a:txBody>
                  <a:tcPr marL="11444" marR="11444" marT="11444" marB="0" anchor="b"/>
                </a:tc>
                <a:extLst>
                  <a:ext uri="{0D108BD9-81ED-4DB2-BD59-A6C34878D82A}">
                    <a16:rowId xmlns:a16="http://schemas.microsoft.com/office/drawing/2014/main" val="3202904552"/>
                  </a:ext>
                </a:extLst>
              </a:tr>
              <a:tr h="340447">
                <a:tc>
                  <a:txBody>
                    <a:bodyPr/>
                    <a:lstStyle/>
                    <a:p>
                      <a:pPr algn="l" fontAlgn="b"/>
                      <a:r>
                        <a:rPr lang="en-US" sz="1900" u="none" strike="noStrike">
                          <a:effectLst/>
                        </a:rPr>
                        <a:t>Hustler Party</a:t>
                      </a:r>
                      <a:endParaRPr lang="en-US" sz="1900" b="0" i="0" u="none" strike="noStrike">
                        <a:solidFill>
                          <a:srgbClr val="000000"/>
                        </a:solidFill>
                        <a:effectLst/>
                        <a:latin typeface="Aptos Narrow" panose="020B0004020202020204" pitchFamily="34" charset="0"/>
                      </a:endParaRPr>
                    </a:p>
                  </a:txBody>
                  <a:tcPr marL="11444" marR="11444" marT="11444" marB="0" anchor="b"/>
                </a:tc>
                <a:tc>
                  <a:txBody>
                    <a:bodyPr/>
                    <a:lstStyle/>
                    <a:p>
                      <a:pPr algn="l" fontAlgn="b"/>
                      <a:r>
                        <a:rPr lang="en-US" sz="1900" u="none" strike="noStrike">
                          <a:effectLst/>
                        </a:rPr>
                        <a:t>Comedy</a:t>
                      </a:r>
                      <a:endParaRPr lang="en-US" sz="1900" b="0" i="0" u="none" strike="noStrike">
                        <a:solidFill>
                          <a:srgbClr val="000000"/>
                        </a:solidFill>
                        <a:effectLst/>
                        <a:latin typeface="Aptos Narrow" panose="020B0004020202020204" pitchFamily="34" charset="0"/>
                      </a:endParaRPr>
                    </a:p>
                  </a:txBody>
                  <a:tcPr marL="11444" marR="11444" marT="11444" marB="0" anchor="b"/>
                </a:tc>
                <a:tc>
                  <a:txBody>
                    <a:bodyPr/>
                    <a:lstStyle/>
                    <a:p>
                      <a:pPr algn="ctr" fontAlgn="b"/>
                      <a:r>
                        <a:rPr lang="ru-RU" sz="1900" u="none" strike="noStrike">
                          <a:effectLst/>
                        </a:rPr>
                        <a:t>4.99</a:t>
                      </a:r>
                      <a:endParaRPr lang="ru-RU" sz="1900" b="0" i="0" u="none" strike="noStrike">
                        <a:solidFill>
                          <a:srgbClr val="000000"/>
                        </a:solidFill>
                        <a:effectLst/>
                        <a:latin typeface="Aptos Narrow" panose="020B0004020202020204" pitchFamily="34" charset="0"/>
                      </a:endParaRPr>
                    </a:p>
                  </a:txBody>
                  <a:tcPr marL="11444" marR="11444" marT="11444" marB="0" anchor="b"/>
                </a:tc>
                <a:tc>
                  <a:txBody>
                    <a:bodyPr/>
                    <a:lstStyle/>
                    <a:p>
                      <a:pPr algn="ctr" fontAlgn="b"/>
                      <a:r>
                        <a:rPr lang="en-US" sz="1900" u="none" strike="noStrike">
                          <a:effectLst/>
                        </a:rPr>
                        <a:t>NC-17</a:t>
                      </a:r>
                      <a:endParaRPr lang="en-US" sz="1900" b="0" i="0" u="none" strike="noStrike">
                        <a:solidFill>
                          <a:srgbClr val="000000"/>
                        </a:solidFill>
                        <a:effectLst/>
                        <a:latin typeface="Aptos Narrow" panose="020B0004020202020204" pitchFamily="34" charset="0"/>
                      </a:endParaRPr>
                    </a:p>
                  </a:txBody>
                  <a:tcPr marL="11444" marR="11444" marT="11444" marB="0" anchor="b"/>
                </a:tc>
                <a:tc>
                  <a:txBody>
                    <a:bodyPr/>
                    <a:lstStyle/>
                    <a:p>
                      <a:pPr algn="ctr" fontAlgn="b"/>
                      <a:r>
                        <a:rPr lang="ru-RU" sz="1900" u="none" strike="noStrike">
                          <a:effectLst/>
                        </a:rPr>
                        <a:t>22</a:t>
                      </a:r>
                      <a:endParaRPr lang="ru-RU" sz="1900" b="0" i="0" u="none" strike="noStrike">
                        <a:solidFill>
                          <a:srgbClr val="000000"/>
                        </a:solidFill>
                        <a:effectLst/>
                        <a:latin typeface="Aptos Narrow" panose="020B0004020202020204" pitchFamily="34" charset="0"/>
                      </a:endParaRPr>
                    </a:p>
                  </a:txBody>
                  <a:tcPr marL="11444" marR="11444" marT="11444" marB="0" anchor="b"/>
                </a:tc>
                <a:tc>
                  <a:txBody>
                    <a:bodyPr/>
                    <a:lstStyle/>
                    <a:p>
                      <a:pPr algn="r" fontAlgn="b"/>
                      <a:r>
                        <a:rPr lang="ru-RU" sz="1900" u="none" strike="noStrike">
                          <a:effectLst/>
                        </a:rPr>
                        <a:t>190.78</a:t>
                      </a:r>
                      <a:endParaRPr lang="ru-RU" sz="1900" b="0" i="0" u="none" strike="noStrike">
                        <a:solidFill>
                          <a:srgbClr val="000000"/>
                        </a:solidFill>
                        <a:effectLst/>
                        <a:latin typeface="Aptos Narrow" panose="020B0004020202020204" pitchFamily="34" charset="0"/>
                      </a:endParaRPr>
                    </a:p>
                  </a:txBody>
                  <a:tcPr marL="11444" marR="11444" marT="11444" marB="0" anchor="b"/>
                </a:tc>
                <a:extLst>
                  <a:ext uri="{0D108BD9-81ED-4DB2-BD59-A6C34878D82A}">
                    <a16:rowId xmlns:a16="http://schemas.microsoft.com/office/drawing/2014/main" val="1075456242"/>
                  </a:ext>
                </a:extLst>
              </a:tr>
              <a:tr h="340447">
                <a:tc>
                  <a:txBody>
                    <a:bodyPr/>
                    <a:lstStyle/>
                    <a:p>
                      <a:pPr algn="l" fontAlgn="b"/>
                      <a:r>
                        <a:rPr lang="en-US" sz="1900" u="none" strike="noStrike">
                          <a:effectLst/>
                        </a:rPr>
                        <a:t>Saturday Lambs</a:t>
                      </a:r>
                      <a:endParaRPr lang="en-US" sz="1900" b="0" i="0" u="none" strike="noStrike">
                        <a:solidFill>
                          <a:srgbClr val="000000"/>
                        </a:solidFill>
                        <a:effectLst/>
                        <a:latin typeface="Aptos Narrow" panose="020B0004020202020204" pitchFamily="34" charset="0"/>
                      </a:endParaRPr>
                    </a:p>
                  </a:txBody>
                  <a:tcPr marL="11444" marR="11444" marT="11444" marB="0" anchor="b"/>
                </a:tc>
                <a:tc>
                  <a:txBody>
                    <a:bodyPr/>
                    <a:lstStyle/>
                    <a:p>
                      <a:pPr algn="l" fontAlgn="b"/>
                      <a:r>
                        <a:rPr lang="en-US" sz="1900" u="none" strike="noStrike">
                          <a:effectLst/>
                        </a:rPr>
                        <a:t>Sports</a:t>
                      </a:r>
                      <a:endParaRPr lang="en-US" sz="1900" b="0" i="0" u="none" strike="noStrike">
                        <a:solidFill>
                          <a:srgbClr val="000000"/>
                        </a:solidFill>
                        <a:effectLst/>
                        <a:latin typeface="Aptos Narrow" panose="020B0004020202020204" pitchFamily="34" charset="0"/>
                      </a:endParaRPr>
                    </a:p>
                  </a:txBody>
                  <a:tcPr marL="11444" marR="11444" marT="11444" marB="0" anchor="b"/>
                </a:tc>
                <a:tc>
                  <a:txBody>
                    <a:bodyPr/>
                    <a:lstStyle/>
                    <a:p>
                      <a:pPr algn="ctr" fontAlgn="b"/>
                      <a:r>
                        <a:rPr lang="ru-RU" sz="1900" u="none" strike="noStrike">
                          <a:effectLst/>
                        </a:rPr>
                        <a:t>4.99</a:t>
                      </a:r>
                      <a:endParaRPr lang="ru-RU" sz="1900" b="0" i="0" u="none" strike="noStrike">
                        <a:solidFill>
                          <a:srgbClr val="000000"/>
                        </a:solidFill>
                        <a:effectLst/>
                        <a:latin typeface="Aptos Narrow" panose="020B0004020202020204" pitchFamily="34" charset="0"/>
                      </a:endParaRPr>
                    </a:p>
                  </a:txBody>
                  <a:tcPr marL="11444" marR="11444" marT="11444" marB="0" anchor="b"/>
                </a:tc>
                <a:tc>
                  <a:txBody>
                    <a:bodyPr/>
                    <a:lstStyle/>
                    <a:p>
                      <a:pPr algn="ctr" fontAlgn="b"/>
                      <a:r>
                        <a:rPr lang="en-US" sz="1900" u="none" strike="noStrike">
                          <a:effectLst/>
                        </a:rPr>
                        <a:t>G</a:t>
                      </a:r>
                      <a:endParaRPr lang="en-US" sz="1900" b="0" i="0" u="none" strike="noStrike">
                        <a:solidFill>
                          <a:srgbClr val="000000"/>
                        </a:solidFill>
                        <a:effectLst/>
                        <a:latin typeface="Aptos Narrow" panose="020B0004020202020204" pitchFamily="34" charset="0"/>
                      </a:endParaRPr>
                    </a:p>
                  </a:txBody>
                  <a:tcPr marL="11444" marR="11444" marT="11444" marB="0" anchor="b"/>
                </a:tc>
                <a:tc>
                  <a:txBody>
                    <a:bodyPr/>
                    <a:lstStyle/>
                    <a:p>
                      <a:pPr algn="ctr" fontAlgn="b"/>
                      <a:r>
                        <a:rPr lang="ru-RU" sz="1900" u="none" strike="noStrike">
                          <a:effectLst/>
                        </a:rPr>
                        <a:t>26</a:t>
                      </a:r>
                      <a:endParaRPr lang="ru-RU" sz="1900" b="0" i="0" u="none" strike="noStrike">
                        <a:solidFill>
                          <a:srgbClr val="000000"/>
                        </a:solidFill>
                        <a:effectLst/>
                        <a:latin typeface="Aptos Narrow" panose="020B0004020202020204" pitchFamily="34" charset="0"/>
                      </a:endParaRPr>
                    </a:p>
                  </a:txBody>
                  <a:tcPr marL="11444" marR="11444" marT="11444" marB="0" anchor="b"/>
                </a:tc>
                <a:tc>
                  <a:txBody>
                    <a:bodyPr/>
                    <a:lstStyle/>
                    <a:p>
                      <a:pPr algn="r" fontAlgn="b"/>
                      <a:r>
                        <a:rPr lang="ru-RU" sz="1900" u="none" strike="noStrike">
                          <a:effectLst/>
                        </a:rPr>
                        <a:t>190.74</a:t>
                      </a:r>
                      <a:endParaRPr lang="ru-RU" sz="1900" b="0" i="0" u="none" strike="noStrike">
                        <a:solidFill>
                          <a:srgbClr val="000000"/>
                        </a:solidFill>
                        <a:effectLst/>
                        <a:latin typeface="Aptos Narrow" panose="020B0004020202020204" pitchFamily="34" charset="0"/>
                      </a:endParaRPr>
                    </a:p>
                  </a:txBody>
                  <a:tcPr marL="11444" marR="11444" marT="11444" marB="0" anchor="b"/>
                </a:tc>
                <a:extLst>
                  <a:ext uri="{0D108BD9-81ED-4DB2-BD59-A6C34878D82A}">
                    <a16:rowId xmlns:a16="http://schemas.microsoft.com/office/drawing/2014/main" val="1853757844"/>
                  </a:ext>
                </a:extLst>
              </a:tr>
              <a:tr h="340447">
                <a:tc>
                  <a:txBody>
                    <a:bodyPr/>
                    <a:lstStyle/>
                    <a:p>
                      <a:pPr algn="l" fontAlgn="b"/>
                      <a:r>
                        <a:rPr lang="en-US" sz="1900" u="none" strike="noStrike">
                          <a:effectLst/>
                        </a:rPr>
                        <a:t>Titans Jerk</a:t>
                      </a:r>
                      <a:endParaRPr lang="en-US" sz="1900" b="0" i="0" u="none" strike="noStrike">
                        <a:solidFill>
                          <a:srgbClr val="000000"/>
                        </a:solidFill>
                        <a:effectLst/>
                        <a:latin typeface="Aptos Narrow" panose="020B0004020202020204" pitchFamily="34" charset="0"/>
                      </a:endParaRPr>
                    </a:p>
                  </a:txBody>
                  <a:tcPr marL="11444" marR="11444" marT="11444" marB="0" anchor="b"/>
                </a:tc>
                <a:tc>
                  <a:txBody>
                    <a:bodyPr/>
                    <a:lstStyle/>
                    <a:p>
                      <a:pPr algn="l" fontAlgn="b"/>
                      <a:r>
                        <a:rPr lang="en-US" sz="1900" u="none" strike="noStrike">
                          <a:effectLst/>
                        </a:rPr>
                        <a:t>Sci-Fi</a:t>
                      </a:r>
                      <a:endParaRPr lang="en-US" sz="1900" b="0" i="0" u="none" strike="noStrike">
                        <a:solidFill>
                          <a:srgbClr val="000000"/>
                        </a:solidFill>
                        <a:effectLst/>
                        <a:latin typeface="Aptos Narrow" panose="020B0004020202020204" pitchFamily="34" charset="0"/>
                      </a:endParaRPr>
                    </a:p>
                  </a:txBody>
                  <a:tcPr marL="11444" marR="11444" marT="11444" marB="0" anchor="b"/>
                </a:tc>
                <a:tc>
                  <a:txBody>
                    <a:bodyPr/>
                    <a:lstStyle/>
                    <a:p>
                      <a:pPr algn="ctr" fontAlgn="b"/>
                      <a:r>
                        <a:rPr lang="ru-RU" sz="1900" u="none" strike="noStrike">
                          <a:effectLst/>
                        </a:rPr>
                        <a:t>4.99</a:t>
                      </a:r>
                      <a:endParaRPr lang="ru-RU" sz="1900" b="0" i="0" u="none" strike="noStrike">
                        <a:solidFill>
                          <a:srgbClr val="000000"/>
                        </a:solidFill>
                        <a:effectLst/>
                        <a:latin typeface="Aptos Narrow" panose="020B0004020202020204" pitchFamily="34" charset="0"/>
                      </a:endParaRPr>
                    </a:p>
                  </a:txBody>
                  <a:tcPr marL="11444" marR="11444" marT="11444" marB="0" anchor="b"/>
                </a:tc>
                <a:tc>
                  <a:txBody>
                    <a:bodyPr/>
                    <a:lstStyle/>
                    <a:p>
                      <a:pPr algn="ctr" fontAlgn="b"/>
                      <a:r>
                        <a:rPr lang="en-US" sz="1900" u="none" strike="noStrike">
                          <a:effectLst/>
                        </a:rPr>
                        <a:t>PG</a:t>
                      </a:r>
                      <a:endParaRPr lang="en-US" sz="1900" b="0" i="0" u="none" strike="noStrike">
                        <a:solidFill>
                          <a:srgbClr val="000000"/>
                        </a:solidFill>
                        <a:effectLst/>
                        <a:latin typeface="Aptos Narrow" panose="020B0004020202020204" pitchFamily="34" charset="0"/>
                      </a:endParaRPr>
                    </a:p>
                  </a:txBody>
                  <a:tcPr marL="11444" marR="11444" marT="11444" marB="0" anchor="b"/>
                </a:tc>
                <a:tc>
                  <a:txBody>
                    <a:bodyPr/>
                    <a:lstStyle/>
                    <a:p>
                      <a:pPr algn="ctr" fontAlgn="b"/>
                      <a:r>
                        <a:rPr lang="ru-RU" sz="1900" u="none" strike="noStrike">
                          <a:effectLst/>
                        </a:rPr>
                        <a:t>27</a:t>
                      </a:r>
                      <a:endParaRPr lang="ru-RU" sz="1900" b="0" i="0" u="none" strike="noStrike">
                        <a:solidFill>
                          <a:srgbClr val="000000"/>
                        </a:solidFill>
                        <a:effectLst/>
                        <a:latin typeface="Aptos Narrow" panose="020B0004020202020204" pitchFamily="34" charset="0"/>
                      </a:endParaRPr>
                    </a:p>
                  </a:txBody>
                  <a:tcPr marL="11444" marR="11444" marT="11444" marB="0" anchor="b"/>
                </a:tc>
                <a:tc>
                  <a:txBody>
                    <a:bodyPr/>
                    <a:lstStyle/>
                    <a:p>
                      <a:pPr algn="r" fontAlgn="b"/>
                      <a:r>
                        <a:rPr lang="ru-RU" sz="1900" u="none" strike="noStrike">
                          <a:effectLst/>
                        </a:rPr>
                        <a:t>186.73</a:t>
                      </a:r>
                      <a:endParaRPr lang="ru-RU" sz="1900" b="0" i="0" u="none" strike="noStrike">
                        <a:solidFill>
                          <a:srgbClr val="000000"/>
                        </a:solidFill>
                        <a:effectLst/>
                        <a:latin typeface="Aptos Narrow" panose="020B0004020202020204" pitchFamily="34" charset="0"/>
                      </a:endParaRPr>
                    </a:p>
                  </a:txBody>
                  <a:tcPr marL="11444" marR="11444" marT="11444" marB="0" anchor="b"/>
                </a:tc>
                <a:extLst>
                  <a:ext uri="{0D108BD9-81ED-4DB2-BD59-A6C34878D82A}">
                    <a16:rowId xmlns:a16="http://schemas.microsoft.com/office/drawing/2014/main" val="975603780"/>
                  </a:ext>
                </a:extLst>
              </a:tr>
              <a:tr h="340447">
                <a:tc>
                  <a:txBody>
                    <a:bodyPr/>
                    <a:lstStyle/>
                    <a:p>
                      <a:pPr algn="l" fontAlgn="b"/>
                      <a:r>
                        <a:rPr lang="en-US" sz="1900" u="none" strike="noStrike">
                          <a:effectLst/>
                        </a:rPr>
                        <a:t>Harry Idaho</a:t>
                      </a:r>
                      <a:endParaRPr lang="en-US" sz="1900" b="0" i="0" u="none" strike="noStrike">
                        <a:solidFill>
                          <a:srgbClr val="000000"/>
                        </a:solidFill>
                        <a:effectLst/>
                        <a:latin typeface="Aptos Narrow" panose="020B0004020202020204" pitchFamily="34" charset="0"/>
                      </a:endParaRPr>
                    </a:p>
                  </a:txBody>
                  <a:tcPr marL="11444" marR="11444" marT="11444" marB="0" anchor="b"/>
                </a:tc>
                <a:tc>
                  <a:txBody>
                    <a:bodyPr/>
                    <a:lstStyle/>
                    <a:p>
                      <a:pPr algn="l" fontAlgn="b"/>
                      <a:r>
                        <a:rPr lang="en-US" sz="1900" u="none" strike="noStrike">
                          <a:effectLst/>
                        </a:rPr>
                        <a:t>Drama</a:t>
                      </a:r>
                      <a:endParaRPr lang="en-US" sz="1900" b="0" i="0" u="none" strike="noStrike">
                        <a:solidFill>
                          <a:srgbClr val="000000"/>
                        </a:solidFill>
                        <a:effectLst/>
                        <a:latin typeface="Aptos Narrow" panose="020B0004020202020204" pitchFamily="34" charset="0"/>
                      </a:endParaRPr>
                    </a:p>
                  </a:txBody>
                  <a:tcPr marL="11444" marR="11444" marT="11444" marB="0" anchor="b"/>
                </a:tc>
                <a:tc>
                  <a:txBody>
                    <a:bodyPr/>
                    <a:lstStyle/>
                    <a:p>
                      <a:pPr algn="ctr" fontAlgn="b"/>
                      <a:r>
                        <a:rPr lang="ru-RU" sz="1900" u="none" strike="noStrike">
                          <a:effectLst/>
                        </a:rPr>
                        <a:t>4.99</a:t>
                      </a:r>
                      <a:endParaRPr lang="ru-RU" sz="1900" b="0" i="0" u="none" strike="noStrike">
                        <a:solidFill>
                          <a:srgbClr val="000000"/>
                        </a:solidFill>
                        <a:effectLst/>
                        <a:latin typeface="Aptos Narrow" panose="020B0004020202020204" pitchFamily="34" charset="0"/>
                      </a:endParaRPr>
                    </a:p>
                  </a:txBody>
                  <a:tcPr marL="11444" marR="11444" marT="11444" marB="0" anchor="b"/>
                </a:tc>
                <a:tc>
                  <a:txBody>
                    <a:bodyPr/>
                    <a:lstStyle/>
                    <a:p>
                      <a:pPr algn="ctr" fontAlgn="b"/>
                      <a:r>
                        <a:rPr lang="en-US" sz="1900" u="none" strike="noStrike">
                          <a:effectLst/>
                        </a:rPr>
                        <a:t>PG-13</a:t>
                      </a:r>
                      <a:endParaRPr lang="en-US" sz="1900" b="0" i="0" u="none" strike="noStrike">
                        <a:solidFill>
                          <a:srgbClr val="000000"/>
                        </a:solidFill>
                        <a:effectLst/>
                        <a:latin typeface="Aptos Narrow" panose="020B0004020202020204" pitchFamily="34" charset="0"/>
                      </a:endParaRPr>
                    </a:p>
                  </a:txBody>
                  <a:tcPr marL="11444" marR="11444" marT="11444" marB="0" anchor="b"/>
                </a:tc>
                <a:tc>
                  <a:txBody>
                    <a:bodyPr/>
                    <a:lstStyle/>
                    <a:p>
                      <a:pPr algn="ctr" fontAlgn="b"/>
                      <a:r>
                        <a:rPr lang="ru-RU" sz="1900" u="none" strike="noStrike">
                          <a:effectLst/>
                        </a:rPr>
                        <a:t>27</a:t>
                      </a:r>
                      <a:endParaRPr lang="ru-RU" sz="1900" b="0" i="0" u="none" strike="noStrike">
                        <a:solidFill>
                          <a:srgbClr val="000000"/>
                        </a:solidFill>
                        <a:effectLst/>
                        <a:latin typeface="Aptos Narrow" panose="020B0004020202020204" pitchFamily="34" charset="0"/>
                      </a:endParaRPr>
                    </a:p>
                  </a:txBody>
                  <a:tcPr marL="11444" marR="11444" marT="11444" marB="0" anchor="b"/>
                </a:tc>
                <a:tc>
                  <a:txBody>
                    <a:bodyPr/>
                    <a:lstStyle/>
                    <a:p>
                      <a:pPr algn="r" fontAlgn="b"/>
                      <a:r>
                        <a:rPr lang="ru-RU" sz="1900" u="none" strike="noStrike">
                          <a:effectLst/>
                        </a:rPr>
                        <a:t>177.73</a:t>
                      </a:r>
                      <a:endParaRPr lang="ru-RU" sz="1900" b="0" i="0" u="none" strike="noStrike">
                        <a:solidFill>
                          <a:srgbClr val="000000"/>
                        </a:solidFill>
                        <a:effectLst/>
                        <a:latin typeface="Aptos Narrow" panose="020B0004020202020204" pitchFamily="34" charset="0"/>
                      </a:endParaRPr>
                    </a:p>
                  </a:txBody>
                  <a:tcPr marL="11444" marR="11444" marT="11444" marB="0" anchor="b"/>
                </a:tc>
                <a:extLst>
                  <a:ext uri="{0D108BD9-81ED-4DB2-BD59-A6C34878D82A}">
                    <a16:rowId xmlns:a16="http://schemas.microsoft.com/office/drawing/2014/main" val="1539007803"/>
                  </a:ext>
                </a:extLst>
              </a:tr>
              <a:tr h="340447">
                <a:tc>
                  <a:txBody>
                    <a:bodyPr/>
                    <a:lstStyle/>
                    <a:p>
                      <a:pPr algn="l" fontAlgn="b"/>
                      <a:r>
                        <a:rPr lang="en-US" sz="1900" u="none" strike="noStrike">
                          <a:effectLst/>
                        </a:rPr>
                        <a:t>Torque Bound</a:t>
                      </a:r>
                      <a:endParaRPr lang="en-US" sz="1900" b="0" i="0" u="none" strike="noStrike">
                        <a:solidFill>
                          <a:srgbClr val="000000"/>
                        </a:solidFill>
                        <a:effectLst/>
                        <a:latin typeface="Aptos Narrow" panose="020B0004020202020204" pitchFamily="34" charset="0"/>
                      </a:endParaRPr>
                    </a:p>
                  </a:txBody>
                  <a:tcPr marL="11444" marR="11444" marT="11444" marB="0" anchor="b"/>
                </a:tc>
                <a:tc>
                  <a:txBody>
                    <a:bodyPr/>
                    <a:lstStyle/>
                    <a:p>
                      <a:pPr algn="l" fontAlgn="b"/>
                      <a:r>
                        <a:rPr lang="en-US" sz="1900" u="none" strike="noStrike">
                          <a:effectLst/>
                        </a:rPr>
                        <a:t>Drama</a:t>
                      </a:r>
                      <a:endParaRPr lang="en-US" sz="1900" b="0" i="0" u="none" strike="noStrike">
                        <a:solidFill>
                          <a:srgbClr val="000000"/>
                        </a:solidFill>
                        <a:effectLst/>
                        <a:latin typeface="Aptos Narrow" panose="020B0004020202020204" pitchFamily="34" charset="0"/>
                      </a:endParaRPr>
                    </a:p>
                  </a:txBody>
                  <a:tcPr marL="11444" marR="11444" marT="11444" marB="0" anchor="b"/>
                </a:tc>
                <a:tc>
                  <a:txBody>
                    <a:bodyPr/>
                    <a:lstStyle/>
                    <a:p>
                      <a:pPr algn="ctr" fontAlgn="b"/>
                      <a:r>
                        <a:rPr lang="ru-RU" sz="1900" u="none" strike="noStrike">
                          <a:effectLst/>
                        </a:rPr>
                        <a:t>4.99</a:t>
                      </a:r>
                      <a:endParaRPr lang="ru-RU" sz="1900" b="0" i="0" u="none" strike="noStrike">
                        <a:solidFill>
                          <a:srgbClr val="000000"/>
                        </a:solidFill>
                        <a:effectLst/>
                        <a:latin typeface="Aptos Narrow" panose="020B0004020202020204" pitchFamily="34" charset="0"/>
                      </a:endParaRPr>
                    </a:p>
                  </a:txBody>
                  <a:tcPr marL="11444" marR="11444" marT="11444" marB="0" anchor="b"/>
                </a:tc>
                <a:tc>
                  <a:txBody>
                    <a:bodyPr/>
                    <a:lstStyle/>
                    <a:p>
                      <a:pPr algn="ctr" fontAlgn="b"/>
                      <a:r>
                        <a:rPr lang="en-US" sz="1900" u="none" strike="noStrike">
                          <a:effectLst/>
                        </a:rPr>
                        <a:t>G</a:t>
                      </a:r>
                      <a:endParaRPr lang="en-US" sz="1900" b="0" i="0" u="none" strike="noStrike">
                        <a:solidFill>
                          <a:srgbClr val="000000"/>
                        </a:solidFill>
                        <a:effectLst/>
                        <a:latin typeface="Aptos Narrow" panose="020B0004020202020204" pitchFamily="34" charset="0"/>
                      </a:endParaRPr>
                    </a:p>
                  </a:txBody>
                  <a:tcPr marL="11444" marR="11444" marT="11444" marB="0" anchor="b"/>
                </a:tc>
                <a:tc>
                  <a:txBody>
                    <a:bodyPr/>
                    <a:lstStyle/>
                    <a:p>
                      <a:pPr algn="ctr" fontAlgn="b"/>
                      <a:r>
                        <a:rPr lang="ru-RU" sz="1900" u="none" strike="noStrike">
                          <a:effectLst/>
                        </a:rPr>
                        <a:t>23</a:t>
                      </a:r>
                      <a:endParaRPr lang="ru-RU" sz="1900" b="0" i="0" u="none" strike="noStrike">
                        <a:solidFill>
                          <a:srgbClr val="000000"/>
                        </a:solidFill>
                        <a:effectLst/>
                        <a:latin typeface="Aptos Narrow" panose="020B0004020202020204" pitchFamily="34" charset="0"/>
                      </a:endParaRPr>
                    </a:p>
                  </a:txBody>
                  <a:tcPr marL="11444" marR="11444" marT="11444" marB="0" anchor="b"/>
                </a:tc>
                <a:tc>
                  <a:txBody>
                    <a:bodyPr/>
                    <a:lstStyle/>
                    <a:p>
                      <a:pPr algn="r" fontAlgn="b"/>
                      <a:r>
                        <a:rPr lang="ru-RU" sz="1900" u="none" strike="noStrike">
                          <a:effectLst/>
                        </a:rPr>
                        <a:t>169.76</a:t>
                      </a:r>
                      <a:endParaRPr lang="ru-RU" sz="1900" b="0" i="0" u="none" strike="noStrike">
                        <a:solidFill>
                          <a:srgbClr val="000000"/>
                        </a:solidFill>
                        <a:effectLst/>
                        <a:latin typeface="Aptos Narrow" panose="020B0004020202020204" pitchFamily="34" charset="0"/>
                      </a:endParaRPr>
                    </a:p>
                  </a:txBody>
                  <a:tcPr marL="11444" marR="11444" marT="11444" marB="0" anchor="b"/>
                </a:tc>
                <a:extLst>
                  <a:ext uri="{0D108BD9-81ED-4DB2-BD59-A6C34878D82A}">
                    <a16:rowId xmlns:a16="http://schemas.microsoft.com/office/drawing/2014/main" val="782261350"/>
                  </a:ext>
                </a:extLst>
              </a:tr>
              <a:tr h="340447">
                <a:tc>
                  <a:txBody>
                    <a:bodyPr/>
                    <a:lstStyle/>
                    <a:p>
                      <a:pPr algn="l" fontAlgn="b"/>
                      <a:r>
                        <a:rPr lang="en-US" sz="1900" u="none" strike="noStrike">
                          <a:effectLst/>
                        </a:rPr>
                        <a:t>Dogma Family</a:t>
                      </a:r>
                      <a:endParaRPr lang="en-US" sz="1900" b="0" i="0" u="none" strike="noStrike">
                        <a:solidFill>
                          <a:srgbClr val="000000"/>
                        </a:solidFill>
                        <a:effectLst/>
                        <a:latin typeface="Aptos Narrow" panose="020B0004020202020204" pitchFamily="34" charset="0"/>
                      </a:endParaRPr>
                    </a:p>
                  </a:txBody>
                  <a:tcPr marL="11444" marR="11444" marT="11444" marB="0" anchor="b"/>
                </a:tc>
                <a:tc>
                  <a:txBody>
                    <a:bodyPr/>
                    <a:lstStyle/>
                    <a:p>
                      <a:pPr algn="l" fontAlgn="b"/>
                      <a:r>
                        <a:rPr lang="en-US" sz="1900" u="none" strike="noStrike">
                          <a:effectLst/>
                        </a:rPr>
                        <a:t>Animation</a:t>
                      </a:r>
                      <a:endParaRPr lang="en-US" sz="1900" b="0" i="0" u="none" strike="noStrike">
                        <a:solidFill>
                          <a:srgbClr val="000000"/>
                        </a:solidFill>
                        <a:effectLst/>
                        <a:latin typeface="Aptos Narrow" panose="020B0004020202020204" pitchFamily="34" charset="0"/>
                      </a:endParaRPr>
                    </a:p>
                  </a:txBody>
                  <a:tcPr marL="11444" marR="11444" marT="11444" marB="0" anchor="b"/>
                </a:tc>
                <a:tc>
                  <a:txBody>
                    <a:bodyPr/>
                    <a:lstStyle/>
                    <a:p>
                      <a:pPr algn="ctr" fontAlgn="b"/>
                      <a:r>
                        <a:rPr lang="ru-RU" sz="1900" u="none" strike="noStrike">
                          <a:effectLst/>
                        </a:rPr>
                        <a:t>4.99</a:t>
                      </a:r>
                      <a:endParaRPr lang="ru-RU" sz="1900" b="0" i="0" u="none" strike="noStrike">
                        <a:solidFill>
                          <a:srgbClr val="000000"/>
                        </a:solidFill>
                        <a:effectLst/>
                        <a:latin typeface="Aptos Narrow" panose="020B0004020202020204" pitchFamily="34" charset="0"/>
                      </a:endParaRPr>
                    </a:p>
                  </a:txBody>
                  <a:tcPr marL="11444" marR="11444" marT="11444" marB="0" anchor="b"/>
                </a:tc>
                <a:tc>
                  <a:txBody>
                    <a:bodyPr/>
                    <a:lstStyle/>
                    <a:p>
                      <a:pPr algn="ctr" fontAlgn="b"/>
                      <a:r>
                        <a:rPr lang="en-US" sz="1900" u="none" strike="noStrike">
                          <a:effectLst/>
                        </a:rPr>
                        <a:t>G</a:t>
                      </a:r>
                      <a:endParaRPr lang="en-US" sz="1900" b="0" i="0" u="none" strike="noStrike">
                        <a:solidFill>
                          <a:srgbClr val="000000"/>
                        </a:solidFill>
                        <a:effectLst/>
                        <a:latin typeface="Aptos Narrow" panose="020B0004020202020204" pitchFamily="34" charset="0"/>
                      </a:endParaRPr>
                    </a:p>
                  </a:txBody>
                  <a:tcPr marL="11444" marR="11444" marT="11444" marB="0" anchor="b"/>
                </a:tc>
                <a:tc>
                  <a:txBody>
                    <a:bodyPr/>
                    <a:lstStyle/>
                    <a:p>
                      <a:pPr algn="ctr" fontAlgn="b"/>
                      <a:r>
                        <a:rPr lang="ru-RU" sz="1900" u="none" strike="noStrike">
                          <a:effectLst/>
                        </a:rPr>
                        <a:t>28</a:t>
                      </a:r>
                      <a:endParaRPr lang="ru-RU" sz="1900" b="0" i="0" u="none" strike="noStrike">
                        <a:solidFill>
                          <a:srgbClr val="000000"/>
                        </a:solidFill>
                        <a:effectLst/>
                        <a:latin typeface="Aptos Narrow" panose="020B0004020202020204" pitchFamily="34" charset="0"/>
                      </a:endParaRPr>
                    </a:p>
                  </a:txBody>
                  <a:tcPr marL="11444" marR="11444" marT="11444" marB="0" anchor="b"/>
                </a:tc>
                <a:tc>
                  <a:txBody>
                    <a:bodyPr/>
                    <a:lstStyle/>
                    <a:p>
                      <a:pPr algn="r" fontAlgn="b"/>
                      <a:r>
                        <a:rPr lang="ru-RU" sz="1900" u="none" strike="noStrike">
                          <a:effectLst/>
                        </a:rPr>
                        <a:t>168.72</a:t>
                      </a:r>
                      <a:endParaRPr lang="ru-RU" sz="1900" b="0" i="0" u="none" strike="noStrike">
                        <a:solidFill>
                          <a:srgbClr val="000000"/>
                        </a:solidFill>
                        <a:effectLst/>
                        <a:latin typeface="Aptos Narrow" panose="020B0004020202020204" pitchFamily="34" charset="0"/>
                      </a:endParaRPr>
                    </a:p>
                  </a:txBody>
                  <a:tcPr marL="11444" marR="11444" marT="11444" marB="0" anchor="b"/>
                </a:tc>
                <a:extLst>
                  <a:ext uri="{0D108BD9-81ED-4DB2-BD59-A6C34878D82A}">
                    <a16:rowId xmlns:a16="http://schemas.microsoft.com/office/drawing/2014/main" val="1425739658"/>
                  </a:ext>
                </a:extLst>
              </a:tr>
            </a:tbl>
          </a:graphicData>
        </a:graphic>
      </p:graphicFrame>
    </p:spTree>
    <p:extLst>
      <p:ext uri="{BB962C8B-B14F-4D97-AF65-F5344CB8AC3E}">
        <p14:creationId xmlns:p14="http://schemas.microsoft.com/office/powerpoint/2010/main" val="1888194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9012F0DF-3629-75A0-3037-8380D17B326A}"/>
              </a:ext>
            </a:extLst>
          </p:cNvPr>
          <p:cNvSpPr>
            <a:spLocks noGrp="1"/>
          </p:cNvSpPr>
          <p:nvPr>
            <p:ph type="title"/>
          </p:nvPr>
        </p:nvSpPr>
        <p:spPr>
          <a:xfrm>
            <a:off x="838200" y="365125"/>
            <a:ext cx="10515600" cy="1325563"/>
          </a:xfrm>
        </p:spPr>
        <p:txBody>
          <a:bodyPr>
            <a:normAutofit/>
          </a:bodyPr>
          <a:lstStyle/>
          <a:p>
            <a:r>
              <a:rPr lang="en-US" sz="2400" dirty="0"/>
              <a:t>Bottom-10 movies</a:t>
            </a:r>
          </a:p>
        </p:txBody>
      </p:sp>
      <p:sp>
        <p:nvSpPr>
          <p:cNvPr id="7" name="Date Placeholder 6">
            <a:extLst>
              <a:ext uri="{FF2B5EF4-FFF2-40B4-BE49-F238E27FC236}">
                <a16:creationId xmlns:a16="http://schemas.microsoft.com/office/drawing/2014/main" id="{856B3F24-340E-52CE-34D7-3F26A1210AC5}"/>
              </a:ext>
            </a:extLst>
          </p:cNvPr>
          <p:cNvSpPr>
            <a:spLocks noGrp="1"/>
          </p:cNvSpPr>
          <p:nvPr>
            <p:ph type="dt" sz="half" idx="10"/>
          </p:nvPr>
        </p:nvSpPr>
        <p:spPr>
          <a:xfrm>
            <a:off x="838200" y="6356350"/>
            <a:ext cx="2743200" cy="365125"/>
          </a:xfrm>
        </p:spPr>
        <p:txBody>
          <a:bodyPr anchor="ctr">
            <a:normAutofit/>
          </a:bodyPr>
          <a:lstStyle/>
          <a:p>
            <a:pPr rtl="0"/>
            <a:r>
              <a:rPr lang="en-US" b="1" dirty="0" err="1"/>
              <a:t>Rockbuster</a:t>
            </a:r>
            <a:r>
              <a:rPr lang="en-US" b="1" dirty="0"/>
              <a:t> Stealth</a:t>
            </a:r>
            <a:endParaRPr lang="ru-RU" dirty="0"/>
          </a:p>
        </p:txBody>
      </p:sp>
      <p:sp>
        <p:nvSpPr>
          <p:cNvPr id="8" name="Footer Placeholder 7">
            <a:extLst>
              <a:ext uri="{FF2B5EF4-FFF2-40B4-BE49-F238E27FC236}">
                <a16:creationId xmlns:a16="http://schemas.microsoft.com/office/drawing/2014/main" id="{972D158B-DEEE-5F13-C9DC-02EFCBEBF777}"/>
              </a:ext>
            </a:extLst>
          </p:cNvPr>
          <p:cNvSpPr>
            <a:spLocks noGrp="1"/>
          </p:cNvSpPr>
          <p:nvPr>
            <p:ph type="ftr" sz="quarter" idx="11"/>
          </p:nvPr>
        </p:nvSpPr>
        <p:spPr>
          <a:xfrm>
            <a:off x="4038600" y="6356350"/>
            <a:ext cx="4114800" cy="365125"/>
          </a:xfrm>
        </p:spPr>
        <p:txBody>
          <a:bodyPr anchor="ctr">
            <a:normAutofit/>
          </a:bodyPr>
          <a:lstStyle/>
          <a:p>
            <a:pPr rtl="0"/>
            <a:r>
              <a:rPr lang="en-US" dirty="0"/>
              <a:t>ONLINE MOVIE STREAMING PROJECT </a:t>
            </a:r>
            <a:endParaRPr lang="ru-RU" dirty="0"/>
          </a:p>
        </p:txBody>
      </p:sp>
      <p:sp>
        <p:nvSpPr>
          <p:cNvPr id="9" name="Slide Number Placeholder 8">
            <a:extLst>
              <a:ext uri="{FF2B5EF4-FFF2-40B4-BE49-F238E27FC236}">
                <a16:creationId xmlns:a16="http://schemas.microsoft.com/office/drawing/2014/main" id="{0E7E1207-6BDF-94FB-0DE8-52D0884C867E}"/>
              </a:ext>
            </a:extLst>
          </p:cNvPr>
          <p:cNvSpPr>
            <a:spLocks noGrp="1"/>
          </p:cNvSpPr>
          <p:nvPr>
            <p:ph type="sldNum" sz="quarter" idx="12"/>
          </p:nvPr>
        </p:nvSpPr>
        <p:spPr>
          <a:xfrm>
            <a:off x="8610600" y="6356350"/>
            <a:ext cx="2743200" cy="365125"/>
          </a:xfrm>
        </p:spPr>
        <p:txBody>
          <a:bodyPr anchor="ctr">
            <a:normAutofit/>
          </a:bodyPr>
          <a:lstStyle/>
          <a:p>
            <a:pPr rtl="0">
              <a:spcAft>
                <a:spcPts val="600"/>
              </a:spcAft>
            </a:pPr>
            <a:fld id="{A49DFD55-3C28-40EF-9E31-A92D2E4017FF}" type="slidenum">
              <a:rPr lang="ru-RU" smtClean="0"/>
              <a:pPr rtl="0">
                <a:spcAft>
                  <a:spcPts val="600"/>
                </a:spcAft>
              </a:pPr>
              <a:t>7</a:t>
            </a:fld>
            <a:endParaRPr lang="ru-RU"/>
          </a:p>
        </p:txBody>
      </p:sp>
      <p:graphicFrame>
        <p:nvGraphicFramePr>
          <p:cNvPr id="10" name="Content Placeholder 9">
            <a:extLst>
              <a:ext uri="{FF2B5EF4-FFF2-40B4-BE49-F238E27FC236}">
                <a16:creationId xmlns:a16="http://schemas.microsoft.com/office/drawing/2014/main" id="{588077F0-508C-2E90-B8B5-B7D6FDA30E7E}"/>
              </a:ext>
            </a:extLst>
          </p:cNvPr>
          <p:cNvGraphicFramePr>
            <a:graphicFrameLocks noGrp="1"/>
          </p:cNvGraphicFramePr>
          <p:nvPr>
            <p:ph type="dgm" sz="quarter" idx="15"/>
            <p:extLst>
              <p:ext uri="{D42A27DB-BD31-4B8C-83A1-F6EECF244321}">
                <p14:modId xmlns:p14="http://schemas.microsoft.com/office/powerpoint/2010/main" val="2811202616"/>
              </p:ext>
            </p:extLst>
          </p:nvPr>
        </p:nvGraphicFramePr>
        <p:xfrm>
          <a:off x="1708884" y="2111375"/>
          <a:ext cx="8774235" cy="3744917"/>
        </p:xfrm>
        <a:graphic>
          <a:graphicData uri="http://schemas.openxmlformats.org/drawingml/2006/table">
            <a:tbl>
              <a:tblPr firstRow="1" bandRow="1">
                <a:tableStyleId>{5C22544A-7EE6-4342-B048-85BDC9FD1C3A}</a:tableStyleId>
              </a:tblPr>
              <a:tblGrid>
                <a:gridCol w="2027095">
                  <a:extLst>
                    <a:ext uri="{9D8B030D-6E8A-4147-A177-3AD203B41FA5}">
                      <a16:colId xmlns:a16="http://schemas.microsoft.com/office/drawing/2014/main" val="1627770926"/>
                    </a:ext>
                  </a:extLst>
                </a:gridCol>
                <a:gridCol w="1460998">
                  <a:extLst>
                    <a:ext uri="{9D8B030D-6E8A-4147-A177-3AD203B41FA5}">
                      <a16:colId xmlns:a16="http://schemas.microsoft.com/office/drawing/2014/main" val="3719328826"/>
                    </a:ext>
                  </a:extLst>
                </a:gridCol>
                <a:gridCol w="1302824">
                  <a:extLst>
                    <a:ext uri="{9D8B030D-6E8A-4147-A177-3AD203B41FA5}">
                      <a16:colId xmlns:a16="http://schemas.microsoft.com/office/drawing/2014/main" val="449687023"/>
                    </a:ext>
                  </a:extLst>
                </a:gridCol>
                <a:gridCol w="808966">
                  <a:extLst>
                    <a:ext uri="{9D8B030D-6E8A-4147-A177-3AD203B41FA5}">
                      <a16:colId xmlns:a16="http://schemas.microsoft.com/office/drawing/2014/main" val="3512798374"/>
                    </a:ext>
                  </a:extLst>
                </a:gridCol>
                <a:gridCol w="1927195">
                  <a:extLst>
                    <a:ext uri="{9D8B030D-6E8A-4147-A177-3AD203B41FA5}">
                      <a16:colId xmlns:a16="http://schemas.microsoft.com/office/drawing/2014/main" val="3342580240"/>
                    </a:ext>
                  </a:extLst>
                </a:gridCol>
                <a:gridCol w="1247157">
                  <a:extLst>
                    <a:ext uri="{9D8B030D-6E8A-4147-A177-3AD203B41FA5}">
                      <a16:colId xmlns:a16="http://schemas.microsoft.com/office/drawing/2014/main" val="1461357307"/>
                    </a:ext>
                  </a:extLst>
                </a:gridCol>
              </a:tblGrid>
              <a:tr h="340447">
                <a:tc>
                  <a:txBody>
                    <a:bodyPr/>
                    <a:lstStyle/>
                    <a:p>
                      <a:pPr algn="ctr" fontAlgn="b"/>
                      <a:r>
                        <a:rPr lang="en-US" sz="1700" u="none" strike="noStrike">
                          <a:effectLst/>
                        </a:rPr>
                        <a:t>Movie</a:t>
                      </a:r>
                      <a:endParaRPr lang="en-US" sz="1700" b="1" i="0" u="none" strike="noStrike">
                        <a:solidFill>
                          <a:srgbClr val="FFFFFF"/>
                        </a:solidFill>
                        <a:effectLst/>
                        <a:latin typeface="Aptos Narrow" panose="020B0004020202020204" pitchFamily="34" charset="0"/>
                      </a:endParaRPr>
                    </a:p>
                  </a:txBody>
                  <a:tcPr marL="10112" marR="10112" marT="10112" marB="0" anchor="b"/>
                </a:tc>
                <a:tc>
                  <a:txBody>
                    <a:bodyPr/>
                    <a:lstStyle/>
                    <a:p>
                      <a:pPr algn="ctr" fontAlgn="b"/>
                      <a:r>
                        <a:rPr lang="en-US" sz="1700" u="none" strike="noStrike">
                          <a:effectLst/>
                        </a:rPr>
                        <a:t>Genre</a:t>
                      </a:r>
                      <a:endParaRPr lang="en-US" sz="1700" b="1" i="0" u="none" strike="noStrike">
                        <a:solidFill>
                          <a:srgbClr val="FFFFFF"/>
                        </a:solidFill>
                        <a:effectLst/>
                        <a:latin typeface="Aptos Narrow" panose="020B0004020202020204" pitchFamily="34" charset="0"/>
                      </a:endParaRPr>
                    </a:p>
                  </a:txBody>
                  <a:tcPr marL="10112" marR="10112" marT="10112" marB="0" anchor="b"/>
                </a:tc>
                <a:tc>
                  <a:txBody>
                    <a:bodyPr/>
                    <a:lstStyle/>
                    <a:p>
                      <a:pPr algn="ctr" fontAlgn="b"/>
                      <a:r>
                        <a:rPr lang="en-US" sz="1700" u="none" strike="noStrike">
                          <a:effectLst/>
                        </a:rPr>
                        <a:t>Rental Rate</a:t>
                      </a:r>
                      <a:endParaRPr lang="en-US" sz="1700" b="1" i="0" u="none" strike="noStrike">
                        <a:solidFill>
                          <a:srgbClr val="FFFFFF"/>
                        </a:solidFill>
                        <a:effectLst/>
                        <a:latin typeface="Aptos Narrow" panose="020B0004020202020204" pitchFamily="34" charset="0"/>
                      </a:endParaRPr>
                    </a:p>
                  </a:txBody>
                  <a:tcPr marL="10112" marR="10112" marT="10112" marB="0" anchor="b"/>
                </a:tc>
                <a:tc>
                  <a:txBody>
                    <a:bodyPr/>
                    <a:lstStyle/>
                    <a:p>
                      <a:pPr algn="ctr" fontAlgn="b"/>
                      <a:r>
                        <a:rPr lang="en-US" sz="1700" u="none" strike="noStrike">
                          <a:effectLst/>
                        </a:rPr>
                        <a:t>Rating</a:t>
                      </a:r>
                      <a:endParaRPr lang="en-US" sz="1700" b="1" i="0" u="none" strike="noStrike">
                        <a:solidFill>
                          <a:srgbClr val="FFFFFF"/>
                        </a:solidFill>
                        <a:effectLst/>
                        <a:latin typeface="Aptos Narrow" panose="020B0004020202020204" pitchFamily="34" charset="0"/>
                      </a:endParaRPr>
                    </a:p>
                  </a:txBody>
                  <a:tcPr marL="10112" marR="10112" marT="10112" marB="0" anchor="b"/>
                </a:tc>
                <a:tc>
                  <a:txBody>
                    <a:bodyPr/>
                    <a:lstStyle/>
                    <a:p>
                      <a:pPr algn="ctr" fontAlgn="b"/>
                      <a:r>
                        <a:rPr lang="en-US" sz="1700" u="none" strike="noStrike">
                          <a:effectLst/>
                        </a:rPr>
                        <a:t>Sales transactions</a:t>
                      </a:r>
                      <a:endParaRPr lang="en-US" sz="1700" b="1" i="0" u="none" strike="noStrike">
                        <a:solidFill>
                          <a:srgbClr val="FFFFFF"/>
                        </a:solidFill>
                        <a:effectLst/>
                        <a:latin typeface="Aptos Narrow" panose="020B0004020202020204" pitchFamily="34" charset="0"/>
                      </a:endParaRPr>
                    </a:p>
                  </a:txBody>
                  <a:tcPr marL="10112" marR="10112" marT="10112" marB="0" anchor="b"/>
                </a:tc>
                <a:tc>
                  <a:txBody>
                    <a:bodyPr/>
                    <a:lstStyle/>
                    <a:p>
                      <a:pPr algn="ctr" fontAlgn="b"/>
                      <a:r>
                        <a:rPr lang="en-US" sz="1700" u="none" strike="noStrike">
                          <a:effectLst/>
                        </a:rPr>
                        <a:t>Revenue</a:t>
                      </a:r>
                      <a:endParaRPr lang="en-US" sz="1700" b="1" i="0" u="none" strike="noStrike">
                        <a:solidFill>
                          <a:srgbClr val="FFFFFF"/>
                        </a:solidFill>
                        <a:effectLst/>
                        <a:latin typeface="Aptos Narrow" panose="020B0004020202020204" pitchFamily="34" charset="0"/>
                      </a:endParaRPr>
                    </a:p>
                  </a:txBody>
                  <a:tcPr marL="10112" marR="10112" marT="10112" marB="0" anchor="b"/>
                </a:tc>
                <a:extLst>
                  <a:ext uri="{0D108BD9-81ED-4DB2-BD59-A6C34878D82A}">
                    <a16:rowId xmlns:a16="http://schemas.microsoft.com/office/drawing/2014/main" val="2198668675"/>
                  </a:ext>
                </a:extLst>
              </a:tr>
              <a:tr h="340447">
                <a:tc>
                  <a:txBody>
                    <a:bodyPr/>
                    <a:lstStyle/>
                    <a:p>
                      <a:pPr algn="l" fontAlgn="b"/>
                      <a:r>
                        <a:rPr lang="en-US" sz="1700" u="none" strike="noStrike">
                          <a:effectLst/>
                        </a:rPr>
                        <a:t>Oklahoma Jumanji</a:t>
                      </a:r>
                      <a:endParaRPr lang="en-US" sz="1700" b="0" i="0" u="none" strike="noStrike">
                        <a:solidFill>
                          <a:srgbClr val="000000"/>
                        </a:solidFill>
                        <a:effectLst/>
                        <a:latin typeface="Aptos Narrow" panose="020B0004020202020204" pitchFamily="34" charset="0"/>
                      </a:endParaRPr>
                    </a:p>
                  </a:txBody>
                  <a:tcPr marL="10112" marR="10112" marT="10112" marB="0" anchor="b"/>
                </a:tc>
                <a:tc>
                  <a:txBody>
                    <a:bodyPr/>
                    <a:lstStyle/>
                    <a:p>
                      <a:pPr algn="l" fontAlgn="b"/>
                      <a:r>
                        <a:rPr lang="en-US" sz="1700" u="none" strike="noStrike">
                          <a:effectLst/>
                        </a:rPr>
                        <a:t>New</a:t>
                      </a:r>
                      <a:endParaRPr lang="en-US" sz="1700" b="0" i="0" u="none" strike="noStrike">
                        <a:solidFill>
                          <a:srgbClr val="000000"/>
                        </a:solidFill>
                        <a:effectLst/>
                        <a:latin typeface="Aptos Narrow" panose="020B0004020202020204" pitchFamily="34" charset="0"/>
                      </a:endParaRPr>
                    </a:p>
                  </a:txBody>
                  <a:tcPr marL="10112" marR="10112" marT="10112" marB="0" anchor="b"/>
                </a:tc>
                <a:tc>
                  <a:txBody>
                    <a:bodyPr/>
                    <a:lstStyle/>
                    <a:p>
                      <a:pPr algn="ctr" fontAlgn="b"/>
                      <a:r>
                        <a:rPr lang="ru-RU" sz="1700" u="none" strike="noStrike">
                          <a:effectLst/>
                        </a:rPr>
                        <a:t>0.99</a:t>
                      </a:r>
                      <a:endParaRPr lang="ru-RU" sz="1700" b="0" i="0" u="none" strike="noStrike">
                        <a:solidFill>
                          <a:srgbClr val="000000"/>
                        </a:solidFill>
                        <a:effectLst/>
                        <a:latin typeface="Aptos Narrow" panose="020B0004020202020204" pitchFamily="34" charset="0"/>
                      </a:endParaRPr>
                    </a:p>
                  </a:txBody>
                  <a:tcPr marL="10112" marR="10112" marT="10112" marB="0" anchor="b"/>
                </a:tc>
                <a:tc>
                  <a:txBody>
                    <a:bodyPr/>
                    <a:lstStyle/>
                    <a:p>
                      <a:pPr algn="ctr" fontAlgn="b"/>
                      <a:r>
                        <a:rPr lang="en-US" sz="1700" u="none" strike="noStrike">
                          <a:effectLst/>
                        </a:rPr>
                        <a:t>PG</a:t>
                      </a:r>
                      <a:endParaRPr lang="en-US" sz="1700" b="0" i="0" u="none" strike="noStrike">
                        <a:solidFill>
                          <a:srgbClr val="000000"/>
                        </a:solidFill>
                        <a:effectLst/>
                        <a:latin typeface="Aptos Narrow" panose="020B0004020202020204" pitchFamily="34" charset="0"/>
                      </a:endParaRPr>
                    </a:p>
                  </a:txBody>
                  <a:tcPr marL="10112" marR="10112" marT="10112" marB="0" anchor="b"/>
                </a:tc>
                <a:tc>
                  <a:txBody>
                    <a:bodyPr/>
                    <a:lstStyle/>
                    <a:p>
                      <a:pPr algn="ctr" fontAlgn="b"/>
                      <a:r>
                        <a:rPr lang="ru-RU" sz="1700" u="none" strike="noStrike">
                          <a:effectLst/>
                        </a:rPr>
                        <a:t>6</a:t>
                      </a:r>
                      <a:endParaRPr lang="ru-RU" sz="1700" b="0" i="0" u="none" strike="noStrike">
                        <a:solidFill>
                          <a:srgbClr val="000000"/>
                        </a:solidFill>
                        <a:effectLst/>
                        <a:latin typeface="Aptos Narrow" panose="020B0004020202020204" pitchFamily="34" charset="0"/>
                      </a:endParaRPr>
                    </a:p>
                  </a:txBody>
                  <a:tcPr marL="10112" marR="10112" marT="10112" marB="0" anchor="b"/>
                </a:tc>
                <a:tc>
                  <a:txBody>
                    <a:bodyPr/>
                    <a:lstStyle/>
                    <a:p>
                      <a:pPr algn="r" fontAlgn="b"/>
                      <a:r>
                        <a:rPr lang="ru-RU" sz="1700" u="none" strike="noStrike">
                          <a:effectLst/>
                        </a:rPr>
                        <a:t>5.94</a:t>
                      </a:r>
                      <a:endParaRPr lang="ru-RU" sz="1700" b="0" i="0" u="none" strike="noStrike">
                        <a:solidFill>
                          <a:srgbClr val="000000"/>
                        </a:solidFill>
                        <a:effectLst/>
                        <a:latin typeface="Aptos Narrow" panose="020B0004020202020204" pitchFamily="34" charset="0"/>
                      </a:endParaRPr>
                    </a:p>
                  </a:txBody>
                  <a:tcPr marL="10112" marR="10112" marT="10112" marB="0" anchor="b"/>
                </a:tc>
                <a:extLst>
                  <a:ext uri="{0D108BD9-81ED-4DB2-BD59-A6C34878D82A}">
                    <a16:rowId xmlns:a16="http://schemas.microsoft.com/office/drawing/2014/main" val="3828082522"/>
                  </a:ext>
                </a:extLst>
              </a:tr>
              <a:tr h="340447">
                <a:tc>
                  <a:txBody>
                    <a:bodyPr/>
                    <a:lstStyle/>
                    <a:p>
                      <a:pPr algn="l" fontAlgn="b"/>
                      <a:r>
                        <a:rPr lang="en-US" sz="1700" u="none" strike="noStrike">
                          <a:effectLst/>
                        </a:rPr>
                        <a:t>Duffel Apocalypse</a:t>
                      </a:r>
                      <a:endParaRPr lang="en-US" sz="1700" b="0" i="0" u="none" strike="noStrike">
                        <a:solidFill>
                          <a:srgbClr val="000000"/>
                        </a:solidFill>
                        <a:effectLst/>
                        <a:latin typeface="Aptos Narrow" panose="020B0004020202020204" pitchFamily="34" charset="0"/>
                      </a:endParaRPr>
                    </a:p>
                  </a:txBody>
                  <a:tcPr marL="10112" marR="10112" marT="10112" marB="0" anchor="b"/>
                </a:tc>
                <a:tc>
                  <a:txBody>
                    <a:bodyPr/>
                    <a:lstStyle/>
                    <a:p>
                      <a:pPr algn="l" fontAlgn="b"/>
                      <a:r>
                        <a:rPr lang="en-US" sz="1700" u="none" strike="noStrike">
                          <a:effectLst/>
                        </a:rPr>
                        <a:t>Documentary</a:t>
                      </a:r>
                      <a:endParaRPr lang="en-US" sz="1700" b="0" i="0" u="none" strike="noStrike">
                        <a:solidFill>
                          <a:srgbClr val="000000"/>
                        </a:solidFill>
                        <a:effectLst/>
                        <a:latin typeface="Aptos Narrow" panose="020B0004020202020204" pitchFamily="34" charset="0"/>
                      </a:endParaRPr>
                    </a:p>
                  </a:txBody>
                  <a:tcPr marL="10112" marR="10112" marT="10112" marB="0" anchor="b"/>
                </a:tc>
                <a:tc>
                  <a:txBody>
                    <a:bodyPr/>
                    <a:lstStyle/>
                    <a:p>
                      <a:pPr algn="ctr" fontAlgn="b"/>
                      <a:r>
                        <a:rPr lang="ru-RU" sz="1700" u="none" strike="noStrike">
                          <a:effectLst/>
                        </a:rPr>
                        <a:t>0.99</a:t>
                      </a:r>
                      <a:endParaRPr lang="ru-RU" sz="1700" b="0" i="0" u="none" strike="noStrike">
                        <a:solidFill>
                          <a:srgbClr val="000000"/>
                        </a:solidFill>
                        <a:effectLst/>
                        <a:latin typeface="Aptos Narrow" panose="020B0004020202020204" pitchFamily="34" charset="0"/>
                      </a:endParaRPr>
                    </a:p>
                  </a:txBody>
                  <a:tcPr marL="10112" marR="10112" marT="10112" marB="0" anchor="b"/>
                </a:tc>
                <a:tc>
                  <a:txBody>
                    <a:bodyPr/>
                    <a:lstStyle/>
                    <a:p>
                      <a:pPr algn="ctr" fontAlgn="b"/>
                      <a:r>
                        <a:rPr lang="en-US" sz="1700" u="none" strike="noStrike">
                          <a:effectLst/>
                        </a:rPr>
                        <a:t>G</a:t>
                      </a:r>
                      <a:endParaRPr lang="en-US" sz="1700" b="0" i="0" u="none" strike="noStrike">
                        <a:solidFill>
                          <a:srgbClr val="000000"/>
                        </a:solidFill>
                        <a:effectLst/>
                        <a:latin typeface="Aptos Narrow" panose="020B0004020202020204" pitchFamily="34" charset="0"/>
                      </a:endParaRPr>
                    </a:p>
                  </a:txBody>
                  <a:tcPr marL="10112" marR="10112" marT="10112" marB="0" anchor="b"/>
                </a:tc>
                <a:tc>
                  <a:txBody>
                    <a:bodyPr/>
                    <a:lstStyle/>
                    <a:p>
                      <a:pPr algn="ctr" fontAlgn="b"/>
                      <a:r>
                        <a:rPr lang="ru-RU" sz="1700" u="none" strike="noStrike">
                          <a:effectLst/>
                        </a:rPr>
                        <a:t>6</a:t>
                      </a:r>
                      <a:endParaRPr lang="ru-RU" sz="1700" b="0" i="0" u="none" strike="noStrike">
                        <a:solidFill>
                          <a:srgbClr val="000000"/>
                        </a:solidFill>
                        <a:effectLst/>
                        <a:latin typeface="Aptos Narrow" panose="020B0004020202020204" pitchFamily="34" charset="0"/>
                      </a:endParaRPr>
                    </a:p>
                  </a:txBody>
                  <a:tcPr marL="10112" marR="10112" marT="10112" marB="0" anchor="b"/>
                </a:tc>
                <a:tc>
                  <a:txBody>
                    <a:bodyPr/>
                    <a:lstStyle/>
                    <a:p>
                      <a:pPr algn="r" fontAlgn="b"/>
                      <a:r>
                        <a:rPr lang="ru-RU" sz="1700" u="none" strike="noStrike">
                          <a:effectLst/>
                        </a:rPr>
                        <a:t>5.94</a:t>
                      </a:r>
                      <a:endParaRPr lang="ru-RU" sz="1700" b="0" i="0" u="none" strike="noStrike">
                        <a:solidFill>
                          <a:srgbClr val="000000"/>
                        </a:solidFill>
                        <a:effectLst/>
                        <a:latin typeface="Aptos Narrow" panose="020B0004020202020204" pitchFamily="34" charset="0"/>
                      </a:endParaRPr>
                    </a:p>
                  </a:txBody>
                  <a:tcPr marL="10112" marR="10112" marT="10112" marB="0" anchor="b"/>
                </a:tc>
                <a:extLst>
                  <a:ext uri="{0D108BD9-81ED-4DB2-BD59-A6C34878D82A}">
                    <a16:rowId xmlns:a16="http://schemas.microsoft.com/office/drawing/2014/main" val="2437646111"/>
                  </a:ext>
                </a:extLst>
              </a:tr>
              <a:tr h="340447">
                <a:tc>
                  <a:txBody>
                    <a:bodyPr/>
                    <a:lstStyle/>
                    <a:p>
                      <a:pPr algn="l" fontAlgn="b"/>
                      <a:r>
                        <a:rPr lang="en-US" sz="1700" u="none" strike="noStrike">
                          <a:effectLst/>
                        </a:rPr>
                        <a:t>Texas Watch</a:t>
                      </a:r>
                      <a:endParaRPr lang="en-US" sz="1700" b="0" i="0" u="none" strike="noStrike">
                        <a:solidFill>
                          <a:srgbClr val="000000"/>
                        </a:solidFill>
                        <a:effectLst/>
                        <a:latin typeface="Aptos Narrow" panose="020B0004020202020204" pitchFamily="34" charset="0"/>
                      </a:endParaRPr>
                    </a:p>
                  </a:txBody>
                  <a:tcPr marL="10112" marR="10112" marT="10112" marB="0" anchor="b"/>
                </a:tc>
                <a:tc>
                  <a:txBody>
                    <a:bodyPr/>
                    <a:lstStyle/>
                    <a:p>
                      <a:pPr algn="l" fontAlgn="b"/>
                      <a:r>
                        <a:rPr lang="en-US" sz="1700" u="none" strike="noStrike">
                          <a:effectLst/>
                        </a:rPr>
                        <a:t>Horror</a:t>
                      </a:r>
                      <a:endParaRPr lang="en-US" sz="1700" b="0" i="0" u="none" strike="noStrike">
                        <a:solidFill>
                          <a:srgbClr val="000000"/>
                        </a:solidFill>
                        <a:effectLst/>
                        <a:latin typeface="Aptos Narrow" panose="020B0004020202020204" pitchFamily="34" charset="0"/>
                      </a:endParaRPr>
                    </a:p>
                  </a:txBody>
                  <a:tcPr marL="10112" marR="10112" marT="10112" marB="0" anchor="b"/>
                </a:tc>
                <a:tc>
                  <a:txBody>
                    <a:bodyPr/>
                    <a:lstStyle/>
                    <a:p>
                      <a:pPr algn="ctr" fontAlgn="b"/>
                      <a:r>
                        <a:rPr lang="ru-RU" sz="1700" u="none" strike="noStrike">
                          <a:effectLst/>
                        </a:rPr>
                        <a:t>0.99</a:t>
                      </a:r>
                      <a:endParaRPr lang="ru-RU" sz="1700" b="0" i="0" u="none" strike="noStrike">
                        <a:solidFill>
                          <a:srgbClr val="000000"/>
                        </a:solidFill>
                        <a:effectLst/>
                        <a:latin typeface="Aptos Narrow" panose="020B0004020202020204" pitchFamily="34" charset="0"/>
                      </a:endParaRPr>
                    </a:p>
                  </a:txBody>
                  <a:tcPr marL="10112" marR="10112" marT="10112" marB="0" anchor="b"/>
                </a:tc>
                <a:tc>
                  <a:txBody>
                    <a:bodyPr/>
                    <a:lstStyle/>
                    <a:p>
                      <a:pPr algn="ctr" fontAlgn="b"/>
                      <a:r>
                        <a:rPr lang="en-US" sz="1700" u="none" strike="noStrike">
                          <a:effectLst/>
                        </a:rPr>
                        <a:t>NC-17</a:t>
                      </a:r>
                      <a:endParaRPr lang="en-US" sz="1700" b="0" i="0" u="none" strike="noStrike">
                        <a:solidFill>
                          <a:srgbClr val="000000"/>
                        </a:solidFill>
                        <a:effectLst/>
                        <a:latin typeface="Aptos Narrow" panose="020B0004020202020204" pitchFamily="34" charset="0"/>
                      </a:endParaRPr>
                    </a:p>
                  </a:txBody>
                  <a:tcPr marL="10112" marR="10112" marT="10112" marB="0" anchor="b"/>
                </a:tc>
                <a:tc>
                  <a:txBody>
                    <a:bodyPr/>
                    <a:lstStyle/>
                    <a:p>
                      <a:pPr algn="ctr" fontAlgn="b"/>
                      <a:r>
                        <a:rPr lang="ru-RU" sz="1700" u="none" strike="noStrike">
                          <a:effectLst/>
                        </a:rPr>
                        <a:t>6</a:t>
                      </a:r>
                      <a:endParaRPr lang="ru-RU" sz="1700" b="0" i="0" u="none" strike="noStrike">
                        <a:solidFill>
                          <a:srgbClr val="000000"/>
                        </a:solidFill>
                        <a:effectLst/>
                        <a:latin typeface="Aptos Narrow" panose="020B0004020202020204" pitchFamily="34" charset="0"/>
                      </a:endParaRPr>
                    </a:p>
                  </a:txBody>
                  <a:tcPr marL="10112" marR="10112" marT="10112" marB="0" anchor="b"/>
                </a:tc>
                <a:tc>
                  <a:txBody>
                    <a:bodyPr/>
                    <a:lstStyle/>
                    <a:p>
                      <a:pPr algn="r" fontAlgn="b"/>
                      <a:r>
                        <a:rPr lang="ru-RU" sz="1700" u="none" strike="noStrike">
                          <a:effectLst/>
                        </a:rPr>
                        <a:t>5.94</a:t>
                      </a:r>
                      <a:endParaRPr lang="ru-RU" sz="1700" b="0" i="0" u="none" strike="noStrike">
                        <a:solidFill>
                          <a:srgbClr val="000000"/>
                        </a:solidFill>
                        <a:effectLst/>
                        <a:latin typeface="Aptos Narrow" panose="020B0004020202020204" pitchFamily="34" charset="0"/>
                      </a:endParaRPr>
                    </a:p>
                  </a:txBody>
                  <a:tcPr marL="10112" marR="10112" marT="10112" marB="0" anchor="b"/>
                </a:tc>
                <a:extLst>
                  <a:ext uri="{0D108BD9-81ED-4DB2-BD59-A6C34878D82A}">
                    <a16:rowId xmlns:a16="http://schemas.microsoft.com/office/drawing/2014/main" val="1885610004"/>
                  </a:ext>
                </a:extLst>
              </a:tr>
              <a:tr h="340447">
                <a:tc>
                  <a:txBody>
                    <a:bodyPr/>
                    <a:lstStyle/>
                    <a:p>
                      <a:pPr algn="l" fontAlgn="b"/>
                      <a:r>
                        <a:rPr lang="en-US" sz="1700" u="none" strike="noStrike">
                          <a:effectLst/>
                        </a:rPr>
                        <a:t>Freedom Cleopatra</a:t>
                      </a:r>
                      <a:endParaRPr lang="en-US" sz="1700" b="0" i="0" u="none" strike="noStrike">
                        <a:solidFill>
                          <a:srgbClr val="000000"/>
                        </a:solidFill>
                        <a:effectLst/>
                        <a:latin typeface="Aptos Narrow" panose="020B0004020202020204" pitchFamily="34" charset="0"/>
                      </a:endParaRPr>
                    </a:p>
                  </a:txBody>
                  <a:tcPr marL="10112" marR="10112" marT="10112" marB="0" anchor="b"/>
                </a:tc>
                <a:tc>
                  <a:txBody>
                    <a:bodyPr/>
                    <a:lstStyle/>
                    <a:p>
                      <a:pPr algn="l" fontAlgn="b"/>
                      <a:r>
                        <a:rPr lang="en-US" sz="1700" u="none" strike="noStrike">
                          <a:effectLst/>
                        </a:rPr>
                        <a:t>Comedy</a:t>
                      </a:r>
                      <a:endParaRPr lang="en-US" sz="1700" b="0" i="0" u="none" strike="noStrike">
                        <a:solidFill>
                          <a:srgbClr val="000000"/>
                        </a:solidFill>
                        <a:effectLst/>
                        <a:latin typeface="Aptos Narrow" panose="020B0004020202020204" pitchFamily="34" charset="0"/>
                      </a:endParaRPr>
                    </a:p>
                  </a:txBody>
                  <a:tcPr marL="10112" marR="10112" marT="10112" marB="0" anchor="b"/>
                </a:tc>
                <a:tc>
                  <a:txBody>
                    <a:bodyPr/>
                    <a:lstStyle/>
                    <a:p>
                      <a:pPr algn="ctr" fontAlgn="b"/>
                      <a:r>
                        <a:rPr lang="ru-RU" sz="1700" u="none" strike="noStrike">
                          <a:effectLst/>
                        </a:rPr>
                        <a:t>0.99</a:t>
                      </a:r>
                      <a:endParaRPr lang="ru-RU" sz="1700" b="0" i="0" u="none" strike="noStrike">
                        <a:solidFill>
                          <a:srgbClr val="000000"/>
                        </a:solidFill>
                        <a:effectLst/>
                        <a:latin typeface="Aptos Narrow" panose="020B0004020202020204" pitchFamily="34" charset="0"/>
                      </a:endParaRPr>
                    </a:p>
                  </a:txBody>
                  <a:tcPr marL="10112" marR="10112" marT="10112" marB="0" anchor="b"/>
                </a:tc>
                <a:tc>
                  <a:txBody>
                    <a:bodyPr/>
                    <a:lstStyle/>
                    <a:p>
                      <a:pPr algn="ctr" fontAlgn="b"/>
                      <a:r>
                        <a:rPr lang="en-US" sz="1700" u="none" strike="noStrike">
                          <a:effectLst/>
                        </a:rPr>
                        <a:t>PG-13</a:t>
                      </a:r>
                      <a:endParaRPr lang="en-US" sz="1700" b="0" i="0" u="none" strike="noStrike">
                        <a:solidFill>
                          <a:srgbClr val="000000"/>
                        </a:solidFill>
                        <a:effectLst/>
                        <a:latin typeface="Aptos Narrow" panose="020B0004020202020204" pitchFamily="34" charset="0"/>
                      </a:endParaRPr>
                    </a:p>
                  </a:txBody>
                  <a:tcPr marL="10112" marR="10112" marT="10112" marB="0" anchor="b"/>
                </a:tc>
                <a:tc>
                  <a:txBody>
                    <a:bodyPr/>
                    <a:lstStyle/>
                    <a:p>
                      <a:pPr algn="ctr" fontAlgn="b"/>
                      <a:r>
                        <a:rPr lang="ru-RU" sz="1700" u="none" strike="noStrike">
                          <a:effectLst/>
                        </a:rPr>
                        <a:t>5</a:t>
                      </a:r>
                      <a:endParaRPr lang="ru-RU" sz="1700" b="0" i="0" u="none" strike="noStrike">
                        <a:solidFill>
                          <a:srgbClr val="000000"/>
                        </a:solidFill>
                        <a:effectLst/>
                        <a:latin typeface="Aptos Narrow" panose="020B0004020202020204" pitchFamily="34" charset="0"/>
                      </a:endParaRPr>
                    </a:p>
                  </a:txBody>
                  <a:tcPr marL="10112" marR="10112" marT="10112" marB="0" anchor="b"/>
                </a:tc>
                <a:tc>
                  <a:txBody>
                    <a:bodyPr/>
                    <a:lstStyle/>
                    <a:p>
                      <a:pPr algn="r" fontAlgn="b"/>
                      <a:r>
                        <a:rPr lang="ru-RU" sz="1700" u="none" strike="noStrike">
                          <a:effectLst/>
                        </a:rPr>
                        <a:t>5.95</a:t>
                      </a:r>
                      <a:endParaRPr lang="ru-RU" sz="1700" b="0" i="0" u="none" strike="noStrike">
                        <a:solidFill>
                          <a:srgbClr val="000000"/>
                        </a:solidFill>
                        <a:effectLst/>
                        <a:latin typeface="Aptos Narrow" panose="020B0004020202020204" pitchFamily="34" charset="0"/>
                      </a:endParaRPr>
                    </a:p>
                  </a:txBody>
                  <a:tcPr marL="10112" marR="10112" marT="10112" marB="0" anchor="b"/>
                </a:tc>
                <a:extLst>
                  <a:ext uri="{0D108BD9-81ED-4DB2-BD59-A6C34878D82A}">
                    <a16:rowId xmlns:a16="http://schemas.microsoft.com/office/drawing/2014/main" val="1653380308"/>
                  </a:ext>
                </a:extLst>
              </a:tr>
              <a:tr h="340447">
                <a:tc>
                  <a:txBody>
                    <a:bodyPr/>
                    <a:lstStyle/>
                    <a:p>
                      <a:pPr algn="l" fontAlgn="b"/>
                      <a:r>
                        <a:rPr lang="en-US" sz="1700" u="none" strike="noStrike">
                          <a:effectLst/>
                        </a:rPr>
                        <a:t>Young Language</a:t>
                      </a:r>
                      <a:endParaRPr lang="en-US" sz="1700" b="0" i="0" u="none" strike="noStrike">
                        <a:solidFill>
                          <a:srgbClr val="000000"/>
                        </a:solidFill>
                        <a:effectLst/>
                        <a:latin typeface="Aptos Narrow" panose="020B0004020202020204" pitchFamily="34" charset="0"/>
                      </a:endParaRPr>
                    </a:p>
                  </a:txBody>
                  <a:tcPr marL="10112" marR="10112" marT="10112" marB="0" anchor="b"/>
                </a:tc>
                <a:tc>
                  <a:txBody>
                    <a:bodyPr/>
                    <a:lstStyle/>
                    <a:p>
                      <a:pPr algn="l" fontAlgn="b"/>
                      <a:r>
                        <a:rPr lang="en-US" sz="1700" u="none" strike="noStrike">
                          <a:effectLst/>
                        </a:rPr>
                        <a:t>Documentary</a:t>
                      </a:r>
                      <a:endParaRPr lang="en-US" sz="1700" b="0" i="0" u="none" strike="noStrike">
                        <a:solidFill>
                          <a:srgbClr val="000000"/>
                        </a:solidFill>
                        <a:effectLst/>
                        <a:latin typeface="Aptos Narrow" panose="020B0004020202020204" pitchFamily="34" charset="0"/>
                      </a:endParaRPr>
                    </a:p>
                  </a:txBody>
                  <a:tcPr marL="10112" marR="10112" marT="10112" marB="0" anchor="b"/>
                </a:tc>
                <a:tc>
                  <a:txBody>
                    <a:bodyPr/>
                    <a:lstStyle/>
                    <a:p>
                      <a:pPr algn="ctr" fontAlgn="b"/>
                      <a:r>
                        <a:rPr lang="ru-RU" sz="1700" u="none" strike="noStrike">
                          <a:effectLst/>
                        </a:rPr>
                        <a:t>0.99</a:t>
                      </a:r>
                      <a:endParaRPr lang="ru-RU" sz="1700" b="0" i="0" u="none" strike="noStrike">
                        <a:solidFill>
                          <a:srgbClr val="000000"/>
                        </a:solidFill>
                        <a:effectLst/>
                        <a:latin typeface="Aptos Narrow" panose="020B0004020202020204" pitchFamily="34" charset="0"/>
                      </a:endParaRPr>
                    </a:p>
                  </a:txBody>
                  <a:tcPr marL="10112" marR="10112" marT="10112" marB="0" anchor="b"/>
                </a:tc>
                <a:tc>
                  <a:txBody>
                    <a:bodyPr/>
                    <a:lstStyle/>
                    <a:p>
                      <a:pPr algn="ctr" fontAlgn="b"/>
                      <a:r>
                        <a:rPr lang="en-US" sz="1700" u="none" strike="noStrike">
                          <a:effectLst/>
                        </a:rPr>
                        <a:t>G</a:t>
                      </a:r>
                      <a:endParaRPr lang="en-US" sz="1700" b="0" i="0" u="none" strike="noStrike">
                        <a:solidFill>
                          <a:srgbClr val="000000"/>
                        </a:solidFill>
                        <a:effectLst/>
                        <a:latin typeface="Aptos Narrow" panose="020B0004020202020204" pitchFamily="34" charset="0"/>
                      </a:endParaRPr>
                    </a:p>
                  </a:txBody>
                  <a:tcPr marL="10112" marR="10112" marT="10112" marB="0" anchor="b"/>
                </a:tc>
                <a:tc>
                  <a:txBody>
                    <a:bodyPr/>
                    <a:lstStyle/>
                    <a:p>
                      <a:pPr algn="ctr" fontAlgn="b"/>
                      <a:r>
                        <a:rPr lang="ru-RU" sz="1700" u="none" strike="noStrike">
                          <a:effectLst/>
                        </a:rPr>
                        <a:t>7</a:t>
                      </a:r>
                      <a:endParaRPr lang="ru-RU" sz="1700" b="0" i="0" u="none" strike="noStrike">
                        <a:solidFill>
                          <a:srgbClr val="000000"/>
                        </a:solidFill>
                        <a:effectLst/>
                        <a:latin typeface="Aptos Narrow" panose="020B0004020202020204" pitchFamily="34" charset="0"/>
                      </a:endParaRPr>
                    </a:p>
                  </a:txBody>
                  <a:tcPr marL="10112" marR="10112" marT="10112" marB="0" anchor="b"/>
                </a:tc>
                <a:tc>
                  <a:txBody>
                    <a:bodyPr/>
                    <a:lstStyle/>
                    <a:p>
                      <a:pPr algn="r" fontAlgn="b"/>
                      <a:r>
                        <a:rPr lang="ru-RU" sz="1700" u="none" strike="noStrike">
                          <a:effectLst/>
                        </a:rPr>
                        <a:t>6.93</a:t>
                      </a:r>
                      <a:endParaRPr lang="ru-RU" sz="1700" b="0" i="0" u="none" strike="noStrike">
                        <a:solidFill>
                          <a:srgbClr val="000000"/>
                        </a:solidFill>
                        <a:effectLst/>
                        <a:latin typeface="Aptos Narrow" panose="020B0004020202020204" pitchFamily="34" charset="0"/>
                      </a:endParaRPr>
                    </a:p>
                  </a:txBody>
                  <a:tcPr marL="10112" marR="10112" marT="10112" marB="0" anchor="b"/>
                </a:tc>
                <a:extLst>
                  <a:ext uri="{0D108BD9-81ED-4DB2-BD59-A6C34878D82A}">
                    <a16:rowId xmlns:a16="http://schemas.microsoft.com/office/drawing/2014/main" val="3980538524"/>
                  </a:ext>
                </a:extLst>
              </a:tr>
              <a:tr h="340447">
                <a:tc>
                  <a:txBody>
                    <a:bodyPr/>
                    <a:lstStyle/>
                    <a:p>
                      <a:pPr algn="l" fontAlgn="b"/>
                      <a:r>
                        <a:rPr lang="en-US" sz="1700" u="none" strike="noStrike">
                          <a:effectLst/>
                        </a:rPr>
                        <a:t>Rebel Airport</a:t>
                      </a:r>
                      <a:endParaRPr lang="en-US" sz="1700" b="0" i="0" u="none" strike="noStrike">
                        <a:solidFill>
                          <a:srgbClr val="000000"/>
                        </a:solidFill>
                        <a:effectLst/>
                        <a:latin typeface="Aptos Narrow" panose="020B0004020202020204" pitchFamily="34" charset="0"/>
                      </a:endParaRPr>
                    </a:p>
                  </a:txBody>
                  <a:tcPr marL="10112" marR="10112" marT="10112" marB="0" anchor="b"/>
                </a:tc>
                <a:tc>
                  <a:txBody>
                    <a:bodyPr/>
                    <a:lstStyle/>
                    <a:p>
                      <a:pPr algn="l" fontAlgn="b"/>
                      <a:r>
                        <a:rPr lang="en-US" sz="1700" u="none" strike="noStrike">
                          <a:effectLst/>
                        </a:rPr>
                        <a:t>Music</a:t>
                      </a:r>
                      <a:endParaRPr lang="en-US" sz="1700" b="0" i="0" u="none" strike="noStrike">
                        <a:solidFill>
                          <a:srgbClr val="000000"/>
                        </a:solidFill>
                        <a:effectLst/>
                        <a:latin typeface="Aptos Narrow" panose="020B0004020202020204" pitchFamily="34" charset="0"/>
                      </a:endParaRPr>
                    </a:p>
                  </a:txBody>
                  <a:tcPr marL="10112" marR="10112" marT="10112" marB="0" anchor="b"/>
                </a:tc>
                <a:tc>
                  <a:txBody>
                    <a:bodyPr/>
                    <a:lstStyle/>
                    <a:p>
                      <a:pPr algn="ctr" fontAlgn="b"/>
                      <a:r>
                        <a:rPr lang="ru-RU" sz="1700" u="none" strike="noStrike">
                          <a:effectLst/>
                        </a:rPr>
                        <a:t>0.99</a:t>
                      </a:r>
                      <a:endParaRPr lang="ru-RU" sz="1700" b="0" i="0" u="none" strike="noStrike">
                        <a:solidFill>
                          <a:srgbClr val="000000"/>
                        </a:solidFill>
                        <a:effectLst/>
                        <a:latin typeface="Aptos Narrow" panose="020B0004020202020204" pitchFamily="34" charset="0"/>
                      </a:endParaRPr>
                    </a:p>
                  </a:txBody>
                  <a:tcPr marL="10112" marR="10112" marT="10112" marB="0" anchor="b"/>
                </a:tc>
                <a:tc>
                  <a:txBody>
                    <a:bodyPr/>
                    <a:lstStyle/>
                    <a:p>
                      <a:pPr algn="ctr" fontAlgn="b"/>
                      <a:r>
                        <a:rPr lang="en-US" sz="1700" u="none" strike="noStrike">
                          <a:effectLst/>
                        </a:rPr>
                        <a:t>G</a:t>
                      </a:r>
                      <a:endParaRPr lang="en-US" sz="1700" b="0" i="0" u="none" strike="noStrike">
                        <a:solidFill>
                          <a:srgbClr val="000000"/>
                        </a:solidFill>
                        <a:effectLst/>
                        <a:latin typeface="Aptos Narrow" panose="020B0004020202020204" pitchFamily="34" charset="0"/>
                      </a:endParaRPr>
                    </a:p>
                  </a:txBody>
                  <a:tcPr marL="10112" marR="10112" marT="10112" marB="0" anchor="b"/>
                </a:tc>
                <a:tc>
                  <a:txBody>
                    <a:bodyPr/>
                    <a:lstStyle/>
                    <a:p>
                      <a:pPr algn="ctr" fontAlgn="b"/>
                      <a:r>
                        <a:rPr lang="ru-RU" sz="1700" u="none" strike="noStrike">
                          <a:effectLst/>
                        </a:rPr>
                        <a:t>7</a:t>
                      </a:r>
                      <a:endParaRPr lang="ru-RU" sz="1700" b="0" i="0" u="none" strike="noStrike">
                        <a:solidFill>
                          <a:srgbClr val="000000"/>
                        </a:solidFill>
                        <a:effectLst/>
                        <a:latin typeface="Aptos Narrow" panose="020B0004020202020204" pitchFamily="34" charset="0"/>
                      </a:endParaRPr>
                    </a:p>
                  </a:txBody>
                  <a:tcPr marL="10112" marR="10112" marT="10112" marB="0" anchor="b"/>
                </a:tc>
                <a:tc>
                  <a:txBody>
                    <a:bodyPr/>
                    <a:lstStyle/>
                    <a:p>
                      <a:pPr algn="r" fontAlgn="b"/>
                      <a:r>
                        <a:rPr lang="ru-RU" sz="1700" u="none" strike="noStrike">
                          <a:effectLst/>
                        </a:rPr>
                        <a:t>6.93</a:t>
                      </a:r>
                      <a:endParaRPr lang="ru-RU" sz="1700" b="0" i="0" u="none" strike="noStrike">
                        <a:solidFill>
                          <a:srgbClr val="000000"/>
                        </a:solidFill>
                        <a:effectLst/>
                        <a:latin typeface="Aptos Narrow" panose="020B0004020202020204" pitchFamily="34" charset="0"/>
                      </a:endParaRPr>
                    </a:p>
                  </a:txBody>
                  <a:tcPr marL="10112" marR="10112" marT="10112" marB="0" anchor="b"/>
                </a:tc>
                <a:extLst>
                  <a:ext uri="{0D108BD9-81ED-4DB2-BD59-A6C34878D82A}">
                    <a16:rowId xmlns:a16="http://schemas.microsoft.com/office/drawing/2014/main" val="3456090754"/>
                  </a:ext>
                </a:extLst>
              </a:tr>
              <a:tr h="340447">
                <a:tc>
                  <a:txBody>
                    <a:bodyPr/>
                    <a:lstStyle/>
                    <a:p>
                      <a:pPr algn="l" fontAlgn="b"/>
                      <a:r>
                        <a:rPr lang="en-US" sz="1700" u="none" strike="noStrike">
                          <a:effectLst/>
                        </a:rPr>
                        <a:t>Cruelty Unforgiven</a:t>
                      </a:r>
                      <a:endParaRPr lang="en-US" sz="1700" b="0" i="0" u="none" strike="noStrike">
                        <a:solidFill>
                          <a:srgbClr val="000000"/>
                        </a:solidFill>
                        <a:effectLst/>
                        <a:latin typeface="Aptos Narrow" panose="020B0004020202020204" pitchFamily="34" charset="0"/>
                      </a:endParaRPr>
                    </a:p>
                  </a:txBody>
                  <a:tcPr marL="10112" marR="10112" marT="10112" marB="0" anchor="b"/>
                </a:tc>
                <a:tc>
                  <a:txBody>
                    <a:bodyPr/>
                    <a:lstStyle/>
                    <a:p>
                      <a:pPr algn="l" fontAlgn="b"/>
                      <a:r>
                        <a:rPr lang="en-US" sz="1700" u="none" strike="noStrike">
                          <a:effectLst/>
                        </a:rPr>
                        <a:t>Classics</a:t>
                      </a:r>
                      <a:endParaRPr lang="en-US" sz="1700" b="0" i="0" u="none" strike="noStrike">
                        <a:solidFill>
                          <a:srgbClr val="000000"/>
                        </a:solidFill>
                        <a:effectLst/>
                        <a:latin typeface="Aptos Narrow" panose="020B0004020202020204" pitchFamily="34" charset="0"/>
                      </a:endParaRPr>
                    </a:p>
                  </a:txBody>
                  <a:tcPr marL="10112" marR="10112" marT="10112" marB="0" anchor="b"/>
                </a:tc>
                <a:tc>
                  <a:txBody>
                    <a:bodyPr/>
                    <a:lstStyle/>
                    <a:p>
                      <a:pPr algn="ctr" fontAlgn="b"/>
                      <a:r>
                        <a:rPr lang="ru-RU" sz="1700" u="none" strike="noStrike">
                          <a:effectLst/>
                        </a:rPr>
                        <a:t>0.99</a:t>
                      </a:r>
                      <a:endParaRPr lang="ru-RU" sz="1700" b="0" i="0" u="none" strike="noStrike">
                        <a:solidFill>
                          <a:srgbClr val="000000"/>
                        </a:solidFill>
                        <a:effectLst/>
                        <a:latin typeface="Aptos Narrow" panose="020B0004020202020204" pitchFamily="34" charset="0"/>
                      </a:endParaRPr>
                    </a:p>
                  </a:txBody>
                  <a:tcPr marL="10112" marR="10112" marT="10112" marB="0" anchor="b"/>
                </a:tc>
                <a:tc>
                  <a:txBody>
                    <a:bodyPr/>
                    <a:lstStyle/>
                    <a:p>
                      <a:pPr algn="ctr" fontAlgn="b"/>
                      <a:r>
                        <a:rPr lang="en-US" sz="1700" u="none" strike="noStrike">
                          <a:effectLst/>
                        </a:rPr>
                        <a:t>G</a:t>
                      </a:r>
                      <a:endParaRPr lang="en-US" sz="1700" b="0" i="0" u="none" strike="noStrike">
                        <a:solidFill>
                          <a:srgbClr val="000000"/>
                        </a:solidFill>
                        <a:effectLst/>
                        <a:latin typeface="Aptos Narrow" panose="020B0004020202020204" pitchFamily="34" charset="0"/>
                      </a:endParaRPr>
                    </a:p>
                  </a:txBody>
                  <a:tcPr marL="10112" marR="10112" marT="10112" marB="0" anchor="b"/>
                </a:tc>
                <a:tc>
                  <a:txBody>
                    <a:bodyPr/>
                    <a:lstStyle/>
                    <a:p>
                      <a:pPr algn="ctr" fontAlgn="b"/>
                      <a:r>
                        <a:rPr lang="ru-RU" sz="1700" u="none" strike="noStrike">
                          <a:effectLst/>
                        </a:rPr>
                        <a:t>6</a:t>
                      </a:r>
                      <a:endParaRPr lang="ru-RU" sz="1700" b="0" i="0" u="none" strike="noStrike">
                        <a:solidFill>
                          <a:srgbClr val="000000"/>
                        </a:solidFill>
                        <a:effectLst/>
                        <a:latin typeface="Aptos Narrow" panose="020B0004020202020204" pitchFamily="34" charset="0"/>
                      </a:endParaRPr>
                    </a:p>
                  </a:txBody>
                  <a:tcPr marL="10112" marR="10112" marT="10112" marB="0" anchor="b"/>
                </a:tc>
                <a:tc>
                  <a:txBody>
                    <a:bodyPr/>
                    <a:lstStyle/>
                    <a:p>
                      <a:pPr algn="r" fontAlgn="b"/>
                      <a:r>
                        <a:rPr lang="ru-RU" sz="1700" u="none" strike="noStrike">
                          <a:effectLst/>
                        </a:rPr>
                        <a:t>6.94</a:t>
                      </a:r>
                      <a:endParaRPr lang="ru-RU" sz="1700" b="0" i="0" u="none" strike="noStrike">
                        <a:solidFill>
                          <a:srgbClr val="000000"/>
                        </a:solidFill>
                        <a:effectLst/>
                        <a:latin typeface="Aptos Narrow" panose="020B0004020202020204" pitchFamily="34" charset="0"/>
                      </a:endParaRPr>
                    </a:p>
                  </a:txBody>
                  <a:tcPr marL="10112" marR="10112" marT="10112" marB="0" anchor="b"/>
                </a:tc>
                <a:extLst>
                  <a:ext uri="{0D108BD9-81ED-4DB2-BD59-A6C34878D82A}">
                    <a16:rowId xmlns:a16="http://schemas.microsoft.com/office/drawing/2014/main" val="2176994315"/>
                  </a:ext>
                </a:extLst>
              </a:tr>
              <a:tr h="340447">
                <a:tc>
                  <a:txBody>
                    <a:bodyPr/>
                    <a:lstStyle/>
                    <a:p>
                      <a:pPr algn="l" fontAlgn="b"/>
                      <a:r>
                        <a:rPr lang="en-US" sz="1700" u="none" strike="noStrike">
                          <a:effectLst/>
                        </a:rPr>
                        <a:t>Treatment Jekyll</a:t>
                      </a:r>
                      <a:endParaRPr lang="en-US" sz="1700" b="0" i="0" u="none" strike="noStrike">
                        <a:solidFill>
                          <a:srgbClr val="000000"/>
                        </a:solidFill>
                        <a:effectLst/>
                        <a:latin typeface="Aptos Narrow" panose="020B0004020202020204" pitchFamily="34" charset="0"/>
                      </a:endParaRPr>
                    </a:p>
                  </a:txBody>
                  <a:tcPr marL="10112" marR="10112" marT="10112" marB="0" anchor="b"/>
                </a:tc>
                <a:tc>
                  <a:txBody>
                    <a:bodyPr/>
                    <a:lstStyle/>
                    <a:p>
                      <a:pPr algn="l" fontAlgn="b"/>
                      <a:r>
                        <a:rPr lang="en-US" sz="1700" u="none" strike="noStrike">
                          <a:effectLst/>
                        </a:rPr>
                        <a:t>Drama</a:t>
                      </a:r>
                      <a:endParaRPr lang="en-US" sz="1700" b="0" i="0" u="none" strike="noStrike">
                        <a:solidFill>
                          <a:srgbClr val="000000"/>
                        </a:solidFill>
                        <a:effectLst/>
                        <a:latin typeface="Aptos Narrow" panose="020B0004020202020204" pitchFamily="34" charset="0"/>
                      </a:endParaRPr>
                    </a:p>
                  </a:txBody>
                  <a:tcPr marL="10112" marR="10112" marT="10112" marB="0" anchor="b"/>
                </a:tc>
                <a:tc>
                  <a:txBody>
                    <a:bodyPr/>
                    <a:lstStyle/>
                    <a:p>
                      <a:pPr algn="ctr" fontAlgn="b"/>
                      <a:r>
                        <a:rPr lang="ru-RU" sz="1700" u="none" strike="noStrike">
                          <a:effectLst/>
                        </a:rPr>
                        <a:t>0.99</a:t>
                      </a:r>
                      <a:endParaRPr lang="ru-RU" sz="1700" b="0" i="0" u="none" strike="noStrike">
                        <a:solidFill>
                          <a:srgbClr val="000000"/>
                        </a:solidFill>
                        <a:effectLst/>
                        <a:latin typeface="Aptos Narrow" panose="020B0004020202020204" pitchFamily="34" charset="0"/>
                      </a:endParaRPr>
                    </a:p>
                  </a:txBody>
                  <a:tcPr marL="10112" marR="10112" marT="10112" marB="0" anchor="b"/>
                </a:tc>
                <a:tc>
                  <a:txBody>
                    <a:bodyPr/>
                    <a:lstStyle/>
                    <a:p>
                      <a:pPr algn="ctr" fontAlgn="b"/>
                      <a:r>
                        <a:rPr lang="en-US" sz="1700" u="none" strike="noStrike">
                          <a:effectLst/>
                        </a:rPr>
                        <a:t>PG</a:t>
                      </a:r>
                      <a:endParaRPr lang="en-US" sz="1700" b="0" i="0" u="none" strike="noStrike">
                        <a:solidFill>
                          <a:srgbClr val="000000"/>
                        </a:solidFill>
                        <a:effectLst/>
                        <a:latin typeface="Aptos Narrow" panose="020B0004020202020204" pitchFamily="34" charset="0"/>
                      </a:endParaRPr>
                    </a:p>
                  </a:txBody>
                  <a:tcPr marL="10112" marR="10112" marT="10112" marB="0" anchor="b"/>
                </a:tc>
                <a:tc>
                  <a:txBody>
                    <a:bodyPr/>
                    <a:lstStyle/>
                    <a:p>
                      <a:pPr algn="ctr" fontAlgn="b"/>
                      <a:r>
                        <a:rPr lang="ru-RU" sz="1700" u="none" strike="noStrike">
                          <a:effectLst/>
                        </a:rPr>
                        <a:t>6</a:t>
                      </a:r>
                      <a:endParaRPr lang="ru-RU" sz="1700" b="0" i="0" u="none" strike="noStrike">
                        <a:solidFill>
                          <a:srgbClr val="000000"/>
                        </a:solidFill>
                        <a:effectLst/>
                        <a:latin typeface="Aptos Narrow" panose="020B0004020202020204" pitchFamily="34" charset="0"/>
                      </a:endParaRPr>
                    </a:p>
                  </a:txBody>
                  <a:tcPr marL="10112" marR="10112" marT="10112" marB="0" anchor="b"/>
                </a:tc>
                <a:tc>
                  <a:txBody>
                    <a:bodyPr/>
                    <a:lstStyle/>
                    <a:p>
                      <a:pPr algn="r" fontAlgn="b"/>
                      <a:r>
                        <a:rPr lang="ru-RU" sz="1700" u="none" strike="noStrike">
                          <a:effectLst/>
                        </a:rPr>
                        <a:t>6.94</a:t>
                      </a:r>
                      <a:endParaRPr lang="ru-RU" sz="1700" b="0" i="0" u="none" strike="noStrike">
                        <a:solidFill>
                          <a:srgbClr val="000000"/>
                        </a:solidFill>
                        <a:effectLst/>
                        <a:latin typeface="Aptos Narrow" panose="020B0004020202020204" pitchFamily="34" charset="0"/>
                      </a:endParaRPr>
                    </a:p>
                  </a:txBody>
                  <a:tcPr marL="10112" marR="10112" marT="10112" marB="0" anchor="b"/>
                </a:tc>
                <a:extLst>
                  <a:ext uri="{0D108BD9-81ED-4DB2-BD59-A6C34878D82A}">
                    <a16:rowId xmlns:a16="http://schemas.microsoft.com/office/drawing/2014/main" val="1589021975"/>
                  </a:ext>
                </a:extLst>
              </a:tr>
              <a:tr h="340447">
                <a:tc>
                  <a:txBody>
                    <a:bodyPr/>
                    <a:lstStyle/>
                    <a:p>
                      <a:pPr algn="l" fontAlgn="b"/>
                      <a:r>
                        <a:rPr lang="en-US" sz="1700" u="none" strike="noStrike">
                          <a:effectLst/>
                        </a:rPr>
                        <a:t>Lights Deer</a:t>
                      </a:r>
                      <a:endParaRPr lang="en-US" sz="1700" b="0" i="0" u="none" strike="noStrike">
                        <a:solidFill>
                          <a:srgbClr val="000000"/>
                        </a:solidFill>
                        <a:effectLst/>
                        <a:latin typeface="Aptos Narrow" panose="020B0004020202020204" pitchFamily="34" charset="0"/>
                      </a:endParaRPr>
                    </a:p>
                  </a:txBody>
                  <a:tcPr marL="10112" marR="10112" marT="10112" marB="0" anchor="b"/>
                </a:tc>
                <a:tc>
                  <a:txBody>
                    <a:bodyPr/>
                    <a:lstStyle/>
                    <a:p>
                      <a:pPr algn="l" fontAlgn="b"/>
                      <a:r>
                        <a:rPr lang="en-US" sz="1700" u="none" strike="noStrike">
                          <a:effectLst/>
                        </a:rPr>
                        <a:t>Classics</a:t>
                      </a:r>
                      <a:endParaRPr lang="en-US" sz="1700" b="0" i="0" u="none" strike="noStrike">
                        <a:solidFill>
                          <a:srgbClr val="000000"/>
                        </a:solidFill>
                        <a:effectLst/>
                        <a:latin typeface="Aptos Narrow" panose="020B0004020202020204" pitchFamily="34" charset="0"/>
                      </a:endParaRPr>
                    </a:p>
                  </a:txBody>
                  <a:tcPr marL="10112" marR="10112" marT="10112" marB="0" anchor="b"/>
                </a:tc>
                <a:tc>
                  <a:txBody>
                    <a:bodyPr/>
                    <a:lstStyle/>
                    <a:p>
                      <a:pPr algn="ctr" fontAlgn="b"/>
                      <a:r>
                        <a:rPr lang="ru-RU" sz="1700" u="none" strike="noStrike">
                          <a:effectLst/>
                        </a:rPr>
                        <a:t>0.99</a:t>
                      </a:r>
                      <a:endParaRPr lang="ru-RU" sz="1700" b="0" i="0" u="none" strike="noStrike">
                        <a:solidFill>
                          <a:srgbClr val="000000"/>
                        </a:solidFill>
                        <a:effectLst/>
                        <a:latin typeface="Aptos Narrow" panose="020B0004020202020204" pitchFamily="34" charset="0"/>
                      </a:endParaRPr>
                    </a:p>
                  </a:txBody>
                  <a:tcPr marL="10112" marR="10112" marT="10112" marB="0" anchor="b"/>
                </a:tc>
                <a:tc>
                  <a:txBody>
                    <a:bodyPr/>
                    <a:lstStyle/>
                    <a:p>
                      <a:pPr algn="ctr" fontAlgn="b"/>
                      <a:r>
                        <a:rPr lang="en-US" sz="1700" u="none" strike="noStrike">
                          <a:effectLst/>
                        </a:rPr>
                        <a:t>R</a:t>
                      </a:r>
                      <a:endParaRPr lang="en-US" sz="1700" b="0" i="0" u="none" strike="noStrike">
                        <a:solidFill>
                          <a:srgbClr val="000000"/>
                        </a:solidFill>
                        <a:effectLst/>
                        <a:latin typeface="Aptos Narrow" panose="020B0004020202020204" pitchFamily="34" charset="0"/>
                      </a:endParaRPr>
                    </a:p>
                  </a:txBody>
                  <a:tcPr marL="10112" marR="10112" marT="10112" marB="0" anchor="b"/>
                </a:tc>
                <a:tc>
                  <a:txBody>
                    <a:bodyPr/>
                    <a:lstStyle/>
                    <a:p>
                      <a:pPr algn="ctr" fontAlgn="b"/>
                      <a:r>
                        <a:rPr lang="ru-RU" sz="1700" u="none" strike="noStrike">
                          <a:effectLst/>
                        </a:rPr>
                        <a:t>7</a:t>
                      </a:r>
                      <a:endParaRPr lang="ru-RU" sz="1700" b="0" i="0" u="none" strike="noStrike">
                        <a:solidFill>
                          <a:srgbClr val="000000"/>
                        </a:solidFill>
                        <a:effectLst/>
                        <a:latin typeface="Aptos Narrow" panose="020B0004020202020204" pitchFamily="34" charset="0"/>
                      </a:endParaRPr>
                    </a:p>
                  </a:txBody>
                  <a:tcPr marL="10112" marR="10112" marT="10112" marB="0" anchor="b"/>
                </a:tc>
                <a:tc>
                  <a:txBody>
                    <a:bodyPr/>
                    <a:lstStyle/>
                    <a:p>
                      <a:pPr algn="r" fontAlgn="b"/>
                      <a:r>
                        <a:rPr lang="ru-RU" sz="1700" u="none" strike="noStrike">
                          <a:effectLst/>
                        </a:rPr>
                        <a:t>7.93</a:t>
                      </a:r>
                      <a:endParaRPr lang="ru-RU" sz="1700" b="0" i="0" u="none" strike="noStrike">
                        <a:solidFill>
                          <a:srgbClr val="000000"/>
                        </a:solidFill>
                        <a:effectLst/>
                        <a:latin typeface="Aptos Narrow" panose="020B0004020202020204" pitchFamily="34" charset="0"/>
                      </a:endParaRPr>
                    </a:p>
                  </a:txBody>
                  <a:tcPr marL="10112" marR="10112" marT="10112" marB="0" anchor="b"/>
                </a:tc>
                <a:extLst>
                  <a:ext uri="{0D108BD9-81ED-4DB2-BD59-A6C34878D82A}">
                    <a16:rowId xmlns:a16="http://schemas.microsoft.com/office/drawing/2014/main" val="1560248393"/>
                  </a:ext>
                </a:extLst>
              </a:tr>
              <a:tr h="340447">
                <a:tc>
                  <a:txBody>
                    <a:bodyPr/>
                    <a:lstStyle/>
                    <a:p>
                      <a:pPr algn="l" fontAlgn="b"/>
                      <a:r>
                        <a:rPr lang="en-US" sz="1700" u="none" strike="noStrike">
                          <a:effectLst/>
                        </a:rPr>
                        <a:t>Japanese Run</a:t>
                      </a:r>
                      <a:endParaRPr lang="en-US" sz="1700" b="0" i="0" u="none" strike="noStrike">
                        <a:solidFill>
                          <a:srgbClr val="000000"/>
                        </a:solidFill>
                        <a:effectLst/>
                        <a:latin typeface="Aptos Narrow" panose="020B0004020202020204" pitchFamily="34" charset="0"/>
                      </a:endParaRPr>
                    </a:p>
                  </a:txBody>
                  <a:tcPr marL="10112" marR="10112" marT="10112" marB="0" anchor="b"/>
                </a:tc>
                <a:tc>
                  <a:txBody>
                    <a:bodyPr/>
                    <a:lstStyle/>
                    <a:p>
                      <a:pPr algn="l" fontAlgn="b"/>
                      <a:r>
                        <a:rPr lang="en-US" sz="1700" u="none" strike="noStrike">
                          <a:effectLst/>
                        </a:rPr>
                        <a:t>Horror</a:t>
                      </a:r>
                      <a:endParaRPr lang="en-US" sz="1700" b="0" i="0" u="none" strike="noStrike">
                        <a:solidFill>
                          <a:srgbClr val="000000"/>
                        </a:solidFill>
                        <a:effectLst/>
                        <a:latin typeface="Aptos Narrow" panose="020B0004020202020204" pitchFamily="34" charset="0"/>
                      </a:endParaRPr>
                    </a:p>
                  </a:txBody>
                  <a:tcPr marL="10112" marR="10112" marT="10112" marB="0" anchor="b"/>
                </a:tc>
                <a:tc>
                  <a:txBody>
                    <a:bodyPr/>
                    <a:lstStyle/>
                    <a:p>
                      <a:pPr algn="ctr" fontAlgn="b"/>
                      <a:r>
                        <a:rPr lang="ru-RU" sz="1700" u="none" strike="noStrike">
                          <a:effectLst/>
                        </a:rPr>
                        <a:t>0.99</a:t>
                      </a:r>
                      <a:endParaRPr lang="ru-RU" sz="1700" b="0" i="0" u="none" strike="noStrike">
                        <a:solidFill>
                          <a:srgbClr val="000000"/>
                        </a:solidFill>
                        <a:effectLst/>
                        <a:latin typeface="Aptos Narrow" panose="020B0004020202020204" pitchFamily="34" charset="0"/>
                      </a:endParaRPr>
                    </a:p>
                  </a:txBody>
                  <a:tcPr marL="10112" marR="10112" marT="10112" marB="0" anchor="b"/>
                </a:tc>
                <a:tc>
                  <a:txBody>
                    <a:bodyPr/>
                    <a:lstStyle/>
                    <a:p>
                      <a:pPr algn="ctr" fontAlgn="b"/>
                      <a:r>
                        <a:rPr lang="en-US" sz="1700" u="none" strike="noStrike">
                          <a:effectLst/>
                        </a:rPr>
                        <a:t>G</a:t>
                      </a:r>
                      <a:endParaRPr lang="en-US" sz="1700" b="0" i="0" u="none" strike="noStrike">
                        <a:solidFill>
                          <a:srgbClr val="000000"/>
                        </a:solidFill>
                        <a:effectLst/>
                        <a:latin typeface="Aptos Narrow" panose="020B0004020202020204" pitchFamily="34" charset="0"/>
                      </a:endParaRPr>
                    </a:p>
                  </a:txBody>
                  <a:tcPr marL="10112" marR="10112" marT="10112" marB="0" anchor="b"/>
                </a:tc>
                <a:tc>
                  <a:txBody>
                    <a:bodyPr/>
                    <a:lstStyle/>
                    <a:p>
                      <a:pPr algn="ctr" fontAlgn="b"/>
                      <a:r>
                        <a:rPr lang="ru-RU" sz="1700" u="none" strike="noStrike">
                          <a:effectLst/>
                        </a:rPr>
                        <a:t>6</a:t>
                      </a:r>
                      <a:endParaRPr lang="ru-RU" sz="1700" b="0" i="0" u="none" strike="noStrike">
                        <a:solidFill>
                          <a:srgbClr val="000000"/>
                        </a:solidFill>
                        <a:effectLst/>
                        <a:latin typeface="Aptos Narrow" panose="020B0004020202020204" pitchFamily="34" charset="0"/>
                      </a:endParaRPr>
                    </a:p>
                  </a:txBody>
                  <a:tcPr marL="10112" marR="10112" marT="10112" marB="0" anchor="b"/>
                </a:tc>
                <a:tc>
                  <a:txBody>
                    <a:bodyPr/>
                    <a:lstStyle/>
                    <a:p>
                      <a:pPr algn="r" fontAlgn="b"/>
                      <a:r>
                        <a:rPr lang="ru-RU" sz="1700" u="none" strike="noStrike">
                          <a:effectLst/>
                        </a:rPr>
                        <a:t>7.94</a:t>
                      </a:r>
                      <a:endParaRPr lang="ru-RU" sz="1700" b="0" i="0" u="none" strike="noStrike">
                        <a:solidFill>
                          <a:srgbClr val="000000"/>
                        </a:solidFill>
                        <a:effectLst/>
                        <a:latin typeface="Aptos Narrow" panose="020B0004020202020204" pitchFamily="34" charset="0"/>
                      </a:endParaRPr>
                    </a:p>
                  </a:txBody>
                  <a:tcPr marL="10112" marR="10112" marT="10112" marB="0" anchor="b"/>
                </a:tc>
                <a:extLst>
                  <a:ext uri="{0D108BD9-81ED-4DB2-BD59-A6C34878D82A}">
                    <a16:rowId xmlns:a16="http://schemas.microsoft.com/office/drawing/2014/main" val="3613873328"/>
                  </a:ext>
                </a:extLst>
              </a:tr>
            </a:tbl>
          </a:graphicData>
        </a:graphic>
      </p:graphicFrame>
    </p:spTree>
    <p:extLst>
      <p:ext uri="{BB962C8B-B14F-4D97-AF65-F5344CB8AC3E}">
        <p14:creationId xmlns:p14="http://schemas.microsoft.com/office/powerpoint/2010/main" val="438425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913CB-2A57-01B8-55E7-4ABD50E67EEF}"/>
              </a:ext>
            </a:extLst>
          </p:cNvPr>
          <p:cNvSpPr>
            <a:spLocks noGrp="1"/>
          </p:cNvSpPr>
          <p:nvPr>
            <p:ph type="title"/>
          </p:nvPr>
        </p:nvSpPr>
        <p:spPr/>
        <p:txBody>
          <a:bodyPr>
            <a:normAutofit/>
          </a:bodyPr>
          <a:lstStyle/>
          <a:p>
            <a:r>
              <a:rPr lang="en-US" sz="2400" kern="100" dirty="0">
                <a:effectLst/>
                <a:ea typeface="Calibri" panose="020F0502020204030204" pitchFamily="34" charset="0"/>
                <a:cs typeface="Arial" panose="020B0604020202020204" pitchFamily="34" charset="0"/>
              </a:rPr>
              <a:t>Movies that contribute the most / the least to revenue gain</a:t>
            </a:r>
            <a:endParaRPr lang="ru-RU" sz="2400" dirty="0">
              <a:cs typeface="Arial" panose="020B0604020202020204" pitchFamily="34" charset="0"/>
            </a:endParaRPr>
          </a:p>
        </p:txBody>
      </p:sp>
      <p:sp>
        <p:nvSpPr>
          <p:cNvPr id="3" name="Date Placeholder 2">
            <a:extLst>
              <a:ext uri="{FF2B5EF4-FFF2-40B4-BE49-F238E27FC236}">
                <a16:creationId xmlns:a16="http://schemas.microsoft.com/office/drawing/2014/main" id="{482DBF27-BCEA-5E7B-A994-5CB769A8F267}"/>
              </a:ext>
            </a:extLst>
          </p:cNvPr>
          <p:cNvSpPr>
            <a:spLocks noGrp="1"/>
          </p:cNvSpPr>
          <p:nvPr>
            <p:ph type="dt" sz="half" idx="10"/>
          </p:nvPr>
        </p:nvSpPr>
        <p:spPr/>
        <p:txBody>
          <a:bodyPr/>
          <a:lstStyle/>
          <a:p>
            <a:pPr rtl="0"/>
            <a:r>
              <a:rPr lang="en-US" b="1" dirty="0" err="1"/>
              <a:t>Rockbuster</a:t>
            </a:r>
            <a:r>
              <a:rPr lang="en-US" b="1" dirty="0"/>
              <a:t> Stealth</a:t>
            </a:r>
            <a:endParaRPr lang="ru-RU" dirty="0"/>
          </a:p>
        </p:txBody>
      </p:sp>
      <p:sp>
        <p:nvSpPr>
          <p:cNvPr id="4" name="Footer Placeholder 3">
            <a:extLst>
              <a:ext uri="{FF2B5EF4-FFF2-40B4-BE49-F238E27FC236}">
                <a16:creationId xmlns:a16="http://schemas.microsoft.com/office/drawing/2014/main" id="{6803198B-5D14-89EA-19FE-42867D06982B}"/>
              </a:ext>
            </a:extLst>
          </p:cNvPr>
          <p:cNvSpPr>
            <a:spLocks noGrp="1"/>
          </p:cNvSpPr>
          <p:nvPr>
            <p:ph type="ftr" sz="quarter" idx="11"/>
          </p:nvPr>
        </p:nvSpPr>
        <p:spPr/>
        <p:txBody>
          <a:bodyPr/>
          <a:lstStyle/>
          <a:p>
            <a:pPr rtl="0"/>
            <a:r>
              <a:rPr lang="en-US" dirty="0"/>
              <a:t>ONLINE MOVIE STREAMING PROJECT </a:t>
            </a:r>
            <a:endParaRPr lang="ru-RU" dirty="0"/>
          </a:p>
        </p:txBody>
      </p:sp>
      <p:sp>
        <p:nvSpPr>
          <p:cNvPr id="5" name="Slide Number Placeholder 4">
            <a:extLst>
              <a:ext uri="{FF2B5EF4-FFF2-40B4-BE49-F238E27FC236}">
                <a16:creationId xmlns:a16="http://schemas.microsoft.com/office/drawing/2014/main" id="{DC9C7D2B-E999-9FF2-C8C3-AFE79B4B0BBE}"/>
              </a:ext>
            </a:extLst>
          </p:cNvPr>
          <p:cNvSpPr>
            <a:spLocks noGrp="1"/>
          </p:cNvSpPr>
          <p:nvPr>
            <p:ph type="sldNum" sz="quarter" idx="12"/>
          </p:nvPr>
        </p:nvSpPr>
        <p:spPr/>
        <p:txBody>
          <a:bodyPr/>
          <a:lstStyle/>
          <a:p>
            <a:pPr rtl="0"/>
            <a:fld id="{A49DFD55-3C28-40EF-9E31-A92D2E4017FF}" type="slidenum">
              <a:rPr lang="ru-RU" smtClean="0"/>
              <a:pPr rtl="0"/>
              <a:t>8</a:t>
            </a:fld>
            <a:endParaRPr lang="ru-RU" dirty="0"/>
          </a:p>
        </p:txBody>
      </p:sp>
      <p:sp>
        <p:nvSpPr>
          <p:cNvPr id="6" name="Chart Placeholder 5">
            <a:extLst>
              <a:ext uri="{FF2B5EF4-FFF2-40B4-BE49-F238E27FC236}">
                <a16:creationId xmlns:a16="http://schemas.microsoft.com/office/drawing/2014/main" id="{C7A2A9D2-F5EF-7D6E-9C80-9FB3A30FED81}"/>
              </a:ext>
            </a:extLst>
          </p:cNvPr>
          <p:cNvSpPr>
            <a:spLocks noGrp="1"/>
          </p:cNvSpPr>
          <p:nvPr>
            <p:ph type="chart" sz="quarter" idx="13"/>
          </p:nvPr>
        </p:nvSpPr>
        <p:spPr>
          <a:xfrm>
            <a:off x="838200" y="1782589"/>
            <a:ext cx="10515600" cy="4127760"/>
          </a:xfrm>
        </p:spPr>
        <p:txBody>
          <a:bodyPr>
            <a:noAutofit/>
          </a:bodyPr>
          <a:lstStyle/>
          <a:p>
            <a:pPr marL="228600" marR="0">
              <a:lnSpc>
                <a:spcPct val="107000"/>
              </a:lnSpc>
              <a:spcBef>
                <a:spcPts val="0"/>
              </a:spcBef>
              <a:spcAft>
                <a:spcPts val="800"/>
              </a:spcAft>
            </a:pPr>
            <a:r>
              <a:rPr lang="en-US" sz="1800" kern="100" dirty="0">
                <a:effectLst/>
                <a:ea typeface="Calibri" panose="020F0502020204030204" pitchFamily="34" charset="0"/>
              </a:rPr>
              <a:t>All the movies from the top-10 list have the highest rental rate of $4.99.</a:t>
            </a:r>
            <a:endParaRPr lang="ru-RU" sz="1800" kern="100" dirty="0">
              <a:effectLst/>
              <a:ea typeface="Calibri" panose="020F0502020204030204" pitchFamily="34" charset="0"/>
            </a:endParaRPr>
          </a:p>
          <a:p>
            <a:pPr marL="228600" marR="0">
              <a:lnSpc>
                <a:spcPct val="107000"/>
              </a:lnSpc>
              <a:spcBef>
                <a:spcPts val="0"/>
              </a:spcBef>
              <a:spcAft>
                <a:spcPts val="800"/>
              </a:spcAft>
            </a:pPr>
            <a:r>
              <a:rPr lang="en-US" sz="1800" kern="100" dirty="0">
                <a:effectLst/>
                <a:ea typeface="Calibri" panose="020F0502020204030204" pitchFamily="34" charset="0"/>
              </a:rPr>
              <a:t>There is no evident predominant genre in the top-10 movie list. </a:t>
            </a:r>
            <a:endParaRPr lang="ru-RU" sz="1800" kern="100" dirty="0">
              <a:effectLst/>
              <a:ea typeface="Calibri" panose="020F0502020204030204" pitchFamily="34" charset="0"/>
            </a:endParaRPr>
          </a:p>
          <a:p>
            <a:pPr marL="228600" marR="0">
              <a:lnSpc>
                <a:spcPct val="107000"/>
              </a:lnSpc>
              <a:spcBef>
                <a:spcPts val="0"/>
              </a:spcBef>
              <a:spcAft>
                <a:spcPts val="800"/>
              </a:spcAft>
            </a:pPr>
            <a:r>
              <a:rPr lang="en-US" sz="1800" kern="100" dirty="0">
                <a:effectLst/>
                <a:ea typeface="Calibri" panose="020F0502020204030204" pitchFamily="34" charset="0"/>
              </a:rPr>
              <a:t>The highest revenue ($215) has been gained by the movie ‘Telegraph Voyage’ from Music film category. </a:t>
            </a:r>
          </a:p>
          <a:p>
            <a:pPr marL="228600" marR="0">
              <a:lnSpc>
                <a:spcPct val="107000"/>
              </a:lnSpc>
              <a:spcBef>
                <a:spcPts val="0"/>
              </a:spcBef>
              <a:spcAft>
                <a:spcPts val="800"/>
              </a:spcAft>
            </a:pPr>
            <a:r>
              <a:rPr lang="en-US" sz="1800" kern="100" dirty="0">
                <a:effectLst/>
                <a:ea typeface="Calibri" panose="020F0502020204030204" pitchFamily="34" charset="0"/>
              </a:rPr>
              <a:t>While customers most often rented two other movies ‘Zorro Ark’ and ‘Dogma Family’ listed in Comedy and Animation categories, respectively.</a:t>
            </a:r>
            <a:endParaRPr lang="ru-RU" sz="1800" kern="100" dirty="0">
              <a:effectLst/>
              <a:ea typeface="Calibri" panose="020F0502020204030204" pitchFamily="34" charset="0"/>
            </a:endParaRPr>
          </a:p>
          <a:p>
            <a:pPr marL="228600" marR="0">
              <a:lnSpc>
                <a:spcPct val="107000"/>
              </a:lnSpc>
              <a:spcBef>
                <a:spcPts val="0"/>
              </a:spcBef>
              <a:spcAft>
                <a:spcPts val="800"/>
              </a:spcAft>
            </a:pPr>
            <a:r>
              <a:rPr lang="en-US" sz="1800" kern="100" dirty="0">
                <a:effectLst/>
                <a:ea typeface="Calibri" panose="020F0502020204030204" pitchFamily="34" charset="0"/>
              </a:rPr>
              <a:t>The movies from the bottom list have the lowest rental rate of $0.99. </a:t>
            </a:r>
            <a:endParaRPr lang="ru-RU" sz="1800" kern="100" dirty="0">
              <a:effectLst/>
              <a:ea typeface="Calibri" panose="020F0502020204030204" pitchFamily="34" charset="0"/>
            </a:endParaRPr>
          </a:p>
          <a:p>
            <a:pPr marL="228600" marR="0">
              <a:lnSpc>
                <a:spcPct val="107000"/>
              </a:lnSpc>
              <a:spcBef>
                <a:spcPts val="0"/>
              </a:spcBef>
              <a:spcAft>
                <a:spcPts val="800"/>
              </a:spcAft>
            </a:pPr>
            <a:r>
              <a:rPr lang="en-US" sz="1800" kern="100" dirty="0">
                <a:effectLst/>
                <a:ea typeface="Calibri" panose="020F0502020204030204" pitchFamily="34" charset="0"/>
              </a:rPr>
              <a:t>Horror and Classics films are present in the bottom list. However, these genres do not appear in the top-10 list. </a:t>
            </a:r>
          </a:p>
          <a:p>
            <a:pPr marL="0" marR="0" indent="0">
              <a:lnSpc>
                <a:spcPct val="107000"/>
              </a:lnSpc>
              <a:spcBef>
                <a:spcPts val="0"/>
              </a:spcBef>
              <a:spcAft>
                <a:spcPts val="800"/>
              </a:spcAft>
              <a:buNone/>
            </a:pPr>
            <a:endParaRPr lang="en-US" sz="1800" kern="100" dirty="0">
              <a:effectLst/>
              <a:ea typeface="Calibri" panose="020F0502020204030204" pitchFamily="34" charset="0"/>
            </a:endParaRPr>
          </a:p>
          <a:p>
            <a:pPr marL="0" marR="0" indent="0" algn="just">
              <a:lnSpc>
                <a:spcPct val="107000"/>
              </a:lnSpc>
              <a:spcBef>
                <a:spcPts val="0"/>
              </a:spcBef>
              <a:spcAft>
                <a:spcPts val="800"/>
              </a:spcAft>
              <a:buNone/>
            </a:pPr>
            <a:r>
              <a:rPr lang="en-US" sz="1800" i="1" kern="100" dirty="0">
                <a:effectLst/>
                <a:ea typeface="Calibri" panose="020F0502020204030204" pitchFamily="34" charset="0"/>
              </a:rPr>
              <a:t>Let’s take a look at where our customers reside</a:t>
            </a:r>
            <a:endParaRPr lang="ru-RU" sz="1800" i="1" dirty="0"/>
          </a:p>
        </p:txBody>
      </p:sp>
      <p:sp>
        <p:nvSpPr>
          <p:cNvPr id="7" name="Arrow: Right 6">
            <a:extLst>
              <a:ext uri="{FF2B5EF4-FFF2-40B4-BE49-F238E27FC236}">
                <a16:creationId xmlns:a16="http://schemas.microsoft.com/office/drawing/2014/main" id="{DF75CABB-1A13-0427-7DDC-66D9C48B08D4}"/>
              </a:ext>
            </a:extLst>
          </p:cNvPr>
          <p:cNvSpPr/>
          <p:nvPr/>
        </p:nvSpPr>
        <p:spPr>
          <a:xfrm>
            <a:off x="5918662" y="5586151"/>
            <a:ext cx="368531" cy="14963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3997418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6295B-D9F3-089A-9C6B-6245F8E52F47}"/>
              </a:ext>
            </a:extLst>
          </p:cNvPr>
          <p:cNvSpPr>
            <a:spLocks noGrp="1"/>
          </p:cNvSpPr>
          <p:nvPr>
            <p:ph type="title"/>
          </p:nvPr>
        </p:nvSpPr>
        <p:spPr>
          <a:xfrm>
            <a:off x="838200" y="365125"/>
            <a:ext cx="10515600" cy="477713"/>
          </a:xfrm>
          <a:solidFill>
            <a:schemeClr val="bg1"/>
          </a:solidFill>
        </p:spPr>
        <p:txBody>
          <a:bodyPr>
            <a:normAutofit/>
          </a:bodyPr>
          <a:lstStyle/>
          <a:p>
            <a:r>
              <a:rPr lang="en-US" sz="2400" dirty="0">
                <a:solidFill>
                  <a:srgbClr val="333333"/>
                </a:solidFill>
                <a:effectLst/>
                <a:cs typeface="Arial" panose="020B0604020202020204" pitchFamily="34" charset="0"/>
              </a:rPr>
              <a:t>Customers Distribution by country</a:t>
            </a:r>
            <a:endParaRPr lang="ru-RU" sz="2400" dirty="0">
              <a:cs typeface="Arial" panose="020B0604020202020204" pitchFamily="34" charset="0"/>
            </a:endParaRPr>
          </a:p>
        </p:txBody>
      </p:sp>
      <p:sp>
        <p:nvSpPr>
          <p:cNvPr id="3" name="Date Placeholder 2">
            <a:extLst>
              <a:ext uri="{FF2B5EF4-FFF2-40B4-BE49-F238E27FC236}">
                <a16:creationId xmlns:a16="http://schemas.microsoft.com/office/drawing/2014/main" id="{3C02CC45-D2B2-569C-7477-2DB02F55673B}"/>
              </a:ext>
            </a:extLst>
          </p:cNvPr>
          <p:cNvSpPr>
            <a:spLocks noGrp="1"/>
          </p:cNvSpPr>
          <p:nvPr>
            <p:ph type="dt" sz="half" idx="10"/>
          </p:nvPr>
        </p:nvSpPr>
        <p:spPr/>
        <p:txBody>
          <a:bodyPr/>
          <a:lstStyle/>
          <a:p>
            <a:pPr rtl="0"/>
            <a:r>
              <a:rPr lang="en-US" b="1" dirty="0" err="1"/>
              <a:t>Rockbuster</a:t>
            </a:r>
            <a:r>
              <a:rPr lang="en-US" b="1" dirty="0"/>
              <a:t> Stealth</a:t>
            </a:r>
            <a:endParaRPr lang="ru-RU" dirty="0"/>
          </a:p>
        </p:txBody>
      </p:sp>
      <p:sp>
        <p:nvSpPr>
          <p:cNvPr id="4" name="Footer Placeholder 3">
            <a:extLst>
              <a:ext uri="{FF2B5EF4-FFF2-40B4-BE49-F238E27FC236}">
                <a16:creationId xmlns:a16="http://schemas.microsoft.com/office/drawing/2014/main" id="{FC0D9738-6A94-605C-0AE7-2DF613C20165}"/>
              </a:ext>
            </a:extLst>
          </p:cNvPr>
          <p:cNvSpPr>
            <a:spLocks noGrp="1"/>
          </p:cNvSpPr>
          <p:nvPr>
            <p:ph type="ftr" sz="quarter" idx="11"/>
          </p:nvPr>
        </p:nvSpPr>
        <p:spPr/>
        <p:txBody>
          <a:bodyPr/>
          <a:lstStyle/>
          <a:p>
            <a:pPr rtl="0"/>
            <a:r>
              <a:rPr lang="en-US" dirty="0"/>
              <a:t>ONLINE MOVIE STREAMING PROJECT </a:t>
            </a:r>
            <a:endParaRPr lang="ru-RU" dirty="0"/>
          </a:p>
        </p:txBody>
      </p:sp>
      <p:sp>
        <p:nvSpPr>
          <p:cNvPr id="5" name="Slide Number Placeholder 4">
            <a:extLst>
              <a:ext uri="{FF2B5EF4-FFF2-40B4-BE49-F238E27FC236}">
                <a16:creationId xmlns:a16="http://schemas.microsoft.com/office/drawing/2014/main" id="{D751C1C1-E1A9-3DC0-62A6-88AF61BDD2B5}"/>
              </a:ext>
            </a:extLst>
          </p:cNvPr>
          <p:cNvSpPr>
            <a:spLocks noGrp="1"/>
          </p:cNvSpPr>
          <p:nvPr>
            <p:ph type="sldNum" sz="quarter" idx="12"/>
          </p:nvPr>
        </p:nvSpPr>
        <p:spPr/>
        <p:txBody>
          <a:bodyPr/>
          <a:lstStyle/>
          <a:p>
            <a:pPr rtl="0"/>
            <a:fld id="{A49DFD55-3C28-40EF-9E31-A92D2E4017FF}" type="slidenum">
              <a:rPr lang="ru-RU" smtClean="0"/>
              <a:pPr rtl="0"/>
              <a:t>9</a:t>
            </a:fld>
            <a:endParaRPr lang="ru-RU" dirty="0"/>
          </a:p>
        </p:txBody>
      </p:sp>
      <p:pic>
        <p:nvPicPr>
          <p:cNvPr id="8" name="Picture 7">
            <a:extLst>
              <a:ext uri="{FF2B5EF4-FFF2-40B4-BE49-F238E27FC236}">
                <a16:creationId xmlns:a16="http://schemas.microsoft.com/office/drawing/2014/main" id="{EF3F98A3-1B36-DC87-04CE-4C78835F4B88}"/>
              </a:ext>
            </a:extLst>
          </p:cNvPr>
          <p:cNvPicPr>
            <a:picLocks noChangeAspect="1"/>
          </p:cNvPicPr>
          <p:nvPr/>
        </p:nvPicPr>
        <p:blipFill>
          <a:blip r:embed="rId2"/>
          <a:stretch>
            <a:fillRect/>
          </a:stretch>
        </p:blipFill>
        <p:spPr>
          <a:xfrm>
            <a:off x="1152712" y="922485"/>
            <a:ext cx="9938737" cy="5433865"/>
          </a:xfrm>
          <a:prstGeom prst="rect">
            <a:avLst/>
          </a:prstGeom>
        </p:spPr>
      </p:pic>
    </p:spTree>
    <p:extLst>
      <p:ext uri="{BB962C8B-B14F-4D97-AF65-F5344CB8AC3E}">
        <p14:creationId xmlns:p14="http://schemas.microsoft.com/office/powerpoint/2010/main" val="2078448496"/>
      </p:ext>
    </p:extLst>
  </p:cSld>
  <p:clrMapOvr>
    <a:masterClrMapping/>
  </p:clrMapOvr>
</p:sld>
</file>

<file path=ppt/theme/theme1.xml><?xml version="1.0" encoding="utf-8"?>
<a:theme xmlns:a="http://schemas.openxmlformats.org/drawingml/2006/main" name="Тема Offic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Arial"/>
      </a:majorFont>
      <a:minorFont>
        <a:latin typeface="Tenorite"/>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3399607_TF67328976_Win32" id="{EF52704F-B2AD-4D23-9D52-684D3A90B128}" vid="{7CF70BFC-7CC9-465C-A5CA-C21DEE4730D4}"/>
    </a:ext>
  </a:extLst>
</a:theme>
</file>

<file path=ppt/theme/theme2.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2.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Office 2013 - 2022 Theme</Template>
  <TotalTime>1255</TotalTime>
  <Words>1192</Words>
  <Application>Microsoft Office PowerPoint</Application>
  <PresentationFormat>Widescreen</PresentationFormat>
  <Paragraphs>317</Paragraphs>
  <Slides>17</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Aptos Narrow</vt:lpstr>
      <vt:lpstr>Arial</vt:lpstr>
      <vt:lpstr>Calibri</vt:lpstr>
      <vt:lpstr>Wingdings</vt:lpstr>
      <vt:lpstr>Тема Office</vt:lpstr>
      <vt:lpstr>Rockbuster stealth LLC</vt:lpstr>
      <vt:lpstr>objective</vt:lpstr>
      <vt:lpstr>Key questions</vt:lpstr>
      <vt:lpstr>Data overview</vt:lpstr>
      <vt:lpstr>Movie statistics</vt:lpstr>
      <vt:lpstr>Top-10 movies</vt:lpstr>
      <vt:lpstr>Bottom-10 movies</vt:lpstr>
      <vt:lpstr>Movies that contribute the most / the least to revenue gain</vt:lpstr>
      <vt:lpstr>Customers Distribution by country</vt:lpstr>
      <vt:lpstr>Countries Where customers with a high lifetime value are based</vt:lpstr>
      <vt:lpstr>Movie genre by revenue</vt:lpstr>
      <vt:lpstr>Movie genre in top-10 countries</vt:lpstr>
      <vt:lpstr>Movie rating by revenue</vt:lpstr>
      <vt:lpstr>Revenue &amp; transactions by rental rate</vt:lpstr>
      <vt:lpstr>Who are our customers and  what are their movie preferences</vt:lpstr>
      <vt:lpstr>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Rockbuster stealth</dc:title>
  <dc:creator>Oksana Stepanova</dc:creator>
  <cp:lastModifiedBy>Oksana Stepanova</cp:lastModifiedBy>
  <cp:revision>40</cp:revision>
  <dcterms:created xsi:type="dcterms:W3CDTF">2024-02-17T03:06:20Z</dcterms:created>
  <dcterms:modified xsi:type="dcterms:W3CDTF">2024-05-06T04:26:48Z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