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2670-8FD0-4D11-85F8-8B65391F2F37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2C95-5EAF-4D7E-8B0C-2D0AE507B5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208912" cy="20882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200" dirty="0" smtClean="0"/>
              <a:t>1) </a:t>
            </a:r>
            <a:r>
              <a:rPr lang="ko-KR" altLang="en-US" sz="1200" dirty="0" smtClean="0"/>
              <a:t>데이터 베이스 </a:t>
            </a:r>
            <a:r>
              <a:rPr lang="en-US" altLang="ko-KR" sz="1200" dirty="0" smtClean="0"/>
              <a:t>: mongo db</a:t>
            </a:r>
            <a:br>
              <a:rPr lang="en-US" altLang="ko-KR" sz="1200" dirty="0" smtClean="0"/>
            </a:br>
            <a:r>
              <a:rPr lang="en-US" altLang="ko-KR" sz="1200" dirty="0" smtClean="0"/>
              <a:t>2) </a:t>
            </a:r>
            <a:r>
              <a:rPr lang="ko-KR" altLang="en-US" sz="1200" dirty="0" smtClean="0"/>
              <a:t>특성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br>
              <a:rPr lang="en-US" altLang="ko-KR" sz="1200" dirty="0" smtClean="0"/>
            </a:br>
            <a:r>
              <a:rPr lang="en-US" altLang="ko-KR" sz="1200" dirty="0" smtClean="0"/>
              <a:t>3) </a:t>
            </a:r>
            <a:r>
              <a:rPr lang="ko-KR" altLang="en-US" sz="1200" dirty="0" smtClean="0"/>
              <a:t>요구사항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r>
              <a:rPr lang="ko-KR" altLang="en-US" sz="1200" dirty="0" smtClean="0"/>
              <a:t>사용자들 간의 </a:t>
            </a:r>
            <a:r>
              <a:rPr lang="en-US" altLang="ko-KR" sz="1200" dirty="0" smtClean="0"/>
              <a:t>Follow </a:t>
            </a:r>
            <a:r>
              <a:rPr lang="ko-KR" altLang="en-US" sz="1200" dirty="0" smtClean="0"/>
              <a:t>관계 표현이 요구됨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r>
              <a:rPr lang="ko-KR" altLang="en-US" sz="1200" dirty="0" smtClean="0"/>
              <a:t>사용자가 </a:t>
            </a:r>
            <a:r>
              <a:rPr lang="ko-KR" altLang="en-US" sz="1200" dirty="0" err="1" smtClean="0"/>
              <a:t>트윗한</a:t>
            </a:r>
            <a:r>
              <a:rPr lang="ko-KR" altLang="en-US" sz="1200" dirty="0" smtClean="0"/>
              <a:t> 내용은 모든 </a:t>
            </a:r>
            <a:r>
              <a:rPr lang="en-US" altLang="ko-KR" sz="1200" dirty="0" smtClean="0"/>
              <a:t>Follower</a:t>
            </a:r>
            <a:r>
              <a:rPr lang="ko-KR" altLang="en-US" sz="1200" dirty="0" smtClean="0"/>
              <a:t>의 타임라인에 나타나야함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Follower, Following</a:t>
            </a:r>
            <a:r>
              <a:rPr lang="ko-KR" altLang="en-US" sz="1200" dirty="0" smtClean="0"/>
              <a:t>의 조회는 신속히 이루어져야 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시간대 순으로 정렬될 수 있도록 요구됨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4) Index</a:t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r>
              <a:rPr lang="en-US" altLang="ko-KR" sz="1200" dirty="0" err="1" smtClean="0"/>
              <a:t>db.users.ensureIndex</a:t>
            </a:r>
            <a:r>
              <a:rPr lang="en-US" altLang="ko-KR" sz="1200" dirty="0" smtClean="0"/>
              <a:t>({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: 1})</a:t>
            </a:r>
            <a:br>
              <a:rPr lang="en-US" altLang="ko-KR" sz="1200" dirty="0" smtClean="0"/>
            </a:br>
            <a:r>
              <a:rPr lang="en-US" altLang="ko-KR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db.tweets.ensureIndex</a:t>
            </a:r>
            <a:r>
              <a:rPr lang="en-US" altLang="ko-KR" sz="1200" dirty="0" smtClean="0"/>
              <a:t>({ user_id:1, </a:t>
            </a:r>
            <a:r>
              <a:rPr lang="en-US" altLang="ko-KR" sz="1200" dirty="0" err="1" smtClean="0"/>
              <a:t>tweet_date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: -1 }) </a:t>
            </a:r>
            <a:br>
              <a:rPr lang="en-US" altLang="ko-KR" sz="1200" dirty="0" smtClean="0"/>
            </a:br>
            <a:r>
              <a:rPr lang="en-US" altLang="ko-KR" sz="1200" dirty="0" smtClean="0"/>
              <a:t>5) </a:t>
            </a:r>
            <a:r>
              <a:rPr lang="ko-KR" altLang="en-US" sz="1200" dirty="0" err="1" smtClean="0"/>
              <a:t>샤드키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tweets.user_id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tweets.tweet_date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852936"/>
            <a:ext cx="3816424" cy="381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users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_id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ObjectId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200" dirty="0" smtClean="0">
                <a:solidFill>
                  <a:schemeClr val="tx1"/>
                </a:solidFill>
              </a:rPr>
              <a:t> : "string",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password : "string",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username : "string",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followed :[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200" dirty="0" smtClean="0">
                <a:solidFill>
                  <a:schemeClr val="tx1"/>
                </a:solidFill>
              </a:rPr>
              <a:t>, …… </a:t>
            </a:r>
            <a:r>
              <a:rPr lang="en-US" altLang="ko-KR" sz="1200" dirty="0" smtClean="0">
                <a:solidFill>
                  <a:schemeClr val="tx1"/>
                </a:solidFill>
              </a:rPr>
              <a:t>],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follow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>
                <a:solidFill>
                  <a:schemeClr val="tx1"/>
                </a:solidFill>
              </a:rPr>
              <a:t>[ </a:t>
            </a:r>
            <a:r>
              <a:rPr lang="en-US" altLang="ko-KR" sz="1200" dirty="0" err="1">
                <a:solidFill>
                  <a:schemeClr val="tx1"/>
                </a:solidFill>
              </a:rPr>
              <a:t>user_id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user_id</a:t>
            </a:r>
            <a:r>
              <a:rPr lang="en-US" altLang="ko-KR" sz="1200" dirty="0">
                <a:solidFill>
                  <a:schemeClr val="tx1"/>
                </a:solidFill>
              </a:rPr>
              <a:t>, …… ]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2852936"/>
            <a:ext cx="3816424" cy="381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tweets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_id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ObjectId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200" dirty="0" smtClean="0">
                <a:solidFill>
                  <a:schemeClr val="tx1"/>
                </a:solidFill>
              </a:rPr>
              <a:t> : "string",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tweet_date</a:t>
            </a:r>
            <a:r>
              <a:rPr lang="en-US" altLang="ko-KR" sz="1200" dirty="0" smtClean="0">
                <a:solidFill>
                  <a:schemeClr val="tx1"/>
                </a:solidFill>
              </a:rPr>
              <a:t> : “date",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tweetbody</a:t>
            </a:r>
            <a:r>
              <a:rPr lang="en-US" altLang="ko-KR" sz="1200" dirty="0" smtClean="0">
                <a:solidFill>
                  <a:schemeClr val="tx1"/>
                </a:solidFill>
              </a:rPr>
              <a:t> :  “string”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82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1) 데이터 베이스 : mongo db 2) 특성    -  3) 요구사항    - 사용자들 간의 Follow 관계 표현이 요구됨    - 사용자가 트윗한 내용은 모든 Follower의 타임라인에 나타나야함    - Follower, Following의 조회는 신속히 이루어져야 함.    - 시간대 순으로 정렬될 수 있도록 요구됨 4) Index    - db.users.ensureIndex({user_id : 1})    - db.tweets.ensureIndex({ user_id:1, tweet_date : -1 })  5) 샤드키 : tweets.user_id + tweets.tweet_date 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*. 로그성 데이터 모델링</dc:title>
  <dc:creator>student</dc:creator>
  <cp:lastModifiedBy>student</cp:lastModifiedBy>
  <cp:revision>22</cp:revision>
  <dcterms:created xsi:type="dcterms:W3CDTF">2015-09-03T04:20:34Z</dcterms:created>
  <dcterms:modified xsi:type="dcterms:W3CDTF">2018-07-12T06:37:13Z</dcterms:modified>
</cp:coreProperties>
</file>