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2670-8FD0-4D11-85F8-8B65391F2F37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2C95-5EAF-4D7E-8B0C-2D0AE507B5A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8136904" cy="21602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200" dirty="0" smtClean="0"/>
              <a:t>1) </a:t>
            </a:r>
            <a:r>
              <a:rPr lang="ko-KR" altLang="en-US" sz="1200" dirty="0" smtClean="0"/>
              <a:t>데이터 베이스 </a:t>
            </a:r>
            <a:r>
              <a:rPr lang="en-US" altLang="ko-KR" sz="1200" dirty="0" smtClean="0"/>
              <a:t>: mongo db</a:t>
            </a:r>
            <a:br>
              <a:rPr lang="en-US" altLang="ko-KR" sz="1200" dirty="0" smtClean="0"/>
            </a:br>
            <a:r>
              <a:rPr lang="en-US" altLang="ko-KR" sz="1200" dirty="0" smtClean="0"/>
              <a:t>2) </a:t>
            </a:r>
            <a:r>
              <a:rPr lang="ko-KR" altLang="en-US" sz="1200" dirty="0" smtClean="0"/>
              <a:t>특성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- </a:t>
            </a:r>
            <a:br>
              <a:rPr lang="en-US" altLang="ko-KR" sz="1200" dirty="0" smtClean="0"/>
            </a:br>
            <a:r>
              <a:rPr lang="en-US" altLang="ko-KR" sz="1200" dirty="0" smtClean="0"/>
              <a:t>3) </a:t>
            </a:r>
            <a:r>
              <a:rPr lang="ko-KR" altLang="en-US" sz="1200" dirty="0" err="1" smtClean="0"/>
              <a:t>날자별로</a:t>
            </a:r>
            <a:r>
              <a:rPr lang="ko-KR" altLang="en-US" sz="1200" dirty="0" smtClean="0"/>
              <a:t> 로그를 분석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- </a:t>
            </a:r>
            <a:r>
              <a:rPr lang="ko-KR" altLang="en-US" sz="1200" dirty="0" smtClean="0"/>
              <a:t>날자 </a:t>
            </a:r>
            <a:r>
              <a:rPr lang="ko-KR" altLang="en-US" sz="1200" dirty="0" err="1" smtClean="0"/>
              <a:t>컬럼을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샤드키로</a:t>
            </a:r>
            <a:r>
              <a:rPr lang="ko-KR" altLang="en-US" sz="1200" dirty="0" smtClean="0"/>
              <a:t> 생성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음 </a:t>
            </a:r>
            <a:r>
              <a:rPr lang="en-US" altLang="ko-KR" sz="1200" dirty="0" smtClean="0"/>
              <a:t>hotspot</a:t>
            </a:r>
            <a:r>
              <a:rPr lang="ko-KR" altLang="en-US" sz="1200" dirty="0" smtClean="0"/>
              <a:t>이 일어나겠꾼</a:t>
            </a:r>
            <a:r>
              <a:rPr lang="en-US" altLang="ko-KR" sz="1200" dirty="0" smtClean="0"/>
              <a:t>…</a:t>
            </a:r>
            <a:r>
              <a:rPr lang="ko-KR" altLang="en-US" sz="1200" dirty="0" err="1" smtClean="0"/>
              <a:t>쩝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/>
              <a:t> </a:t>
            </a:r>
            <a:r>
              <a:rPr lang="en-US" altLang="ko-KR" sz="1200" dirty="0" smtClean="0"/>
              <a:t>    : (</a:t>
            </a:r>
            <a:r>
              <a:rPr lang="ko-KR" altLang="en-US" sz="1200" dirty="0" smtClean="0"/>
              <a:t>변경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machine_id</a:t>
            </a:r>
            <a:r>
              <a:rPr lang="en-US" altLang="ko-KR" sz="1200" dirty="0" smtClean="0">
                <a:solidFill>
                  <a:schemeClr val="tx1"/>
                </a:solidFill>
              </a:rPr>
              <a:t> +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event_time</a:t>
            </a:r>
            <a:r>
              <a:rPr lang="ko-KR" altLang="en-US" sz="1200" dirty="0" smtClean="0">
                <a:solidFill>
                  <a:schemeClr val="tx1"/>
                </a:solidFill>
              </a:rPr>
              <a:t>로 </a:t>
            </a:r>
            <a:r>
              <a:rPr lang="ko-KR" altLang="en-US" sz="1200" dirty="0" smtClean="0">
                <a:solidFill>
                  <a:schemeClr val="tx1"/>
                </a:solidFill>
              </a:rPr>
              <a:t>복합 인덱스 만들고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샤드키로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지정함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/>
              <a:t> </a:t>
            </a:r>
            <a:r>
              <a:rPr lang="en-US" altLang="ko-KR" sz="1200" dirty="0" smtClean="0"/>
              <a:t>  - </a:t>
            </a:r>
            <a:r>
              <a:rPr lang="ko-KR" altLang="en-US" sz="1200" dirty="0" smtClean="0"/>
              <a:t>초당 로그 생성됨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/>
              <a:t> </a:t>
            </a:r>
            <a:r>
              <a:rPr lang="en-US" altLang="ko-KR" sz="1200" dirty="0" smtClean="0"/>
              <a:t>    : </a:t>
            </a:r>
            <a:r>
              <a:rPr lang="ko-KR" altLang="en-US" sz="1200" dirty="0" err="1" smtClean="0"/>
              <a:t>날자별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86,400</a:t>
            </a:r>
            <a:r>
              <a:rPr lang="ko-KR" altLang="en-US" sz="1200" dirty="0" smtClean="0"/>
              <a:t>개의 </a:t>
            </a:r>
            <a:r>
              <a:rPr lang="en-US" altLang="ko-KR" sz="1200" dirty="0" err="1" smtClean="0"/>
              <a:t>log_text</a:t>
            </a:r>
            <a:r>
              <a:rPr lang="ko-KR" altLang="en-US" sz="1200" dirty="0" smtClean="0"/>
              <a:t>를 포함한 </a:t>
            </a:r>
            <a:r>
              <a:rPr lang="en-US" altLang="ko-KR" sz="1200" dirty="0" smtClean="0"/>
              <a:t>Document </a:t>
            </a:r>
            <a:r>
              <a:rPr lang="ko-KR" altLang="en-US" sz="1200" dirty="0" smtClean="0"/>
              <a:t>생성되도록 모델링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/>
              <a:t> </a:t>
            </a:r>
            <a:r>
              <a:rPr lang="en-US" altLang="ko-KR" sz="1200" dirty="0" smtClean="0"/>
              <a:t>    : </a:t>
            </a:r>
            <a:r>
              <a:rPr lang="ko-KR" altLang="en-US" sz="1200" dirty="0" err="1" smtClean="0"/>
              <a:t>날자별</a:t>
            </a:r>
            <a:r>
              <a:rPr lang="ko-KR" altLang="en-US" sz="1200" dirty="0" smtClean="0"/>
              <a:t> 머신 개수 만큼 </a:t>
            </a:r>
            <a:r>
              <a:rPr lang="en-US" altLang="ko-KR" sz="1200" dirty="0" smtClean="0"/>
              <a:t>Document </a:t>
            </a:r>
            <a:r>
              <a:rPr lang="ko-KR" altLang="en-US" sz="1200" dirty="0" smtClean="0"/>
              <a:t>생성되도록 모델링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4) </a:t>
            </a:r>
            <a:r>
              <a:rPr lang="ko-KR" altLang="en-US" sz="1200" dirty="0" smtClean="0"/>
              <a:t>음</a:t>
            </a:r>
            <a:r>
              <a:rPr lang="en-US" altLang="ko-KR" sz="1200" dirty="0" smtClean="0"/>
              <a:t>…</a:t>
            </a:r>
            <a:r>
              <a:rPr lang="ko-KR" altLang="en-US" sz="1200" dirty="0" smtClean="0"/>
              <a:t>머신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가 앞에 달린 복합인덱스가 있으니</a:t>
            </a:r>
            <a:r>
              <a:rPr lang="en-US" altLang="ko-KR" sz="1200" dirty="0" smtClean="0"/>
              <a:t>…</a:t>
            </a:r>
            <a:r>
              <a:rPr lang="ko-KR" altLang="en-US" sz="1200" dirty="0" smtClean="0"/>
              <a:t>머신 단위로도 로그 분석 되겠네</a:t>
            </a:r>
            <a:r>
              <a:rPr lang="en-US" altLang="ko-KR" sz="1200" dirty="0" smtClean="0"/>
              <a:t>…</a:t>
            </a:r>
            <a:br>
              <a:rPr lang="en-US" altLang="ko-KR" sz="1200" dirty="0" smtClean="0"/>
            </a:b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db.logs.createIndex</a:t>
            </a:r>
            <a:r>
              <a:rPr lang="en-US" altLang="ko-KR" sz="1200" dirty="0" smtClean="0"/>
              <a:t>({ machine_id:1</a:t>
            </a:r>
            <a:r>
              <a:rPr lang="en-US" altLang="ko-KR" sz="1200" smtClean="0"/>
              <a:t>, event_time:1 })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9592" y="4653136"/>
            <a:ext cx="7200800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	_id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ObjectID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machine_id</a:t>
            </a:r>
            <a:r>
              <a:rPr lang="en-US" altLang="ko-KR" sz="1200" dirty="0" smtClean="0">
                <a:solidFill>
                  <a:schemeClr val="tx1"/>
                </a:solidFill>
              </a:rPr>
              <a:t> : “A001</a:t>
            </a:r>
            <a:r>
              <a:rPr lang="en-US" altLang="ko-KR" sz="12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event_time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xxxxxxxxxx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log_text</a:t>
            </a:r>
            <a:r>
              <a:rPr lang="en-US" altLang="ko-KR" sz="1200" dirty="0" smtClean="0">
                <a:solidFill>
                  <a:schemeClr val="tx1"/>
                </a:solidFill>
              </a:rPr>
              <a:t> : “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xxxxxx</a:t>
            </a:r>
            <a:r>
              <a:rPr lang="en-US" altLang="ko-KR" sz="1200" dirty="0" smtClean="0">
                <a:solidFill>
                  <a:schemeClr val="tx1"/>
                </a:solidFill>
              </a:rPr>
              <a:t>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78536"/>
              </p:ext>
            </p:extLst>
          </p:nvPr>
        </p:nvGraphicFramePr>
        <p:xfrm>
          <a:off x="899592" y="3097770"/>
          <a:ext cx="4104456" cy="11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</a:tblGrid>
              <a:tr h="282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COLUMN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/>
                </a:tc>
              </a:tr>
              <a:tr h="282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MACHINE_ID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/>
                    </a:p>
                  </a:txBody>
                  <a:tcPr/>
                </a:tc>
              </a:tr>
              <a:tr h="282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EVENT_TIME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DATE</a:t>
                      </a:r>
                      <a:endParaRPr lang="ko-KR" altLang="en-US" sz="1100" dirty="0"/>
                    </a:p>
                  </a:txBody>
                  <a:tcPr/>
                </a:tc>
              </a:tr>
              <a:tr h="282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LOG_TEXT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1) 데이터 베이스 : mongo db 2) 특성    -  3) 날자별로 로그를 분석    - 날자 컬럼을 샤드키로 생성 -&gt; 음 hotspot이 일어나겠꾼…쩝      : (변경) machine_id + event_time로 복합 인덱스 만들고, 샤드키로 지정함.    - 초당 로그 생성됨      : 날자별 86,400개의 log_text를 포함한 Document 생성되도록 모델링.       : 날자별 머신 개수 만큼 Document 생성되도록 모델링.  4) 음…머신ID가 앞에 달린 복합인덱스가 있으니…머신 단위로도 로그 분석 되겠네…    db.logs.createIndex({ machine_id:1, event_time:1 })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*. 로그성 데이터 모델링</dc:title>
  <dc:creator>student</dc:creator>
  <cp:lastModifiedBy>student</cp:lastModifiedBy>
  <cp:revision>10</cp:revision>
  <dcterms:created xsi:type="dcterms:W3CDTF">2015-09-03T04:20:34Z</dcterms:created>
  <dcterms:modified xsi:type="dcterms:W3CDTF">2018-08-23T06:43:14Z</dcterms:modified>
</cp:coreProperties>
</file>