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96C6A71-0233-42E7-B81E-12F3B98B5801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22DD800-164B-4F39-84F6-61259EF3C0F8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16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6A71-0233-42E7-B81E-12F3B98B5801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D800-164B-4F39-84F6-61259EF3C0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31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6A71-0233-42E7-B81E-12F3B98B5801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D800-164B-4F39-84F6-61259EF3C0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02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6A71-0233-42E7-B81E-12F3B98B5801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D800-164B-4F39-84F6-61259EF3C0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817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6A71-0233-42E7-B81E-12F3B98B5801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D800-164B-4F39-84F6-61259EF3C0F8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93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6A71-0233-42E7-B81E-12F3B98B5801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D800-164B-4F39-84F6-61259EF3C0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839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6A71-0233-42E7-B81E-12F3B98B5801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D800-164B-4F39-84F6-61259EF3C0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57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6A71-0233-42E7-B81E-12F3B98B5801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D800-164B-4F39-84F6-61259EF3C0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84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6A71-0233-42E7-B81E-12F3B98B5801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D800-164B-4F39-84F6-61259EF3C0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11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6A71-0233-42E7-B81E-12F3B98B5801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D800-164B-4F39-84F6-61259EF3C0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70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6A71-0233-42E7-B81E-12F3B98B5801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D800-164B-4F39-84F6-61259EF3C0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54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96C6A71-0233-42E7-B81E-12F3B98B5801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22DD800-164B-4F39-84F6-61259EF3C0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43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smtClean="0"/>
              <a:t>Pygame</a:t>
            </a:r>
            <a:br>
              <a:rPr lang="en-US" dirty="0" smtClean="0"/>
            </a:br>
            <a:r>
              <a:rPr lang="ru-RU" dirty="0" smtClean="0"/>
              <a:t>«Игра Колобок»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Выполнил: Тищенко Степан Александрович</a:t>
            </a:r>
          </a:p>
          <a:p>
            <a:r>
              <a:rPr lang="ru-RU" dirty="0" smtClean="0"/>
              <a:t>Руководитель: Плотникова Надежда Михайловна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614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Идея проекта, для решения каких задач он задуман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154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Идея проекта возникла на основе культовой аркадной игры </a:t>
            </a:r>
            <a:r>
              <a:rPr lang="en-US" dirty="0" smtClean="0"/>
              <a:t>Pac-Man</a:t>
            </a:r>
            <a:r>
              <a:rPr lang="ru-RU" dirty="0" smtClean="0"/>
              <a:t>. Захотелось переработать ее для русскоязычной аудитории. Для этой цели была выбрана русская народная сказка «Колобок» в которой главный герой убегает от дедушки, бабушки и разных врагов.</a:t>
            </a:r>
          </a:p>
          <a:p>
            <a:r>
              <a:rPr lang="ru-RU" dirty="0" smtClean="0"/>
              <a:t>Задумка предполагает, что есть колобок и персонаж враг – лисица. Такая идея заложена в этой игре</a:t>
            </a:r>
          </a:p>
          <a:p>
            <a:r>
              <a:rPr lang="ru-RU" dirty="0" smtClean="0"/>
              <a:t>Чтобы воплотить задуманное, был выбран язык </a:t>
            </a:r>
            <a:r>
              <a:rPr lang="en-US" dirty="0" smtClean="0"/>
              <a:t>Python </a:t>
            </a:r>
            <a:r>
              <a:rPr lang="ru-RU" dirty="0" smtClean="0"/>
              <a:t>и библиотека для разработки 2</a:t>
            </a:r>
            <a:r>
              <a:rPr lang="en-US" dirty="0" smtClean="0"/>
              <a:t>D</a:t>
            </a:r>
            <a:r>
              <a:rPr lang="ru-RU" dirty="0" smtClean="0"/>
              <a:t> игр – </a:t>
            </a:r>
            <a:r>
              <a:rPr lang="en-US" dirty="0" smtClean="0"/>
              <a:t>Pygame.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527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структура (классы) и особенности приложения, какие технологии использовались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1559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Программа игры поделена на основные блоки:</a:t>
            </a:r>
          </a:p>
          <a:p>
            <a:pPr lvl="2"/>
            <a:r>
              <a:rPr lang="ru-RU" dirty="0" smtClean="0"/>
              <a:t>Настройка приложения(размер окна, количество кадров в секунду, размер блоков игры)</a:t>
            </a:r>
          </a:p>
          <a:p>
            <a:pPr lvl="2"/>
            <a:r>
              <a:rPr lang="ru-RU" dirty="0" smtClean="0"/>
              <a:t>Класс Лабиринта(отображение, разные проверки, нахождение короткого маршрута)</a:t>
            </a:r>
          </a:p>
          <a:p>
            <a:pPr lvl="2"/>
            <a:r>
              <a:rPr lang="ru-RU" dirty="0" smtClean="0"/>
              <a:t>Класс Игры(обновление игрока, перемещение врага, проверка на проигрыш)</a:t>
            </a:r>
          </a:p>
          <a:p>
            <a:pPr lvl="2"/>
            <a:r>
              <a:rPr lang="ru-RU" dirty="0" smtClean="0"/>
              <a:t>Класс Врага(позиция, перемещение, отображение)</a:t>
            </a:r>
          </a:p>
          <a:p>
            <a:pPr lvl="2"/>
            <a:r>
              <a:rPr lang="ru-RU" dirty="0" smtClean="0"/>
              <a:t>Класс Игрока(все также как и у класса врага)</a:t>
            </a:r>
          </a:p>
          <a:p>
            <a:pPr lvl="2"/>
            <a:r>
              <a:rPr lang="ru-RU" dirty="0" smtClean="0"/>
              <a:t>Функция отображения сообщений на экране</a:t>
            </a:r>
          </a:p>
          <a:p>
            <a:pPr lvl="2"/>
            <a:r>
              <a:rPr lang="ru-RU" dirty="0" smtClean="0"/>
              <a:t>Функция главного окна игры(приветственное окно с музыкой, и подсказками к игре)</a:t>
            </a:r>
          </a:p>
          <a:p>
            <a:pPr lvl="2"/>
            <a:r>
              <a:rPr lang="ru-RU" dirty="0" smtClean="0"/>
              <a:t>Функция окна игры(игровая область, в которой можно играть)</a:t>
            </a:r>
          </a:p>
          <a:p>
            <a:pPr lvl="2"/>
            <a:r>
              <a:rPr lang="ru-RU" dirty="0" smtClean="0"/>
              <a:t>Условие </a:t>
            </a:r>
            <a:r>
              <a:rPr lang="en-US" dirty="0" smtClean="0"/>
              <a:t>if  __name__ == ‘main’ </a:t>
            </a:r>
            <a:r>
              <a:rPr lang="ru-RU" dirty="0" smtClean="0"/>
              <a:t>для первоначального запуска главного окна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01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</a:t>
            </a:r>
            <a:r>
              <a:rPr lang="ru-RU" dirty="0" smtClean="0"/>
              <a:t>собенности </a:t>
            </a:r>
            <a:r>
              <a:rPr lang="ru-RU" dirty="0"/>
              <a:t>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Некоторые особенности в приложении это:</a:t>
            </a:r>
          </a:p>
          <a:p>
            <a:pPr lvl="2"/>
            <a:r>
              <a:rPr lang="ru-RU" dirty="0" smtClean="0"/>
              <a:t>Заставка игры(изображение из открытого источника информации)</a:t>
            </a:r>
          </a:p>
          <a:p>
            <a:pPr lvl="2"/>
            <a:r>
              <a:rPr lang="ru-RU" dirty="0" smtClean="0"/>
              <a:t>Играющая заставка в фоне</a:t>
            </a:r>
          </a:p>
          <a:p>
            <a:pPr lvl="2"/>
            <a:r>
              <a:rPr lang="ru-RU" dirty="0" smtClean="0"/>
              <a:t>Подсказки, позволяющие пользователю понять правила игры и разобраться с управлением</a:t>
            </a:r>
          </a:p>
          <a:p>
            <a:pPr lvl="2"/>
            <a:r>
              <a:rPr lang="ru-RU" dirty="0" smtClean="0"/>
              <a:t>Счетчик очков для игры(для более интересной игры)</a:t>
            </a:r>
          </a:p>
          <a:p>
            <a:pPr lvl="2"/>
            <a:r>
              <a:rPr lang="ru-RU" dirty="0" smtClean="0"/>
              <a:t>Перезапуск игры прямо из окна(чтобы не выходить каждый раз и перезапускать программу)</a:t>
            </a:r>
          </a:p>
        </p:txBody>
      </p:sp>
    </p:spTree>
    <p:extLst>
      <p:ext uri="{BB962C8B-B14F-4D97-AF65-F5344CB8AC3E}">
        <p14:creationId xmlns:p14="http://schemas.microsoft.com/office/powerpoint/2010/main" val="1594266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выводы по работе, возможности для доработки и развития</a:t>
            </a:r>
          </a:p>
        </p:txBody>
      </p:sp>
    </p:spTree>
    <p:extLst>
      <p:ext uri="{BB962C8B-B14F-4D97-AF65-F5344CB8AC3E}">
        <p14:creationId xmlns:p14="http://schemas.microsoft.com/office/powerpoint/2010/main" val="1418257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 по работе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3197772"/>
          </a:xfrm>
        </p:spPr>
        <p:txBody>
          <a:bodyPr/>
          <a:lstStyle/>
          <a:p>
            <a:r>
              <a:rPr lang="ru-RU" dirty="0" smtClean="0"/>
              <a:t>В ходе завершения работы и подведения итогов, можно сказать, что на данный момент создана хорошая игра. В ней все самое основное что бывает в играх, с некоторыми визуальными интересными мелочами</a:t>
            </a:r>
          </a:p>
          <a:p>
            <a:r>
              <a:rPr lang="ru-RU" dirty="0" smtClean="0"/>
              <a:t>Дорабатывать и усовершенствовать такие приложения можно бесконечно. Вариаций продолжения работы над игрой бесчисленное множество:</a:t>
            </a:r>
          </a:p>
          <a:p>
            <a:pPr lvl="2"/>
            <a:r>
              <a:rPr lang="ru-RU" dirty="0" smtClean="0"/>
              <a:t>Можно добавить больше персонажей из сказки</a:t>
            </a:r>
          </a:p>
          <a:p>
            <a:pPr lvl="2"/>
            <a:r>
              <a:rPr lang="ru-RU" dirty="0" smtClean="0"/>
              <a:t>Добавить суперсложные преграды</a:t>
            </a:r>
          </a:p>
          <a:p>
            <a:pPr lvl="2"/>
            <a:r>
              <a:rPr lang="ru-RU" dirty="0" smtClean="0"/>
              <a:t>Уровни сложности на главном экране</a:t>
            </a:r>
          </a:p>
          <a:p>
            <a:pPr lvl="2"/>
            <a:r>
              <a:rPr lang="ru-RU" dirty="0" smtClean="0"/>
              <a:t>Монетки которые можно собирать, добавляя себе очков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1814589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Базис</Template>
  <TotalTime>73</TotalTime>
  <Words>345</Words>
  <Application>Microsoft Office PowerPoint</Application>
  <PresentationFormat>Широкоэкранный</PresentationFormat>
  <Paragraphs>38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0" baseType="lpstr">
      <vt:lpstr>Corbel</vt:lpstr>
      <vt:lpstr>Базис</vt:lpstr>
      <vt:lpstr>Проект Pygame «Игра Колобок»</vt:lpstr>
      <vt:lpstr>Введение</vt:lpstr>
      <vt:lpstr>Идея проекта</vt:lpstr>
      <vt:lpstr>Описание реализации</vt:lpstr>
      <vt:lpstr>Структура программы</vt:lpstr>
      <vt:lpstr>Особенности приложения</vt:lpstr>
      <vt:lpstr>Заключение</vt:lpstr>
      <vt:lpstr>Выводы по работе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 «Игра Колобок»</dc:title>
  <dc:creator>Степан</dc:creator>
  <cp:lastModifiedBy>Степан</cp:lastModifiedBy>
  <cp:revision>6</cp:revision>
  <dcterms:created xsi:type="dcterms:W3CDTF">2021-01-30T10:14:19Z</dcterms:created>
  <dcterms:modified xsi:type="dcterms:W3CDTF">2021-01-30T11:27:34Z</dcterms:modified>
</cp:coreProperties>
</file>