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1" r:id="rId5"/>
    <p:sldId id="258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>
        <p:scale>
          <a:sx n="50" d="100"/>
          <a:sy n="50" d="100"/>
        </p:scale>
        <p:origin x="204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FE67-D42F-4340-A83F-4EF0CEBE7CD5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3047-1CBE-4B28-B8ED-5010B48FD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5361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FE67-D42F-4340-A83F-4EF0CEBE7CD5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3047-1CBE-4B28-B8ED-5010B48FD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673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FE67-D42F-4340-A83F-4EF0CEBE7CD5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3047-1CBE-4B28-B8ED-5010B48FD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947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FE67-D42F-4340-A83F-4EF0CEBE7CD5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3047-1CBE-4B28-B8ED-5010B48FD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336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FE67-D42F-4340-A83F-4EF0CEBE7CD5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3047-1CBE-4B28-B8ED-5010B48FD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1499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FE67-D42F-4340-A83F-4EF0CEBE7CD5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3047-1CBE-4B28-B8ED-5010B48FD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6144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FE67-D42F-4340-A83F-4EF0CEBE7CD5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3047-1CBE-4B28-B8ED-5010B48FD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724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FE67-D42F-4340-A83F-4EF0CEBE7CD5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3047-1CBE-4B28-B8ED-5010B48FD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1784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FE67-D42F-4340-A83F-4EF0CEBE7CD5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3047-1CBE-4B28-B8ED-5010B48FD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782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FE67-D42F-4340-A83F-4EF0CEBE7CD5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3047-1CBE-4B28-B8ED-5010B48FD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907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FE67-D42F-4340-A83F-4EF0CEBE7CD5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83047-1CBE-4B28-B8ED-5010B48FD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222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EFE67-D42F-4340-A83F-4EF0CEBE7CD5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83047-1CBE-4B28-B8ED-5010B48FD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948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urrencyconverterus.herokuapp.com/" TargetMode="External"/><Relationship Id="rId2" Type="http://schemas.openxmlformats.org/officeDocument/2006/relationships/hyperlink" Target="https://github.com/stepantishhen/currency_convert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567001"/>
            <a:ext cx="9144000" cy="2387600"/>
          </a:xfrm>
        </p:spPr>
        <p:txBody>
          <a:bodyPr/>
          <a:lstStyle/>
          <a:p>
            <a:r>
              <a:rPr lang="ru-RU" dirty="0" smtClean="0"/>
              <a:t>Проект </a:t>
            </a:r>
            <a:r>
              <a:rPr lang="en-US" dirty="0" smtClean="0"/>
              <a:t>WebServer</a:t>
            </a:r>
            <a:r>
              <a:rPr lang="ru-RU" dirty="0" smtClean="0"/>
              <a:t> + </a:t>
            </a:r>
            <a:r>
              <a:rPr lang="en-US" dirty="0" smtClean="0"/>
              <a:t>API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Конвертер валют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046676"/>
            <a:ext cx="9144000" cy="1009719"/>
          </a:xfrm>
        </p:spPr>
        <p:txBody>
          <a:bodyPr/>
          <a:lstStyle/>
          <a:p>
            <a:r>
              <a:rPr lang="ru-RU" dirty="0" smtClean="0"/>
              <a:t>Тищенко Степан</a:t>
            </a:r>
          </a:p>
          <a:p>
            <a:r>
              <a:rPr lang="ru-RU" dirty="0" smtClean="0"/>
              <a:t>Руководитель: Плотникова Надежда Михайловна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641" y="493575"/>
            <a:ext cx="536713" cy="536713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860500" y="1030288"/>
            <a:ext cx="2470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Currency Converter App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583031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идея проекта, для решения каких задач он создан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8369">
            <a:off x="9157251" y="-847721"/>
            <a:ext cx="4161185" cy="416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605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и задачи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Идея проекта – конвертер валют. Должен иметь ввод числа, исходную валюту и выходную, отображения результата понятный пользователю.</a:t>
            </a:r>
          </a:p>
          <a:p>
            <a:r>
              <a:rPr lang="ru-RU" dirty="0" smtClean="0"/>
              <a:t>Главная задача проекта – сделать простой в использовании конвертер. Понятный интерфейс, быстрая работа и большое количество валют – все что нужно было для такого приложения</a:t>
            </a:r>
          </a:p>
          <a:p>
            <a:r>
              <a:rPr lang="ru-RU" dirty="0" smtClean="0"/>
              <a:t>Также немало важным моментом является дизайн самого веб-приложения – он не должен заставить пользователя пройти мимо не воспользовавшись. 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612"/>
          <a:stretch/>
        </p:blipFill>
        <p:spPr>
          <a:xfrm>
            <a:off x="0" y="0"/>
            <a:ext cx="12192001" cy="69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247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структура (классы) и особенности приложения, какие технологии использовались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8369">
            <a:off x="9157251" y="-847721"/>
            <a:ext cx="4161185" cy="416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360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и особенности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По структуре приложение состоит из:</a:t>
            </a:r>
          </a:p>
          <a:p>
            <a:pPr lvl="1"/>
            <a:r>
              <a:rPr lang="ru-RU" dirty="0" smtClean="0"/>
              <a:t>Папки </a:t>
            </a:r>
            <a:r>
              <a:rPr lang="en-US" b="1" dirty="0" smtClean="0"/>
              <a:t>data</a:t>
            </a:r>
            <a:r>
              <a:rPr lang="en-US" dirty="0" smtClean="0"/>
              <a:t> – </a:t>
            </a:r>
            <a:r>
              <a:rPr lang="ru-RU" dirty="0" smtClean="0"/>
              <a:t>скрипты настройки базы данных и форм веб-приложения</a:t>
            </a:r>
          </a:p>
          <a:p>
            <a:pPr lvl="1"/>
            <a:r>
              <a:rPr lang="ru-RU" dirty="0" smtClean="0"/>
              <a:t>Папки </a:t>
            </a:r>
            <a:r>
              <a:rPr lang="en-US" b="1" dirty="0" err="1" smtClean="0"/>
              <a:t>db</a:t>
            </a:r>
            <a:r>
              <a:rPr lang="en-US" dirty="0" smtClean="0"/>
              <a:t> </a:t>
            </a:r>
            <a:r>
              <a:rPr lang="ru-RU" dirty="0" smtClean="0"/>
              <a:t>– файл с базой данных комментариев</a:t>
            </a:r>
          </a:p>
          <a:p>
            <a:pPr lvl="1"/>
            <a:r>
              <a:rPr lang="ru-RU" dirty="0" smtClean="0"/>
              <a:t>Папки </a:t>
            </a:r>
            <a:r>
              <a:rPr lang="en-US" b="1" dirty="0" smtClean="0"/>
              <a:t>static/</a:t>
            </a:r>
            <a:r>
              <a:rPr lang="en-US" b="1" dirty="0" err="1" smtClean="0"/>
              <a:t>img</a:t>
            </a:r>
            <a:r>
              <a:rPr lang="en-US" dirty="0" smtClean="0"/>
              <a:t> – CSS </a:t>
            </a:r>
            <a:r>
              <a:rPr lang="ru-RU" dirty="0" smtClean="0"/>
              <a:t>файл со стилями, </a:t>
            </a:r>
            <a:r>
              <a:rPr lang="en-US" b="1" dirty="0" smtClean="0"/>
              <a:t>static/</a:t>
            </a:r>
            <a:r>
              <a:rPr lang="en-US" b="1" dirty="0" err="1" smtClean="0"/>
              <a:t>img</a:t>
            </a:r>
            <a:r>
              <a:rPr lang="en-US" dirty="0" smtClean="0"/>
              <a:t> – </a:t>
            </a:r>
            <a:r>
              <a:rPr lang="ru-RU" dirty="0" smtClean="0"/>
              <a:t>изображения используемые в приложении</a:t>
            </a:r>
          </a:p>
          <a:p>
            <a:pPr lvl="1"/>
            <a:r>
              <a:rPr lang="ru-RU" dirty="0" smtClean="0"/>
              <a:t>Папки </a:t>
            </a:r>
            <a:r>
              <a:rPr lang="en-US" b="1" dirty="0" smtClean="0"/>
              <a:t>templates</a:t>
            </a:r>
            <a:r>
              <a:rPr lang="en-US" dirty="0" smtClean="0"/>
              <a:t> – </a:t>
            </a:r>
            <a:r>
              <a:rPr lang="ru-RU" dirty="0" smtClean="0"/>
              <a:t>в ней содержатся </a:t>
            </a:r>
            <a:r>
              <a:rPr lang="en-US" dirty="0" smtClean="0"/>
              <a:t>HTML </a:t>
            </a:r>
            <a:r>
              <a:rPr lang="ru-RU" dirty="0" smtClean="0"/>
              <a:t>документы с разметками страниц веб-приложения</a:t>
            </a:r>
          </a:p>
          <a:p>
            <a:pPr lvl="1"/>
            <a:r>
              <a:rPr lang="ru-RU" dirty="0" smtClean="0"/>
              <a:t>Файл </a:t>
            </a:r>
            <a:r>
              <a:rPr lang="en-US" b="1" dirty="0" err="1" smtClean="0"/>
              <a:t>Procfile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ru-RU" dirty="0" smtClean="0"/>
              <a:t>для публикации на хостинге </a:t>
            </a:r>
            <a:r>
              <a:rPr lang="en-US" dirty="0" err="1" smtClean="0"/>
              <a:t>Heroku</a:t>
            </a:r>
            <a:endParaRPr lang="ru-RU" b="1" dirty="0"/>
          </a:p>
          <a:p>
            <a:pPr lvl="1"/>
            <a:r>
              <a:rPr lang="ru-RU" dirty="0" smtClean="0"/>
              <a:t>Файл </a:t>
            </a:r>
            <a:r>
              <a:rPr lang="en-US" b="1" dirty="0" smtClean="0"/>
              <a:t>requirements.txt </a:t>
            </a:r>
            <a:r>
              <a:rPr lang="ru-RU" dirty="0" smtClean="0"/>
              <a:t>– содержит названия всех библиотек необходимых для корректной работы веб-приложения</a:t>
            </a:r>
          </a:p>
          <a:p>
            <a:pPr lvl="1"/>
            <a:r>
              <a:rPr lang="ru-RU" dirty="0" smtClean="0"/>
              <a:t>Файл </a:t>
            </a:r>
            <a:r>
              <a:rPr lang="en-US" b="1" dirty="0" smtClean="0"/>
              <a:t>server.py</a:t>
            </a:r>
            <a:r>
              <a:rPr lang="en-US" dirty="0" smtClean="0"/>
              <a:t> – </a:t>
            </a:r>
            <a:r>
              <a:rPr lang="ru-RU" dirty="0" smtClean="0"/>
              <a:t>скрипт логике сервера, обработки форм и их использование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294" b="5365"/>
          <a:stretch/>
        </p:blipFill>
        <p:spPr>
          <a:xfrm>
            <a:off x="0" y="0"/>
            <a:ext cx="12192000" cy="62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963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</a:t>
            </a:r>
            <a:r>
              <a:rPr lang="ru-RU" dirty="0" smtClean="0"/>
              <a:t>акие технологии использовались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Первое и самое главное – веб-</a:t>
            </a:r>
            <a:r>
              <a:rPr lang="ru-RU" dirty="0" err="1" smtClean="0"/>
              <a:t>фреймворк</a:t>
            </a:r>
            <a:r>
              <a:rPr lang="ru-RU" dirty="0" smtClean="0"/>
              <a:t> </a:t>
            </a:r>
            <a:r>
              <a:rPr lang="en-US" dirty="0" smtClean="0"/>
              <a:t>Flask</a:t>
            </a:r>
            <a:r>
              <a:rPr lang="ru-RU" dirty="0" smtClean="0"/>
              <a:t>, позволяющий создать сайт, обработать формы, записать данные в базу данных</a:t>
            </a:r>
          </a:p>
          <a:p>
            <a:r>
              <a:rPr lang="ru-RU" dirty="0" smtClean="0"/>
              <a:t>Также немаловажная библиотека – </a:t>
            </a:r>
            <a:r>
              <a:rPr lang="en-US" dirty="0" err="1" smtClean="0"/>
              <a:t>CurrencyConverter</a:t>
            </a:r>
            <a:r>
              <a:rPr lang="ru-RU" dirty="0" smtClean="0"/>
              <a:t>, в ней доступно большое количество котировок валют и функция перевода из одной валюты в другую – то что нужно.</a:t>
            </a:r>
          </a:p>
          <a:p>
            <a:r>
              <a:rPr lang="en-US" dirty="0" smtClean="0"/>
              <a:t>flask-wtf</a:t>
            </a:r>
            <a:r>
              <a:rPr lang="ru-RU" dirty="0" smtClean="0"/>
              <a:t>, </a:t>
            </a:r>
            <a:r>
              <a:rPr lang="en-US" dirty="0" err="1" smtClean="0"/>
              <a:t>WTForms</a:t>
            </a:r>
            <a:r>
              <a:rPr lang="en-US" dirty="0" smtClean="0"/>
              <a:t> – </a:t>
            </a:r>
            <a:r>
              <a:rPr lang="ru-RU" dirty="0" smtClean="0"/>
              <a:t>библиотеки обработки форм</a:t>
            </a:r>
          </a:p>
          <a:p>
            <a:r>
              <a:rPr lang="en-US" dirty="0" err="1" smtClean="0"/>
              <a:t>sqlalchemy</a:t>
            </a:r>
            <a:r>
              <a:rPr lang="en-US" dirty="0" smtClean="0"/>
              <a:t> – </a:t>
            </a:r>
            <a:r>
              <a:rPr lang="ru-RU" dirty="0" smtClean="0"/>
              <a:t>библиотека для работы с базами данных</a:t>
            </a:r>
          </a:p>
          <a:p>
            <a:r>
              <a:rPr lang="en-US" dirty="0" smtClean="0"/>
              <a:t>Pymorphy2 – </a:t>
            </a:r>
            <a:r>
              <a:rPr lang="ru-RU" dirty="0" smtClean="0"/>
              <a:t>библиотека анализа текста, его склонения, нужно в приложении для склонения по падежам валют, для более понятного представления информации пользователю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612"/>
          <a:stretch/>
        </p:blipFill>
        <p:spPr>
          <a:xfrm>
            <a:off x="0" y="0"/>
            <a:ext cx="12192001" cy="69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482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выводы по работе, возможности для доработки и развития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8369">
            <a:off x="9157251" y="-847721"/>
            <a:ext cx="4161185" cy="416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431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 </a:t>
            </a:r>
            <a:r>
              <a:rPr lang="ru-RU" dirty="0"/>
              <a:t>по </a:t>
            </a:r>
            <a:r>
              <a:rPr lang="ru-RU" dirty="0" smtClean="0"/>
              <a:t>работе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По итогам работы был проделан путь, который привел к работающему приложению. Оно доступно как и в </a:t>
            </a:r>
            <a:r>
              <a:rPr lang="en-US" dirty="0" smtClean="0"/>
              <a:t>GitHub</a:t>
            </a:r>
            <a:r>
              <a:rPr lang="ru-RU" dirty="0" smtClean="0"/>
              <a:t> по ссылке </a:t>
            </a:r>
            <a:r>
              <a:rPr lang="en-US" dirty="0" smtClean="0">
                <a:hlinkClick r:id="rId2"/>
              </a:rPr>
              <a:t>https://github.com/stepantishhen/currency_converter</a:t>
            </a:r>
            <a:r>
              <a:rPr lang="ru-RU" dirty="0" smtClean="0"/>
              <a:t>, так и опубликовано на хостинге по ссылке: </a:t>
            </a:r>
            <a:r>
              <a:rPr lang="en-US" dirty="0" smtClean="0">
                <a:hlinkClick r:id="rId3"/>
              </a:rPr>
              <a:t>https://currencyconverterus.herokuapp.com</a:t>
            </a:r>
            <a:r>
              <a:rPr lang="ru-RU" dirty="0" smtClean="0"/>
              <a:t>. Есть главная страничка, которая завлекает и просит перейти пользователя к приложению, есть само приложение, хорошо выполняющее свои задачи и форма комментирования, которой может воспользоваться каждый. Дальнейшие доработки связаны в основном с расширением функций приложения: добавка </a:t>
            </a:r>
            <a:r>
              <a:rPr lang="ru-RU" dirty="0" err="1" smtClean="0"/>
              <a:t>модерации</a:t>
            </a:r>
            <a:r>
              <a:rPr lang="ru-RU" dirty="0" smtClean="0"/>
              <a:t> комментариев, увеличение списка валют и доработка дизайна сайта.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294" b="5365"/>
          <a:stretch/>
        </p:blipFill>
        <p:spPr>
          <a:xfrm>
            <a:off x="0" y="-15874"/>
            <a:ext cx="12192000" cy="62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5512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383</Words>
  <Application>Microsoft Office PowerPoint</Application>
  <PresentationFormat>Широкоэкранный</PresentationFormat>
  <Paragraphs>31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Проект WebServer + API Конвертер валют</vt:lpstr>
      <vt:lpstr>Введение</vt:lpstr>
      <vt:lpstr>Идея и задачи проекта</vt:lpstr>
      <vt:lpstr>Описание реализации</vt:lpstr>
      <vt:lpstr>Структура и особенности приложения</vt:lpstr>
      <vt:lpstr>Какие технологии использовались</vt:lpstr>
      <vt:lpstr>Заключение</vt:lpstr>
      <vt:lpstr>Выводы по работе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WebServer + API Конвертер валют</dc:title>
  <dc:creator>Степан</dc:creator>
  <cp:lastModifiedBy>Степан</cp:lastModifiedBy>
  <cp:revision>9</cp:revision>
  <dcterms:created xsi:type="dcterms:W3CDTF">2021-04-20T13:32:35Z</dcterms:created>
  <dcterms:modified xsi:type="dcterms:W3CDTF">2021-04-20T15:56:14Z</dcterms:modified>
</cp:coreProperties>
</file>