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97" r:id="rId3"/>
    <p:sldId id="282" r:id="rId5"/>
    <p:sldId id="319" r:id="rId6"/>
    <p:sldId id="318" r:id="rId7"/>
    <p:sldId id="346" r:id="rId8"/>
    <p:sldId id="265" r:id="rId9"/>
  </p:sldIdLst>
  <p:sldSz cx="12192000" cy="6858000"/>
  <p:notesSz cx="6858000" cy="9144000"/>
  <p:embeddedFontLst>
    <p:embeddedFont>
      <p:font typeface="黑体" panose="02010609060101010101" pitchFamily="49" charset="-122"/>
      <p:regular r:id="rId13"/>
    </p:embeddedFont>
    <p:embeddedFont>
      <p:font typeface="Calibri" panose="020F0502020204030204" charset="0"/>
      <p:regular r:id="rId14"/>
      <p:bold r:id="rId15"/>
      <p:italic r:id="rId16"/>
      <p:boldItalic r:id="rId17"/>
    </p:embeddedFont>
  </p:embeddedFontLst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CFCFC"/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>
      <p:cViewPr varScale="1">
        <p:scale>
          <a:sx n="55" d="100"/>
          <a:sy n="55" d="100"/>
        </p:scale>
        <p:origin x="60" y="1074"/>
      </p:cViewPr>
      <p:guideLst>
        <p:guide orient="horz" pos="2157"/>
        <p:guide pos="392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684BB-26C6-43EE-B4B2-3CF025B52C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FA75F-6D7C-4E8B-915B-4CE4E228A7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A75F-6D7C-4E8B-915B-4CE4E228A7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A75F-6D7C-4E8B-915B-4CE4E228A7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A75F-6D7C-4E8B-915B-4CE4E228A7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A75F-6D7C-4E8B-915B-4CE4E228A7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A75F-6D7C-4E8B-915B-4CE4E228A7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0389" y="2724870"/>
            <a:ext cx="6300192" cy="178425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0389" y="4593991"/>
            <a:ext cx="6300192" cy="63521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1566491" y="604261"/>
            <a:ext cx="623392" cy="3403779"/>
          </a:xfrm>
          <a:custGeom>
            <a:avLst/>
            <a:gdLst>
              <a:gd name="connsiteX0" fmla="*/ 467544 w 467544"/>
              <a:gd name="connsiteY0" fmla="*/ 0 h 2552834"/>
              <a:gd name="connsiteX1" fmla="*/ 467544 w 467544"/>
              <a:gd name="connsiteY1" fmla="*/ 2552834 h 2552834"/>
              <a:gd name="connsiteX2" fmla="*/ 452136 w 467544"/>
              <a:gd name="connsiteY2" fmla="*/ 2535881 h 2552834"/>
              <a:gd name="connsiteX3" fmla="*/ 0 w 467544"/>
              <a:gd name="connsiteY3" fmla="*/ 1276417 h 2552834"/>
              <a:gd name="connsiteX4" fmla="*/ 452136 w 467544"/>
              <a:gd name="connsiteY4" fmla="*/ 16953 h 2552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544" h="2552834">
                <a:moveTo>
                  <a:pt x="467544" y="0"/>
                </a:moveTo>
                <a:lnTo>
                  <a:pt x="467544" y="2552834"/>
                </a:lnTo>
                <a:lnTo>
                  <a:pt x="452136" y="2535881"/>
                </a:lnTo>
                <a:cubicBezTo>
                  <a:pt x="169677" y="2193620"/>
                  <a:pt x="0" y="1754834"/>
                  <a:pt x="0" y="1276417"/>
                </a:cubicBezTo>
                <a:cubicBezTo>
                  <a:pt x="0" y="798000"/>
                  <a:pt x="169677" y="359214"/>
                  <a:pt x="452136" y="1695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3200">
              <a:latin typeface="Arial" panose="02080604020202020204" pitchFamily="34" charset="0"/>
              <a:ea typeface="黑体" panose="02010609060101010101" pitchFamily="49" charset="-122"/>
              <a:sym typeface="Arial" panose="02080604020202020204" pitchFamily="34" charset="0"/>
            </a:endParaRPr>
          </a:p>
        </p:txBody>
      </p:sp>
      <p:sp>
        <p:nvSpPr>
          <p:cNvPr id="8" name="任意多边形 7"/>
          <p:cNvSpPr/>
          <p:nvPr userDrawn="1"/>
        </p:nvSpPr>
        <p:spPr>
          <a:xfrm>
            <a:off x="9168341" y="0"/>
            <a:ext cx="3023659" cy="2640000"/>
          </a:xfrm>
          <a:custGeom>
            <a:avLst/>
            <a:gdLst>
              <a:gd name="connsiteX0" fmla="*/ 0 w 2267744"/>
              <a:gd name="connsiteY0" fmla="*/ 0 h 1980000"/>
              <a:gd name="connsiteX1" fmla="*/ 2267744 w 2267744"/>
              <a:gd name="connsiteY1" fmla="*/ 0 h 1980000"/>
              <a:gd name="connsiteX2" fmla="*/ 2267744 w 2267744"/>
              <a:gd name="connsiteY2" fmla="*/ 1956759 h 1980000"/>
              <a:gd name="connsiteX3" fmla="*/ 2182444 w 2267744"/>
              <a:gd name="connsiteY3" fmla="*/ 1969777 h 1980000"/>
              <a:gd name="connsiteX4" fmla="*/ 1980000 w 2267744"/>
              <a:gd name="connsiteY4" fmla="*/ 1980000 h 1980000"/>
              <a:gd name="connsiteX5" fmla="*/ 0 w 2267744"/>
              <a:gd name="connsiteY5" fmla="*/ 0 h 19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7744" h="1980000">
                <a:moveTo>
                  <a:pt x="0" y="0"/>
                </a:moveTo>
                <a:lnTo>
                  <a:pt x="2267744" y="0"/>
                </a:lnTo>
                <a:lnTo>
                  <a:pt x="2267744" y="1956759"/>
                </a:lnTo>
                <a:lnTo>
                  <a:pt x="2182444" y="1969777"/>
                </a:lnTo>
                <a:cubicBezTo>
                  <a:pt x="2115882" y="1976537"/>
                  <a:pt x="2048345" y="1980000"/>
                  <a:pt x="1980000" y="1980000"/>
                </a:cubicBezTo>
                <a:cubicBezTo>
                  <a:pt x="886476" y="1980000"/>
                  <a:pt x="0" y="1093524"/>
                  <a:pt x="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3200">
              <a:latin typeface="Arial" panose="02080604020202020204" pitchFamily="34" charset="0"/>
              <a:ea typeface="黑体" panose="02010609060101010101" pitchFamily="49" charset="-122"/>
              <a:sym typeface="Arial" panose="02080604020202020204" pitchFamily="34" charset="0"/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9539312" y="1412776"/>
            <a:ext cx="960000" cy="96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3200">
              <a:latin typeface="Arial" panose="02080604020202020204" pitchFamily="34" charset="0"/>
              <a:ea typeface="黑体" panose="02010609060101010101" pitchFamily="49" charset="-122"/>
              <a:sym typeface="Arial" panose="02080604020202020204" pitchFamily="34" charset="0"/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7267513" y="2"/>
            <a:ext cx="3801663" cy="810724"/>
          </a:xfrm>
          <a:custGeom>
            <a:avLst/>
            <a:gdLst>
              <a:gd name="connsiteX0" fmla="*/ 0 w 2851247"/>
              <a:gd name="connsiteY0" fmla="*/ 0 h 608043"/>
              <a:gd name="connsiteX1" fmla="*/ 2851247 w 2851247"/>
              <a:gd name="connsiteY1" fmla="*/ 0 h 608043"/>
              <a:gd name="connsiteX2" fmla="*/ 2825695 w 2851247"/>
              <a:gd name="connsiteY2" fmla="*/ 28115 h 608043"/>
              <a:gd name="connsiteX3" fmla="*/ 1425623 w 2851247"/>
              <a:gd name="connsiteY3" fmla="*/ 608043 h 608043"/>
              <a:gd name="connsiteX4" fmla="*/ 25552 w 2851247"/>
              <a:gd name="connsiteY4" fmla="*/ 28115 h 608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247" h="608043">
                <a:moveTo>
                  <a:pt x="0" y="0"/>
                </a:moveTo>
                <a:lnTo>
                  <a:pt x="2851247" y="0"/>
                </a:lnTo>
                <a:lnTo>
                  <a:pt x="2825695" y="28115"/>
                </a:lnTo>
                <a:cubicBezTo>
                  <a:pt x="2467385" y="386424"/>
                  <a:pt x="1972385" y="608043"/>
                  <a:pt x="1425623" y="608043"/>
                </a:cubicBezTo>
                <a:cubicBezTo>
                  <a:pt x="878861" y="608043"/>
                  <a:pt x="383861" y="386424"/>
                  <a:pt x="25552" y="2811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3200">
              <a:latin typeface="Arial" panose="02080604020202020204" pitchFamily="34" charset="0"/>
              <a:ea typeface="黑体" panose="02010609060101010101" pitchFamily="49" charset="-122"/>
              <a:sym typeface="Arial" panose="02080604020202020204" pitchFamily="34" charset="0"/>
            </a:endParaRPr>
          </a:p>
        </p:txBody>
      </p:sp>
      <p:sp>
        <p:nvSpPr>
          <p:cNvPr id="11" name="椭圆 10"/>
          <p:cNvSpPr/>
          <p:nvPr userDrawn="1"/>
        </p:nvSpPr>
        <p:spPr>
          <a:xfrm>
            <a:off x="11356303" y="5637245"/>
            <a:ext cx="480000" cy="4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Arial" panose="02080604020202020204" pitchFamily="34" charset="0"/>
                <a:ea typeface="黑体" panose="02010609060101010101" pitchFamily="49" charset="-122"/>
                <a:sym typeface="Arial" panose="02080604020202020204" pitchFamily="34" charset="0"/>
              </a:rPr>
              <a:t>&gt;</a:t>
            </a:r>
            <a:endParaRPr lang="zh-CN" altLang="en-US" sz="3200" b="1" dirty="0">
              <a:solidFill>
                <a:schemeClr val="tx1"/>
              </a:solidFill>
              <a:latin typeface="Arial" panose="02080604020202020204" pitchFamily="34" charset="0"/>
              <a:ea typeface="黑体" panose="02010609060101010101" pitchFamily="49" charset="-122"/>
              <a:sym typeface="Arial" panose="02080604020202020204" pitchFamily="34" charset="0"/>
            </a:endParaRPr>
          </a:p>
        </p:txBody>
      </p:sp>
      <p:pic>
        <p:nvPicPr>
          <p:cNvPr id="12" name="图片 11" descr="C:\Users\asus\Desktop\手势\Concept of Business People are Small Icons Vector (1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"/>
          <a:stretch>
            <a:fillRect/>
          </a:stretch>
        </p:blipFill>
        <p:spPr bwMode="auto">
          <a:xfrm>
            <a:off x="1" y="1021356"/>
            <a:ext cx="5174479" cy="4815288"/>
          </a:xfrm>
          <a:custGeom>
            <a:avLst/>
            <a:gdLst>
              <a:gd name="connsiteX0" fmla="*/ 0 w 3880859"/>
              <a:gd name="connsiteY0" fmla="*/ 0 h 3611466"/>
              <a:gd name="connsiteX1" fmla="*/ 3880859 w 3880859"/>
              <a:gd name="connsiteY1" fmla="*/ 0 h 3611466"/>
              <a:gd name="connsiteX2" fmla="*/ 3880859 w 3880859"/>
              <a:gd name="connsiteY2" fmla="*/ 3611466 h 3611466"/>
              <a:gd name="connsiteX3" fmla="*/ 0 w 3880859"/>
              <a:gd name="connsiteY3" fmla="*/ 3611466 h 361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0859" h="3611466">
                <a:moveTo>
                  <a:pt x="0" y="0"/>
                </a:moveTo>
                <a:lnTo>
                  <a:pt x="3880859" y="0"/>
                </a:lnTo>
                <a:lnTo>
                  <a:pt x="3880859" y="3611466"/>
                </a:lnTo>
                <a:lnTo>
                  <a:pt x="0" y="361146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560388" y="412955"/>
            <a:ext cx="11237912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648" y="1700808"/>
            <a:ext cx="6193904" cy="543595"/>
          </a:xfrm>
          <a:solidFill>
            <a:schemeClr val="accent1"/>
          </a:solidFill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648" y="2420888"/>
            <a:ext cx="6193904" cy="365159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74469" y="3140969"/>
            <a:ext cx="6272262" cy="720080"/>
          </a:xfrm>
        </p:spPr>
        <p:txBody>
          <a:bodyPr anchor="b">
            <a:noAutofit/>
          </a:bodyPr>
          <a:lstStyle>
            <a:lvl1pPr>
              <a:defRPr sz="4000" b="1"/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4470" y="4005065"/>
            <a:ext cx="6272262" cy="57606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C:\Users\asus\Desktop\手势\Concept of Business People are Small Icons Vector (1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000" y="1021356"/>
            <a:ext cx="5348479" cy="4815288"/>
          </a:xfrm>
          <a:custGeom>
            <a:avLst/>
            <a:gdLst>
              <a:gd name="connsiteX0" fmla="*/ 0 w 4011359"/>
              <a:gd name="connsiteY0" fmla="*/ 0 h 3611466"/>
              <a:gd name="connsiteX1" fmla="*/ 4011359 w 4011359"/>
              <a:gd name="connsiteY1" fmla="*/ 0 h 3611466"/>
              <a:gd name="connsiteX2" fmla="*/ 4011359 w 4011359"/>
              <a:gd name="connsiteY2" fmla="*/ 3611466 h 3611466"/>
              <a:gd name="connsiteX3" fmla="*/ 130500 w 4011359"/>
              <a:gd name="connsiteY3" fmla="*/ 3611466 h 3611466"/>
              <a:gd name="connsiteX4" fmla="*/ 130500 w 4011359"/>
              <a:gd name="connsiteY4" fmla="*/ 1157661 h 3611466"/>
              <a:gd name="connsiteX5" fmla="*/ 0 w 4011359"/>
              <a:gd name="connsiteY5" fmla="*/ 1157661 h 361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11359" h="3611466">
                <a:moveTo>
                  <a:pt x="0" y="0"/>
                </a:moveTo>
                <a:lnTo>
                  <a:pt x="4011359" y="0"/>
                </a:lnTo>
                <a:lnTo>
                  <a:pt x="4011359" y="3611466"/>
                </a:lnTo>
                <a:lnTo>
                  <a:pt x="130500" y="3611466"/>
                </a:lnTo>
                <a:lnTo>
                  <a:pt x="130500" y="1157661"/>
                </a:lnTo>
                <a:lnTo>
                  <a:pt x="0" y="115766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214" y="5139298"/>
            <a:ext cx="6625952" cy="892427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Freeform 7"/>
          <p:cNvSpPr/>
          <p:nvPr userDrawn="1"/>
        </p:nvSpPr>
        <p:spPr bwMode="auto">
          <a:xfrm rot="5400000" flipV="1">
            <a:off x="8888508" y="540486"/>
            <a:ext cx="564091" cy="964524"/>
          </a:xfrm>
          <a:custGeom>
            <a:avLst/>
            <a:gdLst>
              <a:gd name="T0" fmla="*/ 533 w 533"/>
              <a:gd name="T1" fmla="*/ 0 h 1034"/>
              <a:gd name="T2" fmla="*/ 0 w 533"/>
              <a:gd name="T3" fmla="*/ 0 h 1034"/>
              <a:gd name="T4" fmla="*/ 0 w 533"/>
              <a:gd name="T5" fmla="*/ 906 h 1034"/>
              <a:gd name="T6" fmla="*/ 266 w 533"/>
              <a:gd name="T7" fmla="*/ 1034 h 1034"/>
              <a:gd name="T8" fmla="*/ 533 w 533"/>
              <a:gd name="T9" fmla="*/ 906 h 1034"/>
              <a:gd name="T10" fmla="*/ 533 w 533"/>
              <a:gd name="T11" fmla="*/ 0 h 1034"/>
              <a:gd name="T12" fmla="*/ 533 w 533"/>
              <a:gd name="T13" fmla="*/ 0 h 1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3" h="1034">
                <a:moveTo>
                  <a:pt x="533" y="0"/>
                </a:moveTo>
                <a:lnTo>
                  <a:pt x="0" y="0"/>
                </a:lnTo>
                <a:lnTo>
                  <a:pt x="0" y="906"/>
                </a:lnTo>
                <a:lnTo>
                  <a:pt x="266" y="1034"/>
                </a:lnTo>
                <a:lnTo>
                  <a:pt x="533" y="906"/>
                </a:lnTo>
                <a:lnTo>
                  <a:pt x="533" y="0"/>
                </a:lnTo>
                <a:lnTo>
                  <a:pt x="53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normAutofit/>
          </a:bodyPr>
          <a:lstStyle/>
          <a:p>
            <a:endParaRPr lang="zh-CN" altLang="en-US" sz="2665"/>
          </a:p>
        </p:txBody>
      </p:sp>
      <p:pic>
        <p:nvPicPr>
          <p:cNvPr id="9" name="图片 43" descr="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410" y="812141"/>
            <a:ext cx="585765" cy="421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3"/>
          <p:cNvSpPr>
            <a:spLocks noChangeArrowheads="1"/>
          </p:cNvSpPr>
          <p:nvPr userDrawn="1"/>
        </p:nvSpPr>
        <p:spPr bwMode="auto">
          <a:xfrm>
            <a:off x="1898535" y="1887341"/>
            <a:ext cx="8439311" cy="3130551"/>
          </a:xfrm>
          <a:prstGeom prst="rect">
            <a:avLst/>
          </a:prstGeom>
          <a:solidFill>
            <a:schemeClr val="tx1">
              <a:lumMod val="65000"/>
              <a:lumOff val="35000"/>
              <a:alpha val="78000"/>
            </a:schemeClr>
          </a:solidFill>
          <a:ln w="12700" algn="ctr">
            <a:solidFill>
              <a:schemeClr val="bg1"/>
            </a:solidFill>
            <a:round/>
          </a:ln>
          <a:effectLst/>
        </p:spPr>
        <p:txBody>
          <a:bodyPr anchor="ctr"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320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</a:endParaRPr>
          </a:p>
        </p:txBody>
      </p:sp>
      <p:sp>
        <p:nvSpPr>
          <p:cNvPr id="11" name="AutoShape 3"/>
          <p:cNvSpPr>
            <a:spLocks noChangeArrowheads="1"/>
          </p:cNvSpPr>
          <p:nvPr userDrawn="1"/>
        </p:nvSpPr>
        <p:spPr bwMode="gray">
          <a:xfrm>
            <a:off x="1993855" y="1696841"/>
            <a:ext cx="8204291" cy="3170767"/>
          </a:xfrm>
          <a:prstGeom prst="rect">
            <a:avLst/>
          </a:prstGeom>
          <a:solidFill>
            <a:schemeClr val="tx1">
              <a:lumMod val="85000"/>
              <a:lumOff val="15000"/>
              <a:alpha val="79999"/>
            </a:schemeClr>
          </a:solidFill>
          <a:ln w="12700" algn="ctr">
            <a:solidFill>
              <a:schemeClr val="bg1"/>
            </a:solidFill>
            <a:miter lim="800000"/>
          </a:ln>
        </p:spPr>
        <p:txBody>
          <a:bodyPr wrap="none" anchor="ctr">
            <a:normAutofit/>
          </a:bodyPr>
          <a:lstStyle/>
          <a:p>
            <a:pPr algn="ctr"/>
            <a:endParaRPr lang="zh-CN" altLang="zh-CN" sz="2665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5560" y="1985871"/>
            <a:ext cx="7848872" cy="134605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5560" y="3426739"/>
            <a:ext cx="7848872" cy="134605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35801" y="4791442"/>
            <a:ext cx="4572000" cy="975643"/>
          </a:xfrm>
        </p:spPr>
        <p:txBody>
          <a:bodyPr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4306573" y="3191938"/>
            <a:ext cx="847880" cy="8599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3200">
              <a:latin typeface="Arial" panose="02080604020202020204" pitchFamily="34" charset="0"/>
              <a:ea typeface="黑体" panose="02010609060101010101" pitchFamily="49" charset="-122"/>
              <a:sym typeface="Arial" panose="02080604020202020204" pitchFamily="34" charset="0"/>
            </a:endParaRPr>
          </a:p>
        </p:txBody>
      </p:sp>
      <p:sp>
        <p:nvSpPr>
          <p:cNvPr id="7" name="Freeform 7"/>
          <p:cNvSpPr/>
          <p:nvPr userDrawn="1"/>
        </p:nvSpPr>
        <p:spPr bwMode="auto">
          <a:xfrm>
            <a:off x="4571799" y="4062765"/>
            <a:ext cx="317428" cy="589612"/>
          </a:xfrm>
          <a:custGeom>
            <a:avLst/>
            <a:gdLst>
              <a:gd name="T0" fmla="*/ 70 w 93"/>
              <a:gd name="T1" fmla="*/ 1 h 196"/>
              <a:gd name="T2" fmla="*/ 24 w 93"/>
              <a:gd name="T3" fmla="*/ 0 h 196"/>
              <a:gd name="T4" fmla="*/ 0 w 93"/>
              <a:gd name="T5" fmla="*/ 20 h 196"/>
              <a:gd name="T6" fmla="*/ 0 w 93"/>
              <a:gd name="T7" fmla="*/ 20 h 196"/>
              <a:gd name="T8" fmla="*/ 0 w 93"/>
              <a:gd name="T9" fmla="*/ 23 h 196"/>
              <a:gd name="T10" fmla="*/ 0 w 93"/>
              <a:gd name="T11" fmla="*/ 88 h 196"/>
              <a:gd name="T12" fmla="*/ 8 w 93"/>
              <a:gd name="T13" fmla="*/ 96 h 196"/>
              <a:gd name="T14" fmla="*/ 16 w 93"/>
              <a:gd name="T15" fmla="*/ 88 h 196"/>
              <a:gd name="T16" fmla="*/ 16 w 93"/>
              <a:gd name="T17" fmla="*/ 32 h 196"/>
              <a:gd name="T18" fmla="*/ 22 w 93"/>
              <a:gd name="T19" fmla="*/ 32 h 196"/>
              <a:gd name="T20" fmla="*/ 22 w 93"/>
              <a:gd name="T21" fmla="*/ 86 h 196"/>
              <a:gd name="T22" fmla="*/ 22 w 93"/>
              <a:gd name="T23" fmla="*/ 88 h 196"/>
              <a:gd name="T24" fmla="*/ 22 w 93"/>
              <a:gd name="T25" fmla="*/ 184 h 196"/>
              <a:gd name="T26" fmla="*/ 33 w 93"/>
              <a:gd name="T27" fmla="*/ 196 h 196"/>
              <a:gd name="T28" fmla="*/ 44 w 93"/>
              <a:gd name="T29" fmla="*/ 184 h 196"/>
              <a:gd name="T30" fmla="*/ 44 w 93"/>
              <a:gd name="T31" fmla="*/ 99 h 196"/>
              <a:gd name="T32" fmla="*/ 49 w 93"/>
              <a:gd name="T33" fmla="*/ 99 h 196"/>
              <a:gd name="T34" fmla="*/ 49 w 93"/>
              <a:gd name="T35" fmla="*/ 184 h 196"/>
              <a:gd name="T36" fmla="*/ 60 w 93"/>
              <a:gd name="T37" fmla="*/ 196 h 196"/>
              <a:gd name="T38" fmla="*/ 70 w 93"/>
              <a:gd name="T39" fmla="*/ 184 h 196"/>
              <a:gd name="T40" fmla="*/ 70 w 93"/>
              <a:gd name="T41" fmla="*/ 86 h 196"/>
              <a:gd name="T42" fmla="*/ 70 w 93"/>
              <a:gd name="T43" fmla="*/ 85 h 196"/>
              <a:gd name="T44" fmla="*/ 70 w 93"/>
              <a:gd name="T45" fmla="*/ 32 h 196"/>
              <a:gd name="T46" fmla="*/ 76 w 93"/>
              <a:gd name="T47" fmla="*/ 32 h 196"/>
              <a:gd name="T48" fmla="*/ 76 w 93"/>
              <a:gd name="T49" fmla="*/ 88 h 196"/>
              <a:gd name="T50" fmla="*/ 84 w 93"/>
              <a:gd name="T51" fmla="*/ 96 h 196"/>
              <a:gd name="T52" fmla="*/ 93 w 93"/>
              <a:gd name="T53" fmla="*/ 88 h 196"/>
              <a:gd name="T54" fmla="*/ 93 w 93"/>
              <a:gd name="T55" fmla="*/ 23 h 196"/>
              <a:gd name="T56" fmla="*/ 93 w 93"/>
              <a:gd name="T57" fmla="*/ 20 h 196"/>
              <a:gd name="T58" fmla="*/ 93 w 93"/>
              <a:gd name="T59" fmla="*/ 19 h 196"/>
              <a:gd name="T60" fmla="*/ 70 w 93"/>
              <a:gd name="T61" fmla="*/ 1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3" h="196">
                <a:moveTo>
                  <a:pt x="70" y="1"/>
                </a:moveTo>
                <a:cubicBezTo>
                  <a:pt x="24" y="0"/>
                  <a:pt x="24" y="0"/>
                  <a:pt x="24" y="0"/>
                </a:cubicBezTo>
                <a:cubicBezTo>
                  <a:pt x="7" y="1"/>
                  <a:pt x="0" y="15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3"/>
                  <a:pt x="4" y="96"/>
                  <a:pt x="8" y="96"/>
                </a:cubicBezTo>
                <a:cubicBezTo>
                  <a:pt x="12" y="96"/>
                  <a:pt x="16" y="93"/>
                  <a:pt x="16" y="88"/>
                </a:cubicBezTo>
                <a:cubicBezTo>
                  <a:pt x="16" y="32"/>
                  <a:pt x="16" y="32"/>
                  <a:pt x="16" y="32"/>
                </a:cubicBezTo>
                <a:cubicBezTo>
                  <a:pt x="22" y="32"/>
                  <a:pt x="22" y="32"/>
                  <a:pt x="22" y="32"/>
                </a:cubicBezTo>
                <a:cubicBezTo>
                  <a:pt x="22" y="86"/>
                  <a:pt x="22" y="86"/>
                  <a:pt x="22" y="86"/>
                </a:cubicBezTo>
                <a:cubicBezTo>
                  <a:pt x="22" y="87"/>
                  <a:pt x="22" y="87"/>
                  <a:pt x="22" y="88"/>
                </a:cubicBezTo>
                <a:cubicBezTo>
                  <a:pt x="22" y="184"/>
                  <a:pt x="22" y="184"/>
                  <a:pt x="22" y="184"/>
                </a:cubicBezTo>
                <a:cubicBezTo>
                  <a:pt x="22" y="191"/>
                  <a:pt x="27" y="196"/>
                  <a:pt x="33" y="196"/>
                </a:cubicBezTo>
                <a:cubicBezTo>
                  <a:pt x="39" y="196"/>
                  <a:pt x="44" y="191"/>
                  <a:pt x="44" y="184"/>
                </a:cubicBezTo>
                <a:cubicBezTo>
                  <a:pt x="44" y="99"/>
                  <a:pt x="44" y="99"/>
                  <a:pt x="44" y="99"/>
                </a:cubicBezTo>
                <a:cubicBezTo>
                  <a:pt x="49" y="99"/>
                  <a:pt x="49" y="99"/>
                  <a:pt x="49" y="99"/>
                </a:cubicBezTo>
                <a:cubicBezTo>
                  <a:pt x="49" y="184"/>
                  <a:pt x="49" y="184"/>
                  <a:pt x="49" y="184"/>
                </a:cubicBezTo>
                <a:cubicBezTo>
                  <a:pt x="49" y="191"/>
                  <a:pt x="54" y="196"/>
                  <a:pt x="60" y="196"/>
                </a:cubicBezTo>
                <a:cubicBezTo>
                  <a:pt x="66" y="196"/>
                  <a:pt x="70" y="191"/>
                  <a:pt x="70" y="184"/>
                </a:cubicBezTo>
                <a:cubicBezTo>
                  <a:pt x="70" y="86"/>
                  <a:pt x="70" y="86"/>
                  <a:pt x="70" y="86"/>
                </a:cubicBezTo>
                <a:cubicBezTo>
                  <a:pt x="70" y="85"/>
                  <a:pt x="70" y="85"/>
                  <a:pt x="70" y="85"/>
                </a:cubicBezTo>
                <a:cubicBezTo>
                  <a:pt x="70" y="32"/>
                  <a:pt x="70" y="32"/>
                  <a:pt x="70" y="32"/>
                </a:cubicBezTo>
                <a:cubicBezTo>
                  <a:pt x="76" y="32"/>
                  <a:pt x="76" y="32"/>
                  <a:pt x="76" y="32"/>
                </a:cubicBezTo>
                <a:cubicBezTo>
                  <a:pt x="76" y="88"/>
                  <a:pt x="76" y="88"/>
                  <a:pt x="76" y="88"/>
                </a:cubicBezTo>
                <a:cubicBezTo>
                  <a:pt x="76" y="93"/>
                  <a:pt x="80" y="96"/>
                  <a:pt x="84" y="96"/>
                </a:cubicBezTo>
                <a:cubicBezTo>
                  <a:pt x="89" y="96"/>
                  <a:pt x="93" y="93"/>
                  <a:pt x="93" y="88"/>
                </a:cubicBezTo>
                <a:cubicBezTo>
                  <a:pt x="93" y="23"/>
                  <a:pt x="93" y="23"/>
                  <a:pt x="93" y="23"/>
                </a:cubicBezTo>
                <a:cubicBezTo>
                  <a:pt x="93" y="20"/>
                  <a:pt x="93" y="20"/>
                  <a:pt x="93" y="20"/>
                </a:cubicBezTo>
                <a:cubicBezTo>
                  <a:pt x="93" y="19"/>
                  <a:pt x="93" y="19"/>
                  <a:pt x="93" y="19"/>
                </a:cubicBezTo>
                <a:cubicBezTo>
                  <a:pt x="93" y="13"/>
                  <a:pt x="85" y="1"/>
                  <a:pt x="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normAutofit lnSpcReduction="10000"/>
          </a:bodyPr>
          <a:lstStyle/>
          <a:p>
            <a:endParaRPr lang="zh-CN" altLang="en-US" sz="3200">
              <a:latin typeface="Arial" panose="02080604020202020204" pitchFamily="34" charset="0"/>
              <a:ea typeface="黑体" panose="02010609060101010101" pitchFamily="49" charset="-122"/>
              <a:sym typeface="Arial" panose="02080604020202020204" pitchFamily="34" charset="0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7098125" y="3191938"/>
            <a:ext cx="847880" cy="8599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3200">
              <a:latin typeface="Arial" panose="02080604020202020204" pitchFamily="34" charset="0"/>
              <a:ea typeface="黑体" panose="02010609060101010101" pitchFamily="49" charset="-122"/>
              <a:sym typeface="Arial" panose="02080604020202020204" pitchFamily="34" charset="0"/>
            </a:endParaRPr>
          </a:p>
        </p:txBody>
      </p:sp>
      <p:sp>
        <p:nvSpPr>
          <p:cNvPr id="9" name="Freeform 7"/>
          <p:cNvSpPr/>
          <p:nvPr userDrawn="1"/>
        </p:nvSpPr>
        <p:spPr bwMode="auto">
          <a:xfrm>
            <a:off x="7363351" y="4062765"/>
            <a:ext cx="317428" cy="589612"/>
          </a:xfrm>
          <a:custGeom>
            <a:avLst/>
            <a:gdLst>
              <a:gd name="T0" fmla="*/ 70 w 93"/>
              <a:gd name="T1" fmla="*/ 1 h 196"/>
              <a:gd name="T2" fmla="*/ 24 w 93"/>
              <a:gd name="T3" fmla="*/ 0 h 196"/>
              <a:gd name="T4" fmla="*/ 0 w 93"/>
              <a:gd name="T5" fmla="*/ 20 h 196"/>
              <a:gd name="T6" fmla="*/ 0 w 93"/>
              <a:gd name="T7" fmla="*/ 20 h 196"/>
              <a:gd name="T8" fmla="*/ 0 w 93"/>
              <a:gd name="T9" fmla="*/ 23 h 196"/>
              <a:gd name="T10" fmla="*/ 0 w 93"/>
              <a:gd name="T11" fmla="*/ 88 h 196"/>
              <a:gd name="T12" fmla="*/ 8 w 93"/>
              <a:gd name="T13" fmla="*/ 96 h 196"/>
              <a:gd name="T14" fmla="*/ 16 w 93"/>
              <a:gd name="T15" fmla="*/ 88 h 196"/>
              <a:gd name="T16" fmla="*/ 16 w 93"/>
              <a:gd name="T17" fmla="*/ 32 h 196"/>
              <a:gd name="T18" fmla="*/ 22 w 93"/>
              <a:gd name="T19" fmla="*/ 32 h 196"/>
              <a:gd name="T20" fmla="*/ 22 w 93"/>
              <a:gd name="T21" fmla="*/ 86 h 196"/>
              <a:gd name="T22" fmla="*/ 22 w 93"/>
              <a:gd name="T23" fmla="*/ 88 h 196"/>
              <a:gd name="T24" fmla="*/ 22 w 93"/>
              <a:gd name="T25" fmla="*/ 184 h 196"/>
              <a:gd name="T26" fmla="*/ 33 w 93"/>
              <a:gd name="T27" fmla="*/ 196 h 196"/>
              <a:gd name="T28" fmla="*/ 44 w 93"/>
              <a:gd name="T29" fmla="*/ 184 h 196"/>
              <a:gd name="T30" fmla="*/ 44 w 93"/>
              <a:gd name="T31" fmla="*/ 99 h 196"/>
              <a:gd name="T32" fmla="*/ 49 w 93"/>
              <a:gd name="T33" fmla="*/ 99 h 196"/>
              <a:gd name="T34" fmla="*/ 49 w 93"/>
              <a:gd name="T35" fmla="*/ 184 h 196"/>
              <a:gd name="T36" fmla="*/ 60 w 93"/>
              <a:gd name="T37" fmla="*/ 196 h 196"/>
              <a:gd name="T38" fmla="*/ 70 w 93"/>
              <a:gd name="T39" fmla="*/ 184 h 196"/>
              <a:gd name="T40" fmla="*/ 70 w 93"/>
              <a:gd name="T41" fmla="*/ 86 h 196"/>
              <a:gd name="T42" fmla="*/ 70 w 93"/>
              <a:gd name="T43" fmla="*/ 85 h 196"/>
              <a:gd name="T44" fmla="*/ 70 w 93"/>
              <a:gd name="T45" fmla="*/ 32 h 196"/>
              <a:gd name="T46" fmla="*/ 76 w 93"/>
              <a:gd name="T47" fmla="*/ 32 h 196"/>
              <a:gd name="T48" fmla="*/ 76 w 93"/>
              <a:gd name="T49" fmla="*/ 88 h 196"/>
              <a:gd name="T50" fmla="*/ 84 w 93"/>
              <a:gd name="T51" fmla="*/ 96 h 196"/>
              <a:gd name="T52" fmla="*/ 93 w 93"/>
              <a:gd name="T53" fmla="*/ 88 h 196"/>
              <a:gd name="T54" fmla="*/ 93 w 93"/>
              <a:gd name="T55" fmla="*/ 23 h 196"/>
              <a:gd name="T56" fmla="*/ 93 w 93"/>
              <a:gd name="T57" fmla="*/ 20 h 196"/>
              <a:gd name="T58" fmla="*/ 93 w 93"/>
              <a:gd name="T59" fmla="*/ 19 h 196"/>
              <a:gd name="T60" fmla="*/ 70 w 93"/>
              <a:gd name="T61" fmla="*/ 1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3" h="196">
                <a:moveTo>
                  <a:pt x="70" y="1"/>
                </a:moveTo>
                <a:cubicBezTo>
                  <a:pt x="24" y="0"/>
                  <a:pt x="24" y="0"/>
                  <a:pt x="24" y="0"/>
                </a:cubicBezTo>
                <a:cubicBezTo>
                  <a:pt x="7" y="1"/>
                  <a:pt x="0" y="15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3"/>
                  <a:pt x="4" y="96"/>
                  <a:pt x="8" y="96"/>
                </a:cubicBezTo>
                <a:cubicBezTo>
                  <a:pt x="12" y="96"/>
                  <a:pt x="16" y="93"/>
                  <a:pt x="16" y="88"/>
                </a:cubicBezTo>
                <a:cubicBezTo>
                  <a:pt x="16" y="32"/>
                  <a:pt x="16" y="32"/>
                  <a:pt x="16" y="32"/>
                </a:cubicBezTo>
                <a:cubicBezTo>
                  <a:pt x="22" y="32"/>
                  <a:pt x="22" y="32"/>
                  <a:pt x="22" y="32"/>
                </a:cubicBezTo>
                <a:cubicBezTo>
                  <a:pt x="22" y="86"/>
                  <a:pt x="22" y="86"/>
                  <a:pt x="22" y="86"/>
                </a:cubicBezTo>
                <a:cubicBezTo>
                  <a:pt x="22" y="87"/>
                  <a:pt x="22" y="87"/>
                  <a:pt x="22" y="88"/>
                </a:cubicBezTo>
                <a:cubicBezTo>
                  <a:pt x="22" y="184"/>
                  <a:pt x="22" y="184"/>
                  <a:pt x="22" y="184"/>
                </a:cubicBezTo>
                <a:cubicBezTo>
                  <a:pt x="22" y="191"/>
                  <a:pt x="27" y="196"/>
                  <a:pt x="33" y="196"/>
                </a:cubicBezTo>
                <a:cubicBezTo>
                  <a:pt x="39" y="196"/>
                  <a:pt x="44" y="191"/>
                  <a:pt x="44" y="184"/>
                </a:cubicBezTo>
                <a:cubicBezTo>
                  <a:pt x="44" y="99"/>
                  <a:pt x="44" y="99"/>
                  <a:pt x="44" y="99"/>
                </a:cubicBezTo>
                <a:cubicBezTo>
                  <a:pt x="49" y="99"/>
                  <a:pt x="49" y="99"/>
                  <a:pt x="49" y="99"/>
                </a:cubicBezTo>
                <a:cubicBezTo>
                  <a:pt x="49" y="184"/>
                  <a:pt x="49" y="184"/>
                  <a:pt x="49" y="184"/>
                </a:cubicBezTo>
                <a:cubicBezTo>
                  <a:pt x="49" y="191"/>
                  <a:pt x="54" y="196"/>
                  <a:pt x="60" y="196"/>
                </a:cubicBezTo>
                <a:cubicBezTo>
                  <a:pt x="66" y="196"/>
                  <a:pt x="70" y="191"/>
                  <a:pt x="70" y="184"/>
                </a:cubicBezTo>
                <a:cubicBezTo>
                  <a:pt x="70" y="86"/>
                  <a:pt x="70" y="86"/>
                  <a:pt x="70" y="86"/>
                </a:cubicBezTo>
                <a:cubicBezTo>
                  <a:pt x="70" y="85"/>
                  <a:pt x="70" y="85"/>
                  <a:pt x="70" y="85"/>
                </a:cubicBezTo>
                <a:cubicBezTo>
                  <a:pt x="70" y="32"/>
                  <a:pt x="70" y="32"/>
                  <a:pt x="70" y="32"/>
                </a:cubicBezTo>
                <a:cubicBezTo>
                  <a:pt x="76" y="32"/>
                  <a:pt x="76" y="32"/>
                  <a:pt x="76" y="32"/>
                </a:cubicBezTo>
                <a:cubicBezTo>
                  <a:pt x="76" y="88"/>
                  <a:pt x="76" y="88"/>
                  <a:pt x="76" y="88"/>
                </a:cubicBezTo>
                <a:cubicBezTo>
                  <a:pt x="76" y="93"/>
                  <a:pt x="80" y="96"/>
                  <a:pt x="84" y="96"/>
                </a:cubicBezTo>
                <a:cubicBezTo>
                  <a:pt x="89" y="96"/>
                  <a:pt x="93" y="93"/>
                  <a:pt x="93" y="88"/>
                </a:cubicBezTo>
                <a:cubicBezTo>
                  <a:pt x="93" y="23"/>
                  <a:pt x="93" y="23"/>
                  <a:pt x="93" y="23"/>
                </a:cubicBezTo>
                <a:cubicBezTo>
                  <a:pt x="93" y="20"/>
                  <a:pt x="93" y="20"/>
                  <a:pt x="93" y="20"/>
                </a:cubicBezTo>
                <a:cubicBezTo>
                  <a:pt x="93" y="19"/>
                  <a:pt x="93" y="19"/>
                  <a:pt x="93" y="19"/>
                </a:cubicBezTo>
                <a:cubicBezTo>
                  <a:pt x="93" y="13"/>
                  <a:pt x="85" y="1"/>
                  <a:pt x="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normAutofit lnSpcReduction="10000"/>
          </a:bodyPr>
          <a:lstStyle/>
          <a:p>
            <a:endParaRPr lang="zh-CN" altLang="en-US" sz="3200">
              <a:latin typeface="Arial" panose="02080604020202020204" pitchFamily="34" charset="0"/>
              <a:ea typeface="黑体" panose="02010609060101010101" pitchFamily="49" charset="-122"/>
              <a:sym typeface="Arial" panose="02080604020202020204" pitchFamily="34" charset="0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4547373" y="2391442"/>
            <a:ext cx="1286399" cy="13254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3200">
              <a:latin typeface="Arial" panose="02080604020202020204" pitchFamily="34" charset="0"/>
              <a:ea typeface="黑体" panose="02010609060101010101" pitchFamily="49" charset="-122"/>
              <a:sym typeface="Arial" panose="02080604020202020204" pitchFamily="34" charset="0"/>
            </a:endParaRPr>
          </a:p>
        </p:txBody>
      </p:sp>
      <p:sp>
        <p:nvSpPr>
          <p:cNvPr id="11" name="Freeform 7"/>
          <p:cNvSpPr/>
          <p:nvPr userDrawn="1"/>
        </p:nvSpPr>
        <p:spPr bwMode="auto">
          <a:xfrm>
            <a:off x="4949772" y="3762179"/>
            <a:ext cx="481600" cy="908756"/>
          </a:xfrm>
          <a:custGeom>
            <a:avLst/>
            <a:gdLst>
              <a:gd name="T0" fmla="*/ 70 w 93"/>
              <a:gd name="T1" fmla="*/ 1 h 196"/>
              <a:gd name="T2" fmla="*/ 24 w 93"/>
              <a:gd name="T3" fmla="*/ 0 h 196"/>
              <a:gd name="T4" fmla="*/ 0 w 93"/>
              <a:gd name="T5" fmla="*/ 20 h 196"/>
              <a:gd name="T6" fmla="*/ 0 w 93"/>
              <a:gd name="T7" fmla="*/ 20 h 196"/>
              <a:gd name="T8" fmla="*/ 0 w 93"/>
              <a:gd name="T9" fmla="*/ 23 h 196"/>
              <a:gd name="T10" fmla="*/ 0 w 93"/>
              <a:gd name="T11" fmla="*/ 88 h 196"/>
              <a:gd name="T12" fmla="*/ 8 w 93"/>
              <a:gd name="T13" fmla="*/ 96 h 196"/>
              <a:gd name="T14" fmla="*/ 16 w 93"/>
              <a:gd name="T15" fmla="*/ 88 h 196"/>
              <a:gd name="T16" fmla="*/ 16 w 93"/>
              <a:gd name="T17" fmla="*/ 32 h 196"/>
              <a:gd name="T18" fmla="*/ 22 w 93"/>
              <a:gd name="T19" fmla="*/ 32 h 196"/>
              <a:gd name="T20" fmla="*/ 22 w 93"/>
              <a:gd name="T21" fmla="*/ 86 h 196"/>
              <a:gd name="T22" fmla="*/ 22 w 93"/>
              <a:gd name="T23" fmla="*/ 88 h 196"/>
              <a:gd name="T24" fmla="*/ 22 w 93"/>
              <a:gd name="T25" fmla="*/ 184 h 196"/>
              <a:gd name="T26" fmla="*/ 33 w 93"/>
              <a:gd name="T27" fmla="*/ 196 h 196"/>
              <a:gd name="T28" fmla="*/ 44 w 93"/>
              <a:gd name="T29" fmla="*/ 184 h 196"/>
              <a:gd name="T30" fmla="*/ 44 w 93"/>
              <a:gd name="T31" fmla="*/ 99 h 196"/>
              <a:gd name="T32" fmla="*/ 49 w 93"/>
              <a:gd name="T33" fmla="*/ 99 h 196"/>
              <a:gd name="T34" fmla="*/ 49 w 93"/>
              <a:gd name="T35" fmla="*/ 184 h 196"/>
              <a:gd name="T36" fmla="*/ 60 w 93"/>
              <a:gd name="T37" fmla="*/ 196 h 196"/>
              <a:gd name="T38" fmla="*/ 70 w 93"/>
              <a:gd name="T39" fmla="*/ 184 h 196"/>
              <a:gd name="T40" fmla="*/ 70 w 93"/>
              <a:gd name="T41" fmla="*/ 86 h 196"/>
              <a:gd name="T42" fmla="*/ 70 w 93"/>
              <a:gd name="T43" fmla="*/ 85 h 196"/>
              <a:gd name="T44" fmla="*/ 70 w 93"/>
              <a:gd name="T45" fmla="*/ 32 h 196"/>
              <a:gd name="T46" fmla="*/ 76 w 93"/>
              <a:gd name="T47" fmla="*/ 32 h 196"/>
              <a:gd name="T48" fmla="*/ 76 w 93"/>
              <a:gd name="T49" fmla="*/ 88 h 196"/>
              <a:gd name="T50" fmla="*/ 84 w 93"/>
              <a:gd name="T51" fmla="*/ 96 h 196"/>
              <a:gd name="T52" fmla="*/ 93 w 93"/>
              <a:gd name="T53" fmla="*/ 88 h 196"/>
              <a:gd name="T54" fmla="*/ 93 w 93"/>
              <a:gd name="T55" fmla="*/ 23 h 196"/>
              <a:gd name="T56" fmla="*/ 93 w 93"/>
              <a:gd name="T57" fmla="*/ 20 h 196"/>
              <a:gd name="T58" fmla="*/ 93 w 93"/>
              <a:gd name="T59" fmla="*/ 19 h 196"/>
              <a:gd name="T60" fmla="*/ 70 w 93"/>
              <a:gd name="T61" fmla="*/ 1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3" h="196">
                <a:moveTo>
                  <a:pt x="70" y="1"/>
                </a:moveTo>
                <a:cubicBezTo>
                  <a:pt x="24" y="0"/>
                  <a:pt x="24" y="0"/>
                  <a:pt x="24" y="0"/>
                </a:cubicBezTo>
                <a:cubicBezTo>
                  <a:pt x="7" y="1"/>
                  <a:pt x="0" y="15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3"/>
                  <a:pt x="4" y="96"/>
                  <a:pt x="8" y="96"/>
                </a:cubicBezTo>
                <a:cubicBezTo>
                  <a:pt x="12" y="96"/>
                  <a:pt x="16" y="93"/>
                  <a:pt x="16" y="88"/>
                </a:cubicBezTo>
                <a:cubicBezTo>
                  <a:pt x="16" y="32"/>
                  <a:pt x="16" y="32"/>
                  <a:pt x="16" y="32"/>
                </a:cubicBezTo>
                <a:cubicBezTo>
                  <a:pt x="22" y="32"/>
                  <a:pt x="22" y="32"/>
                  <a:pt x="22" y="32"/>
                </a:cubicBezTo>
                <a:cubicBezTo>
                  <a:pt x="22" y="86"/>
                  <a:pt x="22" y="86"/>
                  <a:pt x="22" y="86"/>
                </a:cubicBezTo>
                <a:cubicBezTo>
                  <a:pt x="22" y="87"/>
                  <a:pt x="22" y="87"/>
                  <a:pt x="22" y="88"/>
                </a:cubicBezTo>
                <a:cubicBezTo>
                  <a:pt x="22" y="184"/>
                  <a:pt x="22" y="184"/>
                  <a:pt x="22" y="184"/>
                </a:cubicBezTo>
                <a:cubicBezTo>
                  <a:pt x="22" y="191"/>
                  <a:pt x="27" y="196"/>
                  <a:pt x="33" y="196"/>
                </a:cubicBezTo>
                <a:cubicBezTo>
                  <a:pt x="39" y="196"/>
                  <a:pt x="44" y="191"/>
                  <a:pt x="44" y="184"/>
                </a:cubicBezTo>
                <a:cubicBezTo>
                  <a:pt x="44" y="99"/>
                  <a:pt x="44" y="99"/>
                  <a:pt x="44" y="99"/>
                </a:cubicBezTo>
                <a:cubicBezTo>
                  <a:pt x="49" y="99"/>
                  <a:pt x="49" y="99"/>
                  <a:pt x="49" y="99"/>
                </a:cubicBezTo>
                <a:cubicBezTo>
                  <a:pt x="49" y="184"/>
                  <a:pt x="49" y="184"/>
                  <a:pt x="49" y="184"/>
                </a:cubicBezTo>
                <a:cubicBezTo>
                  <a:pt x="49" y="191"/>
                  <a:pt x="54" y="196"/>
                  <a:pt x="60" y="196"/>
                </a:cubicBezTo>
                <a:cubicBezTo>
                  <a:pt x="66" y="196"/>
                  <a:pt x="70" y="191"/>
                  <a:pt x="70" y="184"/>
                </a:cubicBezTo>
                <a:cubicBezTo>
                  <a:pt x="70" y="86"/>
                  <a:pt x="70" y="86"/>
                  <a:pt x="70" y="86"/>
                </a:cubicBezTo>
                <a:cubicBezTo>
                  <a:pt x="70" y="85"/>
                  <a:pt x="70" y="85"/>
                  <a:pt x="70" y="85"/>
                </a:cubicBezTo>
                <a:cubicBezTo>
                  <a:pt x="70" y="32"/>
                  <a:pt x="70" y="32"/>
                  <a:pt x="70" y="32"/>
                </a:cubicBezTo>
                <a:cubicBezTo>
                  <a:pt x="76" y="32"/>
                  <a:pt x="76" y="32"/>
                  <a:pt x="76" y="32"/>
                </a:cubicBezTo>
                <a:cubicBezTo>
                  <a:pt x="76" y="88"/>
                  <a:pt x="76" y="88"/>
                  <a:pt x="76" y="88"/>
                </a:cubicBezTo>
                <a:cubicBezTo>
                  <a:pt x="76" y="93"/>
                  <a:pt x="80" y="96"/>
                  <a:pt x="84" y="96"/>
                </a:cubicBezTo>
                <a:cubicBezTo>
                  <a:pt x="89" y="96"/>
                  <a:pt x="93" y="93"/>
                  <a:pt x="93" y="88"/>
                </a:cubicBezTo>
                <a:cubicBezTo>
                  <a:pt x="93" y="23"/>
                  <a:pt x="93" y="23"/>
                  <a:pt x="93" y="23"/>
                </a:cubicBezTo>
                <a:cubicBezTo>
                  <a:pt x="93" y="20"/>
                  <a:pt x="93" y="20"/>
                  <a:pt x="93" y="20"/>
                </a:cubicBezTo>
                <a:cubicBezTo>
                  <a:pt x="93" y="19"/>
                  <a:pt x="93" y="19"/>
                  <a:pt x="93" y="19"/>
                </a:cubicBezTo>
                <a:cubicBezTo>
                  <a:pt x="93" y="13"/>
                  <a:pt x="85" y="1"/>
                  <a:pt x="70" y="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normAutofit/>
          </a:bodyPr>
          <a:lstStyle/>
          <a:p>
            <a:endParaRPr lang="zh-CN" altLang="en-US" sz="3200">
              <a:latin typeface="Arial" panose="02080604020202020204" pitchFamily="34" charset="0"/>
              <a:ea typeface="黑体" panose="02010609060101010101" pitchFamily="49" charset="-122"/>
              <a:sym typeface="Arial" panose="02080604020202020204" pitchFamily="34" charset="0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6406147" y="2372883"/>
            <a:ext cx="1286399" cy="13254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3200">
              <a:latin typeface="Arial" panose="02080604020202020204" pitchFamily="34" charset="0"/>
              <a:ea typeface="黑体" panose="02010609060101010101" pitchFamily="49" charset="-122"/>
              <a:sym typeface="Arial" panose="02080604020202020204" pitchFamily="34" charset="0"/>
            </a:endParaRPr>
          </a:p>
        </p:txBody>
      </p:sp>
      <p:sp>
        <p:nvSpPr>
          <p:cNvPr id="13" name="Freeform 7"/>
          <p:cNvSpPr/>
          <p:nvPr userDrawn="1"/>
        </p:nvSpPr>
        <p:spPr bwMode="auto">
          <a:xfrm>
            <a:off x="6808547" y="3743621"/>
            <a:ext cx="481600" cy="908756"/>
          </a:xfrm>
          <a:custGeom>
            <a:avLst/>
            <a:gdLst>
              <a:gd name="T0" fmla="*/ 70 w 93"/>
              <a:gd name="T1" fmla="*/ 1 h 196"/>
              <a:gd name="T2" fmla="*/ 24 w 93"/>
              <a:gd name="T3" fmla="*/ 0 h 196"/>
              <a:gd name="T4" fmla="*/ 0 w 93"/>
              <a:gd name="T5" fmla="*/ 20 h 196"/>
              <a:gd name="T6" fmla="*/ 0 w 93"/>
              <a:gd name="T7" fmla="*/ 20 h 196"/>
              <a:gd name="T8" fmla="*/ 0 w 93"/>
              <a:gd name="T9" fmla="*/ 23 h 196"/>
              <a:gd name="T10" fmla="*/ 0 w 93"/>
              <a:gd name="T11" fmla="*/ 88 h 196"/>
              <a:gd name="T12" fmla="*/ 8 w 93"/>
              <a:gd name="T13" fmla="*/ 96 h 196"/>
              <a:gd name="T14" fmla="*/ 16 w 93"/>
              <a:gd name="T15" fmla="*/ 88 h 196"/>
              <a:gd name="T16" fmla="*/ 16 w 93"/>
              <a:gd name="T17" fmla="*/ 32 h 196"/>
              <a:gd name="T18" fmla="*/ 22 w 93"/>
              <a:gd name="T19" fmla="*/ 32 h 196"/>
              <a:gd name="T20" fmla="*/ 22 w 93"/>
              <a:gd name="T21" fmla="*/ 86 h 196"/>
              <a:gd name="T22" fmla="*/ 22 w 93"/>
              <a:gd name="T23" fmla="*/ 88 h 196"/>
              <a:gd name="T24" fmla="*/ 22 w 93"/>
              <a:gd name="T25" fmla="*/ 184 h 196"/>
              <a:gd name="T26" fmla="*/ 33 w 93"/>
              <a:gd name="T27" fmla="*/ 196 h 196"/>
              <a:gd name="T28" fmla="*/ 44 w 93"/>
              <a:gd name="T29" fmla="*/ 184 h 196"/>
              <a:gd name="T30" fmla="*/ 44 w 93"/>
              <a:gd name="T31" fmla="*/ 99 h 196"/>
              <a:gd name="T32" fmla="*/ 49 w 93"/>
              <a:gd name="T33" fmla="*/ 99 h 196"/>
              <a:gd name="T34" fmla="*/ 49 w 93"/>
              <a:gd name="T35" fmla="*/ 184 h 196"/>
              <a:gd name="T36" fmla="*/ 60 w 93"/>
              <a:gd name="T37" fmla="*/ 196 h 196"/>
              <a:gd name="T38" fmla="*/ 70 w 93"/>
              <a:gd name="T39" fmla="*/ 184 h 196"/>
              <a:gd name="T40" fmla="*/ 70 w 93"/>
              <a:gd name="T41" fmla="*/ 86 h 196"/>
              <a:gd name="T42" fmla="*/ 70 w 93"/>
              <a:gd name="T43" fmla="*/ 85 h 196"/>
              <a:gd name="T44" fmla="*/ 70 w 93"/>
              <a:gd name="T45" fmla="*/ 32 h 196"/>
              <a:gd name="T46" fmla="*/ 76 w 93"/>
              <a:gd name="T47" fmla="*/ 32 h 196"/>
              <a:gd name="T48" fmla="*/ 76 w 93"/>
              <a:gd name="T49" fmla="*/ 88 h 196"/>
              <a:gd name="T50" fmla="*/ 84 w 93"/>
              <a:gd name="T51" fmla="*/ 96 h 196"/>
              <a:gd name="T52" fmla="*/ 93 w 93"/>
              <a:gd name="T53" fmla="*/ 88 h 196"/>
              <a:gd name="T54" fmla="*/ 93 w 93"/>
              <a:gd name="T55" fmla="*/ 23 h 196"/>
              <a:gd name="T56" fmla="*/ 93 w 93"/>
              <a:gd name="T57" fmla="*/ 20 h 196"/>
              <a:gd name="T58" fmla="*/ 93 w 93"/>
              <a:gd name="T59" fmla="*/ 19 h 196"/>
              <a:gd name="T60" fmla="*/ 70 w 93"/>
              <a:gd name="T61" fmla="*/ 1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3" h="196">
                <a:moveTo>
                  <a:pt x="70" y="1"/>
                </a:moveTo>
                <a:cubicBezTo>
                  <a:pt x="24" y="0"/>
                  <a:pt x="24" y="0"/>
                  <a:pt x="24" y="0"/>
                </a:cubicBezTo>
                <a:cubicBezTo>
                  <a:pt x="7" y="1"/>
                  <a:pt x="0" y="15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3"/>
                  <a:pt x="4" y="96"/>
                  <a:pt x="8" y="96"/>
                </a:cubicBezTo>
                <a:cubicBezTo>
                  <a:pt x="12" y="96"/>
                  <a:pt x="16" y="93"/>
                  <a:pt x="16" y="88"/>
                </a:cubicBezTo>
                <a:cubicBezTo>
                  <a:pt x="16" y="32"/>
                  <a:pt x="16" y="32"/>
                  <a:pt x="16" y="32"/>
                </a:cubicBezTo>
                <a:cubicBezTo>
                  <a:pt x="22" y="32"/>
                  <a:pt x="22" y="32"/>
                  <a:pt x="22" y="32"/>
                </a:cubicBezTo>
                <a:cubicBezTo>
                  <a:pt x="22" y="86"/>
                  <a:pt x="22" y="86"/>
                  <a:pt x="22" y="86"/>
                </a:cubicBezTo>
                <a:cubicBezTo>
                  <a:pt x="22" y="87"/>
                  <a:pt x="22" y="87"/>
                  <a:pt x="22" y="88"/>
                </a:cubicBezTo>
                <a:cubicBezTo>
                  <a:pt x="22" y="184"/>
                  <a:pt x="22" y="184"/>
                  <a:pt x="22" y="184"/>
                </a:cubicBezTo>
                <a:cubicBezTo>
                  <a:pt x="22" y="191"/>
                  <a:pt x="27" y="196"/>
                  <a:pt x="33" y="196"/>
                </a:cubicBezTo>
                <a:cubicBezTo>
                  <a:pt x="39" y="196"/>
                  <a:pt x="44" y="191"/>
                  <a:pt x="44" y="184"/>
                </a:cubicBezTo>
                <a:cubicBezTo>
                  <a:pt x="44" y="99"/>
                  <a:pt x="44" y="99"/>
                  <a:pt x="44" y="99"/>
                </a:cubicBezTo>
                <a:cubicBezTo>
                  <a:pt x="49" y="99"/>
                  <a:pt x="49" y="99"/>
                  <a:pt x="49" y="99"/>
                </a:cubicBezTo>
                <a:cubicBezTo>
                  <a:pt x="49" y="184"/>
                  <a:pt x="49" y="184"/>
                  <a:pt x="49" y="184"/>
                </a:cubicBezTo>
                <a:cubicBezTo>
                  <a:pt x="49" y="191"/>
                  <a:pt x="54" y="196"/>
                  <a:pt x="60" y="196"/>
                </a:cubicBezTo>
                <a:cubicBezTo>
                  <a:pt x="66" y="196"/>
                  <a:pt x="70" y="191"/>
                  <a:pt x="70" y="184"/>
                </a:cubicBezTo>
                <a:cubicBezTo>
                  <a:pt x="70" y="86"/>
                  <a:pt x="70" y="86"/>
                  <a:pt x="70" y="86"/>
                </a:cubicBezTo>
                <a:cubicBezTo>
                  <a:pt x="70" y="85"/>
                  <a:pt x="70" y="85"/>
                  <a:pt x="70" y="85"/>
                </a:cubicBezTo>
                <a:cubicBezTo>
                  <a:pt x="70" y="32"/>
                  <a:pt x="70" y="32"/>
                  <a:pt x="70" y="32"/>
                </a:cubicBezTo>
                <a:cubicBezTo>
                  <a:pt x="76" y="32"/>
                  <a:pt x="76" y="32"/>
                  <a:pt x="76" y="32"/>
                </a:cubicBezTo>
                <a:cubicBezTo>
                  <a:pt x="76" y="88"/>
                  <a:pt x="76" y="88"/>
                  <a:pt x="76" y="88"/>
                </a:cubicBezTo>
                <a:cubicBezTo>
                  <a:pt x="76" y="93"/>
                  <a:pt x="80" y="96"/>
                  <a:pt x="84" y="96"/>
                </a:cubicBezTo>
                <a:cubicBezTo>
                  <a:pt x="89" y="96"/>
                  <a:pt x="93" y="93"/>
                  <a:pt x="93" y="88"/>
                </a:cubicBezTo>
                <a:cubicBezTo>
                  <a:pt x="93" y="23"/>
                  <a:pt x="93" y="23"/>
                  <a:pt x="93" y="23"/>
                </a:cubicBezTo>
                <a:cubicBezTo>
                  <a:pt x="93" y="20"/>
                  <a:pt x="93" y="20"/>
                  <a:pt x="93" y="20"/>
                </a:cubicBezTo>
                <a:cubicBezTo>
                  <a:pt x="93" y="19"/>
                  <a:pt x="93" y="19"/>
                  <a:pt x="93" y="19"/>
                </a:cubicBezTo>
                <a:cubicBezTo>
                  <a:pt x="93" y="13"/>
                  <a:pt x="85" y="1"/>
                  <a:pt x="70" y="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normAutofit/>
          </a:bodyPr>
          <a:lstStyle/>
          <a:p>
            <a:endParaRPr lang="zh-CN" altLang="en-US" sz="3200">
              <a:latin typeface="Arial" panose="02080604020202020204" pitchFamily="34" charset="0"/>
              <a:ea typeface="黑体" panose="02010609060101010101" pitchFamily="49" charset="-122"/>
              <a:sym typeface="Arial" panose="02080604020202020204" pitchFamily="34" charset="0"/>
            </a:endParaRPr>
          </a:p>
        </p:txBody>
      </p:sp>
      <p:sp>
        <p:nvSpPr>
          <p:cNvPr id="14" name="Freeform 7"/>
          <p:cNvSpPr/>
          <p:nvPr userDrawn="1"/>
        </p:nvSpPr>
        <p:spPr bwMode="auto">
          <a:xfrm>
            <a:off x="5744386" y="3276245"/>
            <a:ext cx="754831" cy="1376137"/>
          </a:xfrm>
          <a:custGeom>
            <a:avLst/>
            <a:gdLst>
              <a:gd name="T0" fmla="*/ 70 w 93"/>
              <a:gd name="T1" fmla="*/ 1 h 196"/>
              <a:gd name="T2" fmla="*/ 24 w 93"/>
              <a:gd name="T3" fmla="*/ 0 h 196"/>
              <a:gd name="T4" fmla="*/ 0 w 93"/>
              <a:gd name="T5" fmla="*/ 20 h 196"/>
              <a:gd name="T6" fmla="*/ 0 w 93"/>
              <a:gd name="T7" fmla="*/ 20 h 196"/>
              <a:gd name="T8" fmla="*/ 0 w 93"/>
              <a:gd name="T9" fmla="*/ 23 h 196"/>
              <a:gd name="T10" fmla="*/ 0 w 93"/>
              <a:gd name="T11" fmla="*/ 88 h 196"/>
              <a:gd name="T12" fmla="*/ 8 w 93"/>
              <a:gd name="T13" fmla="*/ 96 h 196"/>
              <a:gd name="T14" fmla="*/ 16 w 93"/>
              <a:gd name="T15" fmla="*/ 88 h 196"/>
              <a:gd name="T16" fmla="*/ 16 w 93"/>
              <a:gd name="T17" fmla="*/ 32 h 196"/>
              <a:gd name="T18" fmla="*/ 22 w 93"/>
              <a:gd name="T19" fmla="*/ 32 h 196"/>
              <a:gd name="T20" fmla="*/ 22 w 93"/>
              <a:gd name="T21" fmla="*/ 86 h 196"/>
              <a:gd name="T22" fmla="*/ 22 w 93"/>
              <a:gd name="T23" fmla="*/ 88 h 196"/>
              <a:gd name="T24" fmla="*/ 22 w 93"/>
              <a:gd name="T25" fmla="*/ 184 h 196"/>
              <a:gd name="T26" fmla="*/ 33 w 93"/>
              <a:gd name="T27" fmla="*/ 196 h 196"/>
              <a:gd name="T28" fmla="*/ 44 w 93"/>
              <a:gd name="T29" fmla="*/ 184 h 196"/>
              <a:gd name="T30" fmla="*/ 44 w 93"/>
              <a:gd name="T31" fmla="*/ 99 h 196"/>
              <a:gd name="T32" fmla="*/ 49 w 93"/>
              <a:gd name="T33" fmla="*/ 99 h 196"/>
              <a:gd name="T34" fmla="*/ 49 w 93"/>
              <a:gd name="T35" fmla="*/ 184 h 196"/>
              <a:gd name="T36" fmla="*/ 60 w 93"/>
              <a:gd name="T37" fmla="*/ 196 h 196"/>
              <a:gd name="T38" fmla="*/ 70 w 93"/>
              <a:gd name="T39" fmla="*/ 184 h 196"/>
              <a:gd name="T40" fmla="*/ 70 w 93"/>
              <a:gd name="T41" fmla="*/ 86 h 196"/>
              <a:gd name="T42" fmla="*/ 70 w 93"/>
              <a:gd name="T43" fmla="*/ 85 h 196"/>
              <a:gd name="T44" fmla="*/ 70 w 93"/>
              <a:gd name="T45" fmla="*/ 32 h 196"/>
              <a:gd name="T46" fmla="*/ 76 w 93"/>
              <a:gd name="T47" fmla="*/ 32 h 196"/>
              <a:gd name="T48" fmla="*/ 76 w 93"/>
              <a:gd name="T49" fmla="*/ 88 h 196"/>
              <a:gd name="T50" fmla="*/ 84 w 93"/>
              <a:gd name="T51" fmla="*/ 96 h 196"/>
              <a:gd name="T52" fmla="*/ 93 w 93"/>
              <a:gd name="T53" fmla="*/ 88 h 196"/>
              <a:gd name="T54" fmla="*/ 93 w 93"/>
              <a:gd name="T55" fmla="*/ 23 h 196"/>
              <a:gd name="T56" fmla="*/ 93 w 93"/>
              <a:gd name="T57" fmla="*/ 20 h 196"/>
              <a:gd name="T58" fmla="*/ 93 w 93"/>
              <a:gd name="T59" fmla="*/ 19 h 196"/>
              <a:gd name="T60" fmla="*/ 70 w 93"/>
              <a:gd name="T61" fmla="*/ 1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3" h="196">
                <a:moveTo>
                  <a:pt x="70" y="1"/>
                </a:moveTo>
                <a:cubicBezTo>
                  <a:pt x="24" y="0"/>
                  <a:pt x="24" y="0"/>
                  <a:pt x="24" y="0"/>
                </a:cubicBezTo>
                <a:cubicBezTo>
                  <a:pt x="7" y="1"/>
                  <a:pt x="0" y="15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3"/>
                  <a:pt x="4" y="96"/>
                  <a:pt x="8" y="96"/>
                </a:cubicBezTo>
                <a:cubicBezTo>
                  <a:pt x="12" y="96"/>
                  <a:pt x="16" y="93"/>
                  <a:pt x="16" y="88"/>
                </a:cubicBezTo>
                <a:cubicBezTo>
                  <a:pt x="16" y="32"/>
                  <a:pt x="16" y="32"/>
                  <a:pt x="16" y="32"/>
                </a:cubicBezTo>
                <a:cubicBezTo>
                  <a:pt x="22" y="32"/>
                  <a:pt x="22" y="32"/>
                  <a:pt x="22" y="32"/>
                </a:cubicBezTo>
                <a:cubicBezTo>
                  <a:pt x="22" y="86"/>
                  <a:pt x="22" y="86"/>
                  <a:pt x="22" y="86"/>
                </a:cubicBezTo>
                <a:cubicBezTo>
                  <a:pt x="22" y="87"/>
                  <a:pt x="22" y="87"/>
                  <a:pt x="22" y="88"/>
                </a:cubicBezTo>
                <a:cubicBezTo>
                  <a:pt x="22" y="184"/>
                  <a:pt x="22" y="184"/>
                  <a:pt x="22" y="184"/>
                </a:cubicBezTo>
                <a:cubicBezTo>
                  <a:pt x="22" y="191"/>
                  <a:pt x="27" y="196"/>
                  <a:pt x="33" y="196"/>
                </a:cubicBezTo>
                <a:cubicBezTo>
                  <a:pt x="39" y="196"/>
                  <a:pt x="44" y="191"/>
                  <a:pt x="44" y="184"/>
                </a:cubicBezTo>
                <a:cubicBezTo>
                  <a:pt x="44" y="99"/>
                  <a:pt x="44" y="99"/>
                  <a:pt x="44" y="99"/>
                </a:cubicBezTo>
                <a:cubicBezTo>
                  <a:pt x="49" y="99"/>
                  <a:pt x="49" y="99"/>
                  <a:pt x="49" y="99"/>
                </a:cubicBezTo>
                <a:cubicBezTo>
                  <a:pt x="49" y="184"/>
                  <a:pt x="49" y="184"/>
                  <a:pt x="49" y="184"/>
                </a:cubicBezTo>
                <a:cubicBezTo>
                  <a:pt x="49" y="191"/>
                  <a:pt x="54" y="196"/>
                  <a:pt x="60" y="196"/>
                </a:cubicBezTo>
                <a:cubicBezTo>
                  <a:pt x="66" y="196"/>
                  <a:pt x="70" y="191"/>
                  <a:pt x="70" y="184"/>
                </a:cubicBezTo>
                <a:cubicBezTo>
                  <a:pt x="70" y="86"/>
                  <a:pt x="70" y="86"/>
                  <a:pt x="70" y="86"/>
                </a:cubicBezTo>
                <a:cubicBezTo>
                  <a:pt x="70" y="85"/>
                  <a:pt x="70" y="85"/>
                  <a:pt x="70" y="85"/>
                </a:cubicBezTo>
                <a:cubicBezTo>
                  <a:pt x="70" y="32"/>
                  <a:pt x="70" y="32"/>
                  <a:pt x="70" y="32"/>
                </a:cubicBezTo>
                <a:cubicBezTo>
                  <a:pt x="76" y="32"/>
                  <a:pt x="76" y="32"/>
                  <a:pt x="76" y="32"/>
                </a:cubicBezTo>
                <a:cubicBezTo>
                  <a:pt x="76" y="88"/>
                  <a:pt x="76" y="88"/>
                  <a:pt x="76" y="88"/>
                </a:cubicBezTo>
                <a:cubicBezTo>
                  <a:pt x="76" y="93"/>
                  <a:pt x="80" y="96"/>
                  <a:pt x="84" y="96"/>
                </a:cubicBezTo>
                <a:cubicBezTo>
                  <a:pt x="89" y="96"/>
                  <a:pt x="93" y="93"/>
                  <a:pt x="93" y="88"/>
                </a:cubicBezTo>
                <a:cubicBezTo>
                  <a:pt x="93" y="23"/>
                  <a:pt x="93" y="23"/>
                  <a:pt x="93" y="23"/>
                </a:cubicBezTo>
                <a:cubicBezTo>
                  <a:pt x="93" y="20"/>
                  <a:pt x="93" y="20"/>
                  <a:pt x="93" y="20"/>
                </a:cubicBezTo>
                <a:cubicBezTo>
                  <a:pt x="93" y="19"/>
                  <a:pt x="93" y="19"/>
                  <a:pt x="93" y="19"/>
                </a:cubicBezTo>
                <a:cubicBezTo>
                  <a:pt x="93" y="13"/>
                  <a:pt x="85" y="1"/>
                  <a:pt x="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normAutofit/>
          </a:bodyPr>
          <a:lstStyle/>
          <a:p>
            <a:endParaRPr lang="zh-CN" altLang="en-US" sz="3200">
              <a:latin typeface="Arial" panose="02080604020202020204" pitchFamily="34" charset="0"/>
              <a:ea typeface="黑体" panose="02010609060101010101" pitchFamily="49" charset="-122"/>
              <a:sym typeface="Arial" panose="02080604020202020204" pitchFamily="34" charset="0"/>
            </a:endParaRPr>
          </a:p>
        </p:txBody>
      </p:sp>
      <p:sp>
        <p:nvSpPr>
          <p:cNvPr id="15" name="Freeform 40"/>
          <p:cNvSpPr>
            <a:spLocks noEditPoints="1"/>
          </p:cNvSpPr>
          <p:nvPr userDrawn="1"/>
        </p:nvSpPr>
        <p:spPr bwMode="auto">
          <a:xfrm>
            <a:off x="4889227" y="1222947"/>
            <a:ext cx="2400000" cy="2400000"/>
          </a:xfrm>
          <a:custGeom>
            <a:avLst/>
            <a:gdLst>
              <a:gd name="T0" fmla="*/ 42 w 97"/>
              <a:gd name="T1" fmla="*/ 14 h 97"/>
              <a:gd name="T2" fmla="*/ 55 w 97"/>
              <a:gd name="T3" fmla="*/ 14 h 97"/>
              <a:gd name="T4" fmla="*/ 48 w 97"/>
              <a:gd name="T5" fmla="*/ 0 h 97"/>
              <a:gd name="T6" fmla="*/ 42 w 97"/>
              <a:gd name="T7" fmla="*/ 14 h 97"/>
              <a:gd name="T8" fmla="*/ 49 w 97"/>
              <a:gd name="T9" fmla="*/ 18 h 97"/>
              <a:gd name="T10" fmla="*/ 79 w 97"/>
              <a:gd name="T11" fmla="*/ 48 h 97"/>
              <a:gd name="T12" fmla="*/ 49 w 97"/>
              <a:gd name="T13" fmla="*/ 79 h 97"/>
              <a:gd name="T14" fmla="*/ 18 w 97"/>
              <a:gd name="T15" fmla="*/ 48 h 97"/>
              <a:gd name="T16" fmla="*/ 49 w 97"/>
              <a:gd name="T17" fmla="*/ 18 h 97"/>
              <a:gd name="T18" fmla="*/ 60 w 97"/>
              <a:gd name="T19" fmla="*/ 15 h 97"/>
              <a:gd name="T20" fmla="*/ 71 w 97"/>
              <a:gd name="T21" fmla="*/ 22 h 97"/>
              <a:gd name="T22" fmla="*/ 73 w 97"/>
              <a:gd name="T23" fmla="*/ 6 h 97"/>
              <a:gd name="T24" fmla="*/ 60 w 97"/>
              <a:gd name="T25" fmla="*/ 15 h 97"/>
              <a:gd name="T26" fmla="*/ 75 w 97"/>
              <a:gd name="T27" fmla="*/ 25 h 97"/>
              <a:gd name="T28" fmla="*/ 81 w 97"/>
              <a:gd name="T29" fmla="*/ 36 h 97"/>
              <a:gd name="T30" fmla="*/ 91 w 97"/>
              <a:gd name="T31" fmla="*/ 24 h 97"/>
              <a:gd name="T32" fmla="*/ 75 w 97"/>
              <a:gd name="T33" fmla="*/ 25 h 97"/>
              <a:gd name="T34" fmla="*/ 83 w 97"/>
              <a:gd name="T35" fmla="*/ 42 h 97"/>
              <a:gd name="T36" fmla="*/ 83 w 97"/>
              <a:gd name="T37" fmla="*/ 54 h 97"/>
              <a:gd name="T38" fmla="*/ 97 w 97"/>
              <a:gd name="T39" fmla="*/ 48 h 97"/>
              <a:gd name="T40" fmla="*/ 83 w 97"/>
              <a:gd name="T41" fmla="*/ 42 h 97"/>
              <a:gd name="T42" fmla="*/ 82 w 97"/>
              <a:gd name="T43" fmla="*/ 60 h 97"/>
              <a:gd name="T44" fmla="*/ 75 w 97"/>
              <a:gd name="T45" fmla="*/ 71 h 97"/>
              <a:gd name="T46" fmla="*/ 91 w 97"/>
              <a:gd name="T47" fmla="*/ 72 h 97"/>
              <a:gd name="T48" fmla="*/ 82 w 97"/>
              <a:gd name="T49" fmla="*/ 60 h 97"/>
              <a:gd name="T50" fmla="*/ 72 w 97"/>
              <a:gd name="T51" fmla="*/ 75 h 97"/>
              <a:gd name="T52" fmla="*/ 61 w 97"/>
              <a:gd name="T53" fmla="*/ 81 h 97"/>
              <a:gd name="T54" fmla="*/ 73 w 97"/>
              <a:gd name="T55" fmla="*/ 90 h 97"/>
              <a:gd name="T56" fmla="*/ 72 w 97"/>
              <a:gd name="T57" fmla="*/ 75 h 97"/>
              <a:gd name="T58" fmla="*/ 55 w 97"/>
              <a:gd name="T59" fmla="*/ 83 h 97"/>
              <a:gd name="T60" fmla="*/ 43 w 97"/>
              <a:gd name="T61" fmla="*/ 83 h 97"/>
              <a:gd name="T62" fmla="*/ 49 w 97"/>
              <a:gd name="T63" fmla="*/ 97 h 97"/>
              <a:gd name="T64" fmla="*/ 55 w 97"/>
              <a:gd name="T65" fmla="*/ 83 h 97"/>
              <a:gd name="T66" fmla="*/ 37 w 97"/>
              <a:gd name="T67" fmla="*/ 81 h 97"/>
              <a:gd name="T68" fmla="*/ 26 w 97"/>
              <a:gd name="T69" fmla="*/ 75 h 97"/>
              <a:gd name="T70" fmla="*/ 25 w 97"/>
              <a:gd name="T71" fmla="*/ 91 h 97"/>
              <a:gd name="T72" fmla="*/ 37 w 97"/>
              <a:gd name="T73" fmla="*/ 81 h 97"/>
              <a:gd name="T74" fmla="*/ 22 w 97"/>
              <a:gd name="T75" fmla="*/ 71 h 97"/>
              <a:gd name="T76" fmla="*/ 16 w 97"/>
              <a:gd name="T77" fmla="*/ 60 h 97"/>
              <a:gd name="T78" fmla="*/ 7 w 97"/>
              <a:gd name="T79" fmla="*/ 73 h 97"/>
              <a:gd name="T80" fmla="*/ 22 w 97"/>
              <a:gd name="T81" fmla="*/ 71 h 97"/>
              <a:gd name="T82" fmla="*/ 14 w 97"/>
              <a:gd name="T83" fmla="*/ 55 h 97"/>
              <a:gd name="T84" fmla="*/ 14 w 97"/>
              <a:gd name="T85" fmla="*/ 42 h 97"/>
              <a:gd name="T86" fmla="*/ 0 w 97"/>
              <a:gd name="T87" fmla="*/ 49 h 97"/>
              <a:gd name="T88" fmla="*/ 14 w 97"/>
              <a:gd name="T89" fmla="*/ 55 h 97"/>
              <a:gd name="T90" fmla="*/ 15 w 97"/>
              <a:gd name="T91" fmla="*/ 37 h 97"/>
              <a:gd name="T92" fmla="*/ 22 w 97"/>
              <a:gd name="T93" fmla="*/ 26 h 97"/>
              <a:gd name="T94" fmla="*/ 6 w 97"/>
              <a:gd name="T95" fmla="*/ 24 h 97"/>
              <a:gd name="T96" fmla="*/ 15 w 97"/>
              <a:gd name="T97" fmla="*/ 37 h 97"/>
              <a:gd name="T98" fmla="*/ 26 w 97"/>
              <a:gd name="T99" fmla="*/ 22 h 97"/>
              <a:gd name="T100" fmla="*/ 37 w 97"/>
              <a:gd name="T101" fmla="*/ 16 h 97"/>
              <a:gd name="T102" fmla="*/ 24 w 97"/>
              <a:gd name="T103" fmla="*/ 6 h 97"/>
              <a:gd name="T104" fmla="*/ 26 w 97"/>
              <a:gd name="T105" fmla="*/ 22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7" h="97">
                <a:moveTo>
                  <a:pt x="42" y="14"/>
                </a:moveTo>
                <a:cubicBezTo>
                  <a:pt x="55" y="14"/>
                  <a:pt x="55" y="14"/>
                  <a:pt x="55" y="14"/>
                </a:cubicBezTo>
                <a:cubicBezTo>
                  <a:pt x="48" y="0"/>
                  <a:pt x="48" y="0"/>
                  <a:pt x="48" y="0"/>
                </a:cubicBezTo>
                <a:cubicBezTo>
                  <a:pt x="42" y="14"/>
                  <a:pt x="42" y="14"/>
                  <a:pt x="42" y="14"/>
                </a:cubicBezTo>
                <a:close/>
                <a:moveTo>
                  <a:pt x="49" y="18"/>
                </a:moveTo>
                <a:cubicBezTo>
                  <a:pt x="65" y="18"/>
                  <a:pt x="79" y="31"/>
                  <a:pt x="79" y="48"/>
                </a:cubicBezTo>
                <a:cubicBezTo>
                  <a:pt x="79" y="65"/>
                  <a:pt x="65" y="79"/>
                  <a:pt x="49" y="79"/>
                </a:cubicBezTo>
                <a:cubicBezTo>
                  <a:pt x="32" y="79"/>
                  <a:pt x="18" y="65"/>
                  <a:pt x="18" y="48"/>
                </a:cubicBezTo>
                <a:cubicBezTo>
                  <a:pt x="18" y="31"/>
                  <a:pt x="32" y="18"/>
                  <a:pt x="49" y="18"/>
                </a:cubicBezTo>
                <a:close/>
                <a:moveTo>
                  <a:pt x="60" y="15"/>
                </a:moveTo>
                <a:cubicBezTo>
                  <a:pt x="71" y="22"/>
                  <a:pt x="71" y="22"/>
                  <a:pt x="71" y="22"/>
                </a:cubicBezTo>
                <a:cubicBezTo>
                  <a:pt x="73" y="6"/>
                  <a:pt x="73" y="6"/>
                  <a:pt x="73" y="6"/>
                </a:cubicBezTo>
                <a:cubicBezTo>
                  <a:pt x="60" y="15"/>
                  <a:pt x="60" y="15"/>
                  <a:pt x="60" y="15"/>
                </a:cubicBezTo>
                <a:close/>
                <a:moveTo>
                  <a:pt x="75" y="25"/>
                </a:moveTo>
                <a:cubicBezTo>
                  <a:pt x="81" y="36"/>
                  <a:pt x="81" y="36"/>
                  <a:pt x="81" y="36"/>
                </a:cubicBezTo>
                <a:cubicBezTo>
                  <a:pt x="91" y="24"/>
                  <a:pt x="91" y="24"/>
                  <a:pt x="91" y="24"/>
                </a:cubicBezTo>
                <a:cubicBezTo>
                  <a:pt x="75" y="25"/>
                  <a:pt x="75" y="25"/>
                  <a:pt x="75" y="25"/>
                </a:cubicBezTo>
                <a:close/>
                <a:moveTo>
                  <a:pt x="83" y="42"/>
                </a:moveTo>
                <a:cubicBezTo>
                  <a:pt x="83" y="54"/>
                  <a:pt x="83" y="54"/>
                  <a:pt x="83" y="54"/>
                </a:cubicBezTo>
                <a:cubicBezTo>
                  <a:pt x="97" y="48"/>
                  <a:pt x="97" y="48"/>
                  <a:pt x="97" y="48"/>
                </a:cubicBezTo>
                <a:cubicBezTo>
                  <a:pt x="83" y="42"/>
                  <a:pt x="83" y="42"/>
                  <a:pt x="83" y="42"/>
                </a:cubicBezTo>
                <a:close/>
                <a:moveTo>
                  <a:pt x="82" y="60"/>
                </a:moveTo>
                <a:cubicBezTo>
                  <a:pt x="75" y="71"/>
                  <a:pt x="75" y="71"/>
                  <a:pt x="75" y="71"/>
                </a:cubicBezTo>
                <a:cubicBezTo>
                  <a:pt x="91" y="72"/>
                  <a:pt x="91" y="72"/>
                  <a:pt x="91" y="72"/>
                </a:cubicBezTo>
                <a:cubicBezTo>
                  <a:pt x="82" y="60"/>
                  <a:pt x="82" y="60"/>
                  <a:pt x="82" y="60"/>
                </a:cubicBezTo>
                <a:close/>
                <a:moveTo>
                  <a:pt x="72" y="75"/>
                </a:moveTo>
                <a:cubicBezTo>
                  <a:pt x="61" y="81"/>
                  <a:pt x="61" y="81"/>
                  <a:pt x="61" y="81"/>
                </a:cubicBezTo>
                <a:cubicBezTo>
                  <a:pt x="73" y="90"/>
                  <a:pt x="73" y="90"/>
                  <a:pt x="73" y="90"/>
                </a:cubicBezTo>
                <a:cubicBezTo>
                  <a:pt x="72" y="75"/>
                  <a:pt x="72" y="75"/>
                  <a:pt x="72" y="75"/>
                </a:cubicBezTo>
                <a:close/>
                <a:moveTo>
                  <a:pt x="55" y="83"/>
                </a:moveTo>
                <a:cubicBezTo>
                  <a:pt x="43" y="83"/>
                  <a:pt x="43" y="83"/>
                  <a:pt x="43" y="83"/>
                </a:cubicBezTo>
                <a:cubicBezTo>
                  <a:pt x="49" y="97"/>
                  <a:pt x="49" y="97"/>
                  <a:pt x="49" y="97"/>
                </a:cubicBezTo>
                <a:cubicBezTo>
                  <a:pt x="55" y="83"/>
                  <a:pt x="55" y="83"/>
                  <a:pt x="55" y="83"/>
                </a:cubicBezTo>
                <a:close/>
                <a:moveTo>
                  <a:pt x="37" y="81"/>
                </a:moveTo>
                <a:cubicBezTo>
                  <a:pt x="26" y="75"/>
                  <a:pt x="26" y="75"/>
                  <a:pt x="26" y="75"/>
                </a:cubicBezTo>
                <a:cubicBezTo>
                  <a:pt x="25" y="91"/>
                  <a:pt x="25" y="91"/>
                  <a:pt x="25" y="91"/>
                </a:cubicBezTo>
                <a:cubicBezTo>
                  <a:pt x="37" y="81"/>
                  <a:pt x="37" y="81"/>
                  <a:pt x="37" y="81"/>
                </a:cubicBezTo>
                <a:close/>
                <a:moveTo>
                  <a:pt x="22" y="71"/>
                </a:moveTo>
                <a:cubicBezTo>
                  <a:pt x="16" y="60"/>
                  <a:pt x="16" y="60"/>
                  <a:pt x="16" y="60"/>
                </a:cubicBezTo>
                <a:cubicBezTo>
                  <a:pt x="7" y="73"/>
                  <a:pt x="7" y="73"/>
                  <a:pt x="7" y="73"/>
                </a:cubicBezTo>
                <a:cubicBezTo>
                  <a:pt x="22" y="71"/>
                  <a:pt x="22" y="71"/>
                  <a:pt x="22" y="71"/>
                </a:cubicBezTo>
                <a:close/>
                <a:moveTo>
                  <a:pt x="14" y="55"/>
                </a:moveTo>
                <a:cubicBezTo>
                  <a:pt x="14" y="42"/>
                  <a:pt x="14" y="42"/>
                  <a:pt x="14" y="42"/>
                </a:cubicBezTo>
                <a:cubicBezTo>
                  <a:pt x="0" y="49"/>
                  <a:pt x="0" y="49"/>
                  <a:pt x="0" y="49"/>
                </a:cubicBezTo>
                <a:cubicBezTo>
                  <a:pt x="14" y="55"/>
                  <a:pt x="14" y="55"/>
                  <a:pt x="14" y="55"/>
                </a:cubicBezTo>
                <a:close/>
                <a:moveTo>
                  <a:pt x="15" y="37"/>
                </a:moveTo>
                <a:cubicBezTo>
                  <a:pt x="22" y="26"/>
                  <a:pt x="22" y="26"/>
                  <a:pt x="22" y="26"/>
                </a:cubicBezTo>
                <a:cubicBezTo>
                  <a:pt x="6" y="24"/>
                  <a:pt x="6" y="24"/>
                  <a:pt x="6" y="24"/>
                </a:cubicBezTo>
                <a:cubicBezTo>
                  <a:pt x="15" y="37"/>
                  <a:pt x="15" y="37"/>
                  <a:pt x="15" y="37"/>
                </a:cubicBezTo>
                <a:close/>
                <a:moveTo>
                  <a:pt x="26" y="22"/>
                </a:moveTo>
                <a:cubicBezTo>
                  <a:pt x="37" y="16"/>
                  <a:pt x="37" y="16"/>
                  <a:pt x="37" y="16"/>
                </a:cubicBezTo>
                <a:cubicBezTo>
                  <a:pt x="24" y="6"/>
                  <a:pt x="24" y="6"/>
                  <a:pt x="24" y="6"/>
                </a:cubicBezTo>
                <a:lnTo>
                  <a:pt x="26" y="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normAutofit/>
          </a:bodyPr>
          <a:lstStyle/>
          <a:p>
            <a:endParaRPr lang="zh-CN" altLang="en-US" sz="3200">
              <a:latin typeface="Arial" panose="02080604020202020204" pitchFamily="34" charset="0"/>
              <a:ea typeface="黑体" panose="02010609060101010101" pitchFamily="49" charset="-122"/>
              <a:sym typeface="Arial" panose="02080604020202020204" pitchFamily="34" charset="0"/>
            </a:endParaRPr>
          </a:p>
        </p:txBody>
      </p:sp>
      <p:sp>
        <p:nvSpPr>
          <p:cNvPr id="16" name="Freeform 106"/>
          <p:cNvSpPr/>
          <p:nvPr userDrawn="1"/>
        </p:nvSpPr>
        <p:spPr bwMode="auto">
          <a:xfrm>
            <a:off x="5974643" y="3197804"/>
            <a:ext cx="243171" cy="700723"/>
          </a:xfrm>
          <a:custGeom>
            <a:avLst/>
            <a:gdLst>
              <a:gd name="T0" fmla="*/ 62 w 147"/>
              <a:gd name="T1" fmla="*/ 0 h 269"/>
              <a:gd name="T2" fmla="*/ 133 w 147"/>
              <a:gd name="T3" fmla="*/ 0 h 269"/>
              <a:gd name="T4" fmla="*/ 133 w 147"/>
              <a:gd name="T5" fmla="*/ 44 h 269"/>
              <a:gd name="T6" fmla="*/ 118 w 147"/>
              <a:gd name="T7" fmla="*/ 44 h 269"/>
              <a:gd name="T8" fmla="*/ 147 w 147"/>
              <a:gd name="T9" fmla="*/ 222 h 269"/>
              <a:gd name="T10" fmla="*/ 99 w 147"/>
              <a:gd name="T11" fmla="*/ 269 h 269"/>
              <a:gd name="T12" fmla="*/ 45 w 147"/>
              <a:gd name="T13" fmla="*/ 224 h 269"/>
              <a:gd name="T14" fmla="*/ 62 w 147"/>
              <a:gd name="T15" fmla="*/ 127 h 269"/>
              <a:gd name="T16" fmla="*/ 12 w 147"/>
              <a:gd name="T17" fmla="*/ 170 h 269"/>
              <a:gd name="T18" fmla="*/ 0 w 147"/>
              <a:gd name="T19" fmla="*/ 153 h 269"/>
              <a:gd name="T20" fmla="*/ 71 w 147"/>
              <a:gd name="T21" fmla="*/ 77 h 269"/>
              <a:gd name="T22" fmla="*/ 76 w 147"/>
              <a:gd name="T23" fmla="*/ 44 h 269"/>
              <a:gd name="T24" fmla="*/ 62 w 147"/>
              <a:gd name="T25" fmla="*/ 44 h 269"/>
              <a:gd name="T26" fmla="*/ 62 w 147"/>
              <a:gd name="T27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" h="269">
                <a:moveTo>
                  <a:pt x="62" y="0"/>
                </a:moveTo>
                <a:lnTo>
                  <a:pt x="133" y="0"/>
                </a:lnTo>
                <a:lnTo>
                  <a:pt x="133" y="44"/>
                </a:lnTo>
                <a:lnTo>
                  <a:pt x="118" y="44"/>
                </a:lnTo>
                <a:lnTo>
                  <a:pt x="147" y="222"/>
                </a:lnTo>
                <a:lnTo>
                  <a:pt x="99" y="269"/>
                </a:lnTo>
                <a:lnTo>
                  <a:pt x="45" y="224"/>
                </a:lnTo>
                <a:lnTo>
                  <a:pt x="62" y="127"/>
                </a:lnTo>
                <a:lnTo>
                  <a:pt x="12" y="170"/>
                </a:lnTo>
                <a:lnTo>
                  <a:pt x="0" y="153"/>
                </a:lnTo>
                <a:lnTo>
                  <a:pt x="71" y="77"/>
                </a:lnTo>
                <a:lnTo>
                  <a:pt x="76" y="44"/>
                </a:lnTo>
                <a:lnTo>
                  <a:pt x="62" y="44"/>
                </a:lnTo>
                <a:lnTo>
                  <a:pt x="6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normAutofit/>
          </a:bodyPr>
          <a:lstStyle/>
          <a:p>
            <a:endParaRPr lang="zh-CN" altLang="en-US" sz="3200">
              <a:latin typeface="Arial" panose="02080604020202020204" pitchFamily="34" charset="0"/>
              <a:ea typeface="黑体" panose="02010609060101010101" pitchFamily="49" charset="-122"/>
              <a:sym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200" y="298800"/>
            <a:ext cx="9082800" cy="939600"/>
          </a:xfrm>
        </p:spPr>
        <p:txBody>
          <a:bodyPr anchor="ctr" anchorCtr="0"/>
          <a:lstStyle>
            <a:lvl1pPr algn="l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5200" y="1348560"/>
            <a:ext cx="9082800" cy="4543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5200" y="5949280"/>
            <a:ext cx="9082800" cy="5976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Freeform 103"/>
          <p:cNvSpPr>
            <a:spLocks noEditPoints="1"/>
          </p:cNvSpPr>
          <p:nvPr userDrawn="1"/>
        </p:nvSpPr>
        <p:spPr bwMode="auto">
          <a:xfrm>
            <a:off x="459979" y="5418884"/>
            <a:ext cx="1027509" cy="905933"/>
          </a:xfrm>
          <a:custGeom>
            <a:avLst/>
            <a:gdLst>
              <a:gd name="T0" fmla="*/ 463522193 w 97"/>
              <a:gd name="T1" fmla="*/ 1375216875 h 75"/>
              <a:gd name="T2" fmla="*/ 618025843 w 97"/>
              <a:gd name="T3" fmla="*/ 1375216875 h 75"/>
              <a:gd name="T4" fmla="*/ 660166269 w 97"/>
              <a:gd name="T5" fmla="*/ 1338544482 h 75"/>
              <a:gd name="T6" fmla="*/ 660166269 w 97"/>
              <a:gd name="T7" fmla="*/ 898475766 h 75"/>
              <a:gd name="T8" fmla="*/ 547795549 w 97"/>
              <a:gd name="T9" fmla="*/ 825130980 h 75"/>
              <a:gd name="T10" fmla="*/ 421381768 w 97"/>
              <a:gd name="T11" fmla="*/ 916809825 h 75"/>
              <a:gd name="T12" fmla="*/ 421381768 w 97"/>
              <a:gd name="T13" fmla="*/ 1338544482 h 75"/>
              <a:gd name="T14" fmla="*/ 463522193 w 97"/>
              <a:gd name="T15" fmla="*/ 1375216875 h 75"/>
              <a:gd name="T16" fmla="*/ 0 w 97"/>
              <a:gd name="T17" fmla="*/ 898475766 h 75"/>
              <a:gd name="T18" fmla="*/ 519705680 w 97"/>
              <a:gd name="T19" fmla="*/ 513413502 h 75"/>
              <a:gd name="T20" fmla="*/ 547795549 w 97"/>
              <a:gd name="T21" fmla="*/ 476741109 h 75"/>
              <a:gd name="T22" fmla="*/ 575889166 w 97"/>
              <a:gd name="T23" fmla="*/ 513413502 h 75"/>
              <a:gd name="T24" fmla="*/ 730396564 w 97"/>
              <a:gd name="T25" fmla="*/ 623430681 h 75"/>
              <a:gd name="T26" fmla="*/ 1137731523 w 97"/>
              <a:gd name="T27" fmla="*/ 165027906 h 75"/>
              <a:gd name="T28" fmla="*/ 1081548037 w 97"/>
              <a:gd name="T29" fmla="*/ 73344786 h 75"/>
              <a:gd name="T30" fmla="*/ 1222008626 w 97"/>
              <a:gd name="T31" fmla="*/ 36672393 h 75"/>
              <a:gd name="T32" fmla="*/ 1362469216 w 97"/>
              <a:gd name="T33" fmla="*/ 0 h 75"/>
              <a:gd name="T34" fmla="*/ 1320332538 w 97"/>
              <a:gd name="T35" fmla="*/ 183361965 h 75"/>
              <a:gd name="T36" fmla="*/ 1278192112 w 97"/>
              <a:gd name="T37" fmla="*/ 348389871 h 75"/>
              <a:gd name="T38" fmla="*/ 1222008626 w 97"/>
              <a:gd name="T39" fmla="*/ 275045085 h 75"/>
              <a:gd name="T40" fmla="*/ 772533241 w 97"/>
              <a:gd name="T41" fmla="*/ 770120253 h 75"/>
              <a:gd name="T42" fmla="*/ 744443372 w 97"/>
              <a:gd name="T43" fmla="*/ 806792646 h 75"/>
              <a:gd name="T44" fmla="*/ 702302947 w 97"/>
              <a:gd name="T45" fmla="*/ 788458587 h 75"/>
              <a:gd name="T46" fmla="*/ 547795549 w 97"/>
              <a:gd name="T47" fmla="*/ 660103074 h 75"/>
              <a:gd name="T48" fmla="*/ 70230295 w 97"/>
              <a:gd name="T49" fmla="*/ 1045165338 h 75"/>
              <a:gd name="T50" fmla="*/ 0 w 97"/>
              <a:gd name="T51" fmla="*/ 898475766 h 75"/>
              <a:gd name="T52" fmla="*/ 140460589 w 97"/>
              <a:gd name="T53" fmla="*/ 1375216875 h 75"/>
              <a:gd name="T54" fmla="*/ 294967987 w 97"/>
              <a:gd name="T55" fmla="*/ 1375216875 h 75"/>
              <a:gd name="T56" fmla="*/ 323057856 w 97"/>
              <a:gd name="T57" fmla="*/ 1338544482 h 75"/>
              <a:gd name="T58" fmla="*/ 323057856 w 97"/>
              <a:gd name="T59" fmla="*/ 990154611 h 75"/>
              <a:gd name="T60" fmla="*/ 98323912 w 97"/>
              <a:gd name="T61" fmla="*/ 1173516576 h 75"/>
              <a:gd name="T62" fmla="*/ 98323912 w 97"/>
              <a:gd name="T63" fmla="*/ 1338544482 h 75"/>
              <a:gd name="T64" fmla="*/ 140460589 w 97"/>
              <a:gd name="T65" fmla="*/ 1375216875 h 75"/>
              <a:gd name="T66" fmla="*/ 786580050 w 97"/>
              <a:gd name="T67" fmla="*/ 1375216875 h 75"/>
              <a:gd name="T68" fmla="*/ 941087448 w 97"/>
              <a:gd name="T69" fmla="*/ 1375216875 h 75"/>
              <a:gd name="T70" fmla="*/ 983224125 w 97"/>
              <a:gd name="T71" fmla="*/ 1338544482 h 75"/>
              <a:gd name="T72" fmla="*/ 983224125 w 97"/>
              <a:gd name="T73" fmla="*/ 715113801 h 75"/>
              <a:gd name="T74" fmla="*/ 983224125 w 97"/>
              <a:gd name="T75" fmla="*/ 715113801 h 75"/>
              <a:gd name="T76" fmla="*/ 758486433 w 97"/>
              <a:gd name="T77" fmla="*/ 971820552 h 75"/>
              <a:gd name="T78" fmla="*/ 744443372 w 97"/>
              <a:gd name="T79" fmla="*/ 953482218 h 75"/>
              <a:gd name="T80" fmla="*/ 744443372 w 97"/>
              <a:gd name="T81" fmla="*/ 1338544482 h 75"/>
              <a:gd name="T82" fmla="*/ 786580050 w 97"/>
              <a:gd name="T83" fmla="*/ 1375216875 h 75"/>
              <a:gd name="T84" fmla="*/ 1109641654 w 97"/>
              <a:gd name="T85" fmla="*/ 1375216875 h 75"/>
              <a:gd name="T86" fmla="*/ 1264145304 w 97"/>
              <a:gd name="T87" fmla="*/ 1375216875 h 75"/>
              <a:gd name="T88" fmla="*/ 1306285729 w 97"/>
              <a:gd name="T89" fmla="*/ 1338544482 h 75"/>
              <a:gd name="T90" fmla="*/ 1306285729 w 97"/>
              <a:gd name="T91" fmla="*/ 586758288 h 75"/>
              <a:gd name="T92" fmla="*/ 1207961818 w 97"/>
              <a:gd name="T93" fmla="*/ 440068716 h 75"/>
              <a:gd name="T94" fmla="*/ 1081548037 w 97"/>
              <a:gd name="T95" fmla="*/ 605096622 h 75"/>
              <a:gd name="T96" fmla="*/ 1081548037 w 97"/>
              <a:gd name="T97" fmla="*/ 1338544482 h 75"/>
              <a:gd name="T98" fmla="*/ 1109641654 w 97"/>
              <a:gd name="T99" fmla="*/ 1375216875 h 7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>
              <a:latin typeface="Arial" panose="02080604020202020204" pitchFamily="34" charset="0"/>
              <a:ea typeface="黑体" panose="02010609060101010101" pitchFamily="49" charset="-122"/>
              <a:cs typeface="+mn-ea"/>
              <a:sym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7BC7-D677-4FE7-8AF7-ED67E0664A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69F7-2565-4919-AA2B-6122733FB6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975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484784"/>
            <a:ext cx="10515600" cy="4692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.xml"/><Relationship Id="rId2" Type="http://schemas.openxmlformats.org/officeDocument/2006/relationships/image" Target="../media/image3.png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2" Type="http://schemas.openxmlformats.org/officeDocument/2006/relationships/image" Target="../media/image4.png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391204" y="3317960"/>
            <a:ext cx="6300192" cy="1784250"/>
          </a:xfrm>
        </p:spPr>
        <p:txBody>
          <a:bodyPr>
            <a:normAutofit fontScale="90000"/>
          </a:bodyPr>
          <a:lstStyle/>
          <a:p>
            <a:r>
              <a:rPr lang="" altLang="zh-CN" dirty="0"/>
              <a:t>А</a:t>
            </a:r>
            <a:r>
              <a:rPr lang="zh-CN" altLang="en-US" dirty="0"/>
              <a:t>даптивн</a:t>
            </a:r>
            <a:r>
              <a:rPr lang="" altLang="zh-CN" dirty="0"/>
              <a:t>а </a:t>
            </a:r>
            <a:r>
              <a:rPr lang="zh-CN" altLang="en-US" dirty="0"/>
              <a:t>архітектур</a:t>
            </a:r>
            <a:r>
              <a:rPr lang="" altLang="zh-CN" dirty="0"/>
              <a:t>а</a:t>
            </a:r>
            <a:r>
              <a:rPr lang="zh-CN" altLang="en-US" dirty="0"/>
              <a:t> мобільної мережі </a:t>
            </a:r>
            <a:r>
              <a:rPr lang="" altLang="zh-CN" dirty="0"/>
              <a:t>5G</a:t>
            </a:r>
            <a:r>
              <a:rPr lang="zh-CN" altLang="en-US" dirty="0"/>
              <a:t> з рухомими вузлами</a:t>
            </a:r>
            <a:endParaRPr lang="" altLang="zh-CN" dirty="0"/>
          </a:p>
        </p:txBody>
      </p:sp>
      <p:sp>
        <p:nvSpPr>
          <p:cNvPr id="6" name="TextBox 15"/>
          <p:cNvSpPr txBox="1"/>
          <p:nvPr>
            <p:custDataLst>
              <p:tags r:id="rId2"/>
            </p:custDataLst>
          </p:nvPr>
        </p:nvSpPr>
        <p:spPr>
          <a:xfrm>
            <a:off x="767629" y="179645"/>
            <a:ext cx="1090960" cy="5334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665" smtClean="0">
                <a:solidFill>
                  <a:schemeClr val="bg1"/>
                </a:solidFill>
                <a:sym typeface="Arial" panose="02080604020202020204" pitchFamily="34" charset="0"/>
              </a:rPr>
              <a:t>Logo</a:t>
            </a:r>
            <a:endParaRPr lang="zh-CN" altLang="en-US" sz="2665" dirty="0">
              <a:solidFill>
                <a:schemeClr val="bg1"/>
              </a:solidFill>
              <a:sym typeface="Arial" panose="02080604020202020204" pitchFamily="34" charset="0"/>
            </a:endParaRPr>
          </a:p>
        </p:txBody>
      </p:sp>
      <p:sp>
        <p:nvSpPr>
          <p:cNvPr id="7" name="Freeform 19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335361" y="260648"/>
            <a:ext cx="469900" cy="371475"/>
          </a:xfrm>
          <a:custGeom>
            <a:avLst/>
            <a:gdLst>
              <a:gd name="T0" fmla="*/ 170 w 222"/>
              <a:gd name="T1" fmla="*/ 30 h 234"/>
              <a:gd name="T2" fmla="*/ 180 w 222"/>
              <a:gd name="T3" fmla="*/ 9 h 234"/>
              <a:gd name="T4" fmla="*/ 149 w 222"/>
              <a:gd name="T5" fmla="*/ 19 h 234"/>
              <a:gd name="T6" fmla="*/ 7 w 222"/>
              <a:gd name="T7" fmla="*/ 158 h 234"/>
              <a:gd name="T8" fmla="*/ 31 w 222"/>
              <a:gd name="T9" fmla="*/ 222 h 234"/>
              <a:gd name="T10" fmla="*/ 31 w 222"/>
              <a:gd name="T11" fmla="*/ 170 h 234"/>
              <a:gd name="T12" fmla="*/ 106 w 222"/>
              <a:gd name="T13" fmla="*/ 115 h 234"/>
              <a:gd name="T14" fmla="*/ 116 w 222"/>
              <a:gd name="T15" fmla="*/ 92 h 234"/>
              <a:gd name="T16" fmla="*/ 85 w 222"/>
              <a:gd name="T17" fmla="*/ 104 h 234"/>
              <a:gd name="T18" fmla="*/ 76 w 222"/>
              <a:gd name="T19" fmla="*/ 99 h 234"/>
              <a:gd name="T20" fmla="*/ 116 w 222"/>
              <a:gd name="T21" fmla="*/ 82 h 234"/>
              <a:gd name="T22" fmla="*/ 132 w 222"/>
              <a:gd name="T23" fmla="*/ 92 h 234"/>
              <a:gd name="T24" fmla="*/ 132 w 222"/>
              <a:gd name="T25" fmla="*/ 19 h 234"/>
              <a:gd name="T26" fmla="*/ 180 w 222"/>
              <a:gd name="T27" fmla="*/ 0 h 234"/>
              <a:gd name="T28" fmla="*/ 182 w 222"/>
              <a:gd name="T29" fmla="*/ 0 h 234"/>
              <a:gd name="T30" fmla="*/ 222 w 222"/>
              <a:gd name="T31" fmla="*/ 19 h 234"/>
              <a:gd name="T32" fmla="*/ 170 w 222"/>
              <a:gd name="T33" fmla="*/ 186 h 234"/>
              <a:gd name="T34" fmla="*/ 156 w 222"/>
              <a:gd name="T35" fmla="*/ 179 h 234"/>
              <a:gd name="T36" fmla="*/ 106 w 222"/>
              <a:gd name="T37" fmla="*/ 210 h 234"/>
              <a:gd name="T38" fmla="*/ 87 w 222"/>
              <a:gd name="T39" fmla="*/ 200 h 234"/>
              <a:gd name="T40" fmla="*/ 38 w 222"/>
              <a:gd name="T41" fmla="*/ 234 h 234"/>
              <a:gd name="T42" fmla="*/ 2 w 222"/>
              <a:gd name="T43" fmla="*/ 217 h 234"/>
              <a:gd name="T44" fmla="*/ 0 w 222"/>
              <a:gd name="T45" fmla="*/ 215 h 234"/>
              <a:gd name="T46" fmla="*/ 0 w 222"/>
              <a:gd name="T47" fmla="*/ 148 h 234"/>
              <a:gd name="T48" fmla="*/ 45 w 222"/>
              <a:gd name="T49" fmla="*/ 130 h 234"/>
              <a:gd name="T50" fmla="*/ 47 w 222"/>
              <a:gd name="T51" fmla="*/ 130 h 234"/>
              <a:gd name="T52" fmla="*/ 87 w 222"/>
              <a:gd name="T53" fmla="*/ 148 h 234"/>
              <a:gd name="T54" fmla="*/ 99 w 222"/>
              <a:gd name="T55" fmla="*/ 198 h 234"/>
              <a:gd name="T56" fmla="*/ 76 w 222"/>
              <a:gd name="T57" fmla="*/ 115 h 234"/>
              <a:gd name="T58" fmla="*/ 69 w 222"/>
              <a:gd name="T59" fmla="*/ 139 h 234"/>
              <a:gd name="T60" fmla="*/ 69 w 222"/>
              <a:gd name="T61" fmla="*/ 104 h 234"/>
              <a:gd name="T62" fmla="*/ 139 w 222"/>
              <a:gd name="T63" fmla="*/ 94 h 234"/>
              <a:gd name="T64" fmla="*/ 156 w 222"/>
              <a:gd name="T65" fmla="*/ 104 h 234"/>
              <a:gd name="T66" fmla="*/ 163 w 222"/>
              <a:gd name="T67" fmla="*/ 174 h 234"/>
              <a:gd name="T68" fmla="*/ 139 w 222"/>
              <a:gd name="T69" fmla="*/ 30 h 234"/>
              <a:gd name="T70" fmla="*/ 139 w 222"/>
              <a:gd name="T71" fmla="*/ 94 h 234"/>
              <a:gd name="T72" fmla="*/ 38 w 222"/>
              <a:gd name="T73" fmla="*/ 158 h 234"/>
              <a:gd name="T74" fmla="*/ 47 w 222"/>
              <a:gd name="T75" fmla="*/ 137 h 234"/>
              <a:gd name="T76" fmla="*/ 17 w 222"/>
              <a:gd name="T77" fmla="*/ 148 h 234"/>
              <a:gd name="T78" fmla="*/ 173 w 222"/>
              <a:gd name="T79" fmla="*/ 37 h 234"/>
              <a:gd name="T80" fmla="*/ 170 w 222"/>
              <a:gd name="T81" fmla="*/ 3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22" h="234">
                <a:moveTo>
                  <a:pt x="149" y="19"/>
                </a:moveTo>
                <a:lnTo>
                  <a:pt x="170" y="30"/>
                </a:lnTo>
                <a:lnTo>
                  <a:pt x="201" y="19"/>
                </a:lnTo>
                <a:lnTo>
                  <a:pt x="180" y="9"/>
                </a:lnTo>
                <a:lnTo>
                  <a:pt x="149" y="19"/>
                </a:lnTo>
                <a:lnTo>
                  <a:pt x="149" y="19"/>
                </a:lnTo>
                <a:close/>
                <a:moveTo>
                  <a:pt x="31" y="170"/>
                </a:moveTo>
                <a:lnTo>
                  <a:pt x="7" y="158"/>
                </a:lnTo>
                <a:lnTo>
                  <a:pt x="7" y="212"/>
                </a:lnTo>
                <a:lnTo>
                  <a:pt x="31" y="222"/>
                </a:lnTo>
                <a:lnTo>
                  <a:pt x="31" y="170"/>
                </a:lnTo>
                <a:lnTo>
                  <a:pt x="31" y="170"/>
                </a:lnTo>
                <a:close/>
                <a:moveTo>
                  <a:pt x="85" y="104"/>
                </a:moveTo>
                <a:lnTo>
                  <a:pt x="106" y="115"/>
                </a:lnTo>
                <a:lnTo>
                  <a:pt x="137" y="101"/>
                </a:lnTo>
                <a:lnTo>
                  <a:pt x="116" y="92"/>
                </a:lnTo>
                <a:lnTo>
                  <a:pt x="85" y="104"/>
                </a:lnTo>
                <a:lnTo>
                  <a:pt x="85" y="104"/>
                </a:lnTo>
                <a:close/>
                <a:moveTo>
                  <a:pt x="69" y="104"/>
                </a:moveTo>
                <a:lnTo>
                  <a:pt x="76" y="99"/>
                </a:lnTo>
                <a:lnTo>
                  <a:pt x="113" y="85"/>
                </a:lnTo>
                <a:lnTo>
                  <a:pt x="116" y="82"/>
                </a:lnTo>
                <a:lnTo>
                  <a:pt x="116" y="85"/>
                </a:lnTo>
                <a:lnTo>
                  <a:pt x="132" y="92"/>
                </a:lnTo>
                <a:lnTo>
                  <a:pt x="132" y="26"/>
                </a:lnTo>
                <a:lnTo>
                  <a:pt x="132" y="19"/>
                </a:lnTo>
                <a:lnTo>
                  <a:pt x="139" y="16"/>
                </a:lnTo>
                <a:lnTo>
                  <a:pt x="180" y="0"/>
                </a:lnTo>
                <a:lnTo>
                  <a:pt x="180" y="0"/>
                </a:lnTo>
                <a:lnTo>
                  <a:pt x="182" y="0"/>
                </a:lnTo>
                <a:lnTo>
                  <a:pt x="213" y="16"/>
                </a:lnTo>
                <a:lnTo>
                  <a:pt x="222" y="19"/>
                </a:lnTo>
                <a:lnTo>
                  <a:pt x="222" y="167"/>
                </a:lnTo>
                <a:lnTo>
                  <a:pt x="170" y="186"/>
                </a:lnTo>
                <a:lnTo>
                  <a:pt x="165" y="184"/>
                </a:lnTo>
                <a:lnTo>
                  <a:pt x="156" y="179"/>
                </a:lnTo>
                <a:lnTo>
                  <a:pt x="156" y="191"/>
                </a:lnTo>
                <a:lnTo>
                  <a:pt x="106" y="210"/>
                </a:lnTo>
                <a:lnTo>
                  <a:pt x="99" y="208"/>
                </a:lnTo>
                <a:lnTo>
                  <a:pt x="87" y="200"/>
                </a:lnTo>
                <a:lnTo>
                  <a:pt x="87" y="217"/>
                </a:lnTo>
                <a:lnTo>
                  <a:pt x="38" y="234"/>
                </a:lnTo>
                <a:lnTo>
                  <a:pt x="33" y="231"/>
                </a:lnTo>
                <a:lnTo>
                  <a:pt x="2" y="217"/>
                </a:lnTo>
                <a:lnTo>
                  <a:pt x="0" y="217"/>
                </a:lnTo>
                <a:lnTo>
                  <a:pt x="0" y="215"/>
                </a:lnTo>
                <a:lnTo>
                  <a:pt x="0" y="153"/>
                </a:lnTo>
                <a:lnTo>
                  <a:pt x="0" y="148"/>
                </a:lnTo>
                <a:lnTo>
                  <a:pt x="7" y="144"/>
                </a:lnTo>
                <a:lnTo>
                  <a:pt x="45" y="130"/>
                </a:lnTo>
                <a:lnTo>
                  <a:pt x="47" y="127"/>
                </a:lnTo>
                <a:lnTo>
                  <a:pt x="47" y="130"/>
                </a:lnTo>
                <a:lnTo>
                  <a:pt x="80" y="144"/>
                </a:lnTo>
                <a:lnTo>
                  <a:pt x="87" y="148"/>
                </a:lnTo>
                <a:lnTo>
                  <a:pt x="87" y="193"/>
                </a:lnTo>
                <a:lnTo>
                  <a:pt x="99" y="198"/>
                </a:lnTo>
                <a:lnTo>
                  <a:pt x="99" y="125"/>
                </a:lnTo>
                <a:lnTo>
                  <a:pt x="76" y="115"/>
                </a:lnTo>
                <a:lnTo>
                  <a:pt x="76" y="141"/>
                </a:lnTo>
                <a:lnTo>
                  <a:pt x="69" y="139"/>
                </a:lnTo>
                <a:lnTo>
                  <a:pt x="69" y="108"/>
                </a:lnTo>
                <a:lnTo>
                  <a:pt x="69" y="104"/>
                </a:lnTo>
                <a:lnTo>
                  <a:pt x="69" y="104"/>
                </a:lnTo>
                <a:close/>
                <a:moveTo>
                  <a:pt x="139" y="94"/>
                </a:moveTo>
                <a:lnTo>
                  <a:pt x="149" y="99"/>
                </a:lnTo>
                <a:lnTo>
                  <a:pt x="156" y="104"/>
                </a:lnTo>
                <a:lnTo>
                  <a:pt x="156" y="172"/>
                </a:lnTo>
                <a:lnTo>
                  <a:pt x="163" y="174"/>
                </a:lnTo>
                <a:lnTo>
                  <a:pt x="163" y="42"/>
                </a:lnTo>
                <a:lnTo>
                  <a:pt x="139" y="30"/>
                </a:lnTo>
                <a:lnTo>
                  <a:pt x="139" y="94"/>
                </a:lnTo>
                <a:lnTo>
                  <a:pt x="139" y="94"/>
                </a:lnTo>
                <a:close/>
                <a:moveTo>
                  <a:pt x="17" y="148"/>
                </a:moveTo>
                <a:lnTo>
                  <a:pt x="38" y="158"/>
                </a:lnTo>
                <a:lnTo>
                  <a:pt x="69" y="146"/>
                </a:lnTo>
                <a:lnTo>
                  <a:pt x="47" y="137"/>
                </a:lnTo>
                <a:lnTo>
                  <a:pt x="17" y="148"/>
                </a:lnTo>
                <a:lnTo>
                  <a:pt x="17" y="148"/>
                </a:lnTo>
                <a:close/>
                <a:moveTo>
                  <a:pt x="170" y="37"/>
                </a:moveTo>
                <a:lnTo>
                  <a:pt x="173" y="37"/>
                </a:lnTo>
                <a:lnTo>
                  <a:pt x="170" y="37"/>
                </a:lnTo>
                <a:lnTo>
                  <a:pt x="170" y="37"/>
                </a:lnTo>
                <a:lnTo>
                  <a:pt x="170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normAutofit fontScale="62500" lnSpcReduction="20000"/>
          </a:bodyPr>
          <a:lstStyle/>
          <a:p>
            <a:endParaRPr lang="zh-CN" altLang="en-US" sz="3200">
              <a:sym typeface="Arial" panose="0208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609600" y="2880679"/>
            <a:ext cx="10972800" cy="109537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>
              <a:spcBef>
                <a:spcPct val="0"/>
              </a:spcBef>
              <a:buNone/>
              <a:defRPr sz="3200">
                <a:latin typeface="Arial" panose="02080604020202020204" pitchFamily="34" charset="0"/>
                <a:ea typeface="黑体" panose="02010609060101010101" pitchFamily="49" charset="-122"/>
                <a:cs typeface="+mn-ea"/>
              </a:defRPr>
            </a:lvl1pPr>
          </a:lstStyle>
          <a:p>
            <a:pPr algn="ctr"/>
            <a:r>
              <a:rPr lang="" altLang="zh-CN" sz="9600" dirty="0">
                <a:latin typeface="+mj-lt"/>
                <a:ea typeface="+mj-ea"/>
                <a:cs typeface="+mj-cs"/>
              </a:rPr>
              <a:t>Проблема вирішння якої пропонується</a:t>
            </a:r>
            <a:endParaRPr lang="" altLang="zh-CN" sz="9600" dirty="0">
              <a:latin typeface="+mj-lt"/>
              <a:ea typeface="+mj-ea"/>
              <a:cs typeface="+mj-cs"/>
            </a:endParaRPr>
          </a:p>
        </p:txBody>
      </p:sp>
    </p:spTree>
    <p:custDataLst>
      <p:tags r:id="rId2"/>
    </p:custDataLst>
  </p:cSld>
  <p:clrMapOvr>
    <a:masterClrMapping/>
  </p:clrMapOvr>
  <p:transition spd="slow" advTm="1000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/>
          <p:nvPr>
            <p:custDataLst>
              <p:tags r:id="rId1"/>
            </p:custDataLst>
          </p:nvPr>
        </p:nvSpPr>
        <p:spPr>
          <a:xfrm>
            <a:off x="839470" y="723900"/>
            <a:ext cx="4963160" cy="2992120"/>
          </a:xfrm>
          <a:prstGeom prst="rect">
            <a:avLst/>
          </a:prstGeom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" altLang="zh-CN" sz="5400" dirty="0"/>
              <a:t>Базаві компоненти</a:t>
            </a:r>
            <a:endParaRPr lang="" altLang="zh-CN" sz="3200" dirty="0"/>
          </a:p>
        </p:txBody>
      </p:sp>
      <p:pic>
        <p:nvPicPr>
          <p:cNvPr id="4" name="Picture 3" descr="рис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210" y="57785"/>
            <a:ext cx="7219315" cy="64001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42875" y="58165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" altLang="zh-CN" dirty="0"/>
              <a:t>Концепуальна модель</a:t>
            </a:r>
            <a:endParaRPr lang="" altLang="zh-CN" dirty="0"/>
          </a:p>
        </p:txBody>
      </p:sp>
      <p:pic>
        <p:nvPicPr>
          <p:cNvPr id="5" name="Picture 4" descr="фі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995" y="979805"/>
            <a:ext cx="8208010" cy="59080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" y="22225"/>
            <a:ext cx="4023995" cy="30181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320" y="22860"/>
            <a:ext cx="4023995" cy="30181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060" y="21590"/>
            <a:ext cx="4025265" cy="3018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255" y="3424555"/>
            <a:ext cx="4024630" cy="30181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4955" y="3425190"/>
            <a:ext cx="4023360" cy="3017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7695" y="3425190"/>
            <a:ext cx="4024630" cy="301879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8895" y="3041015"/>
            <a:ext cx="39103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(a) Active RUs (t = 2)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23190" y="6443980"/>
            <a:ext cx="37617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(d) DU location (t = 2)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140835" y="3040380"/>
            <a:ext cx="39103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(a) Active RUs (t = </a:t>
            </a:r>
            <a:r>
              <a:rPr lang="" altLang="en-US"/>
              <a:t>3</a:t>
            </a:r>
            <a:r>
              <a:rPr lang="en-US"/>
              <a:t>)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8284210" y="3041015"/>
            <a:ext cx="39103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(a) Active RUs (t = </a:t>
            </a:r>
            <a:r>
              <a:rPr lang="" altLang="en-US"/>
              <a:t>4</a:t>
            </a:r>
            <a:r>
              <a:rPr lang="en-US"/>
              <a:t>)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8358505" y="6443980"/>
            <a:ext cx="37617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(d) DU location (t = </a:t>
            </a:r>
            <a:r>
              <a:rPr lang="" altLang="en-US"/>
              <a:t>3</a:t>
            </a:r>
            <a:r>
              <a:rPr lang="en-US"/>
              <a:t>)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215765" y="6443980"/>
            <a:ext cx="37617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(d) DU location (t = </a:t>
            </a:r>
            <a:r>
              <a:rPr lang="" altLang="en-US"/>
              <a:t>3</a:t>
            </a:r>
            <a:endParaRPr lang="" altLang="en-US"/>
          </a:p>
        </p:txBody>
      </p:sp>
    </p:spTree>
    <p:custDataLst>
      <p:tags r:id="rId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23710" y="4790400"/>
            <a:ext cx="6144581" cy="945600"/>
          </a:xfrm>
        </p:spPr>
        <p:txBody>
          <a:bodyPr/>
          <a:lstStyle/>
          <a:p>
            <a:pPr algn="ctr"/>
            <a:r>
              <a:rPr lang="en-US" altLang="zh-CN" smtClean="0"/>
              <a:t>Thank You</a:t>
            </a:r>
            <a:r>
              <a:rPr lang="zh-CN" altLang="en-US" smtClean="0"/>
              <a:t>！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327"/>
</p:tagLst>
</file>

<file path=ppt/tags/tag10.xml><?xml version="1.0" encoding="utf-8"?>
<p:tagLst xmlns:p="http://schemas.openxmlformats.org/presentationml/2006/main">
  <p:tag name="KSO_WM_TEMPLATE_CATEGORY" val="custom"/>
  <p:tag name="KSO_WM_TEMPLATE_INDEX" val="160327"/>
  <p:tag name="KSO_WM_TAG_VERSION" val="1.0"/>
  <p:tag name="KSO_WM_SLIDE_ID" val="custom160327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55"/>
  <p:tag name="KSO_WM_SLIDE_SIZE" val="828*425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27"/>
  <p:tag name="KSO_WM_UNIT_TYPE" val="a"/>
  <p:tag name="KSO_WM_UNIT_INDEX" val="1"/>
  <p:tag name="KSO_WM_UNIT_ID" val="custom160327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.xml><?xml version="1.0" encoding="utf-8"?>
<p:tagLst xmlns:p="http://schemas.openxmlformats.org/presentationml/2006/main">
  <p:tag name="KSO_WM_TEMPLATE_CATEGORY" val="custom"/>
  <p:tag name="KSO_WM_TEMPLATE_INDEX" val="160327"/>
  <p:tag name="KSO_WM_TAG_VERSION" val="1.0"/>
  <p:tag name="KSO_WM_SLIDE_ID" val="custom160327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58*138"/>
  <p:tag name="KSO_WM_SLIDE_SIZE" val="836*349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327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27"/>
  <p:tag name="KSO_WM_UNIT_TYPE" val="a"/>
  <p:tag name="KSO_WM_UNIT_INDEX" val="1"/>
  <p:tag name="KSO_WM_UNIT_ID" val="custom160327_28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 You！"/>
</p:tagLst>
</file>

<file path=ppt/tags/tag15.xml><?xml version="1.0" encoding="utf-8"?>
<p:tagLst xmlns:p="http://schemas.openxmlformats.org/presentationml/2006/main">
  <p:tag name="KSO_WM_TEMPLATE_CATEGORY" val="custom"/>
  <p:tag name="KSO_WM_TEMPLATE_INDEX" val="160327"/>
  <p:tag name="KSO_WM_TAG_VERSION" val="1.0"/>
  <p:tag name="KSO_WM_SLIDE_ID" val="custom160327_28"/>
  <p:tag name="KSO_WM_SLIDE_INDEX" val="28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32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27"/>
  <p:tag name="KSO_WM_UNIT_TYPE" val="a"/>
  <p:tag name="KSO_WM_UNIT_INDEX" val="1"/>
  <p:tag name="KSO_WM_UNIT_ID" val="custom160327_1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27"/>
  <p:tag name="KSO_WM_UNIT_TYPE" val="k"/>
  <p:tag name="KSO_WM_UNIT_INDEX" val="1"/>
  <p:tag name="KSO_WM_UNIT_ID" val="custom160327_1*k*1"/>
  <p:tag name="KSO_WM_UNIT_CLEAR" val="1"/>
  <p:tag name="KSO_WM_UNIT_LAYERLEVEL" val="1"/>
  <p:tag name="KSO_WM_UNIT_VALUE" val="2"/>
  <p:tag name="KSO_WM_UNIT_HIGHLIGHT" val="0"/>
  <p:tag name="KSO_WM_UNIT_COMPATIBLE" val="1"/>
  <p:tag name="KSO_WM_UNIT_PRESET_TEXT" val="Logo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27"/>
  <p:tag name="KSO_WM_UNIT_TYPE" val="j"/>
  <p:tag name="KSO_WM_UNIT_INDEX" val="1"/>
  <p:tag name="KSO_WM_UNIT_ID" val="custom160327_1*j*1"/>
  <p:tag name="KSO_WM_UNIT_CLEAR" val="0"/>
  <p:tag name="KSO_WM_UNIT_LAYERLEVEL" val="1"/>
  <p:tag name="KSO_WM_UNIT_VALUE" val="103*130"/>
  <p:tag name="KSO_WM_UNIT_HIGHLIGHT" val="0"/>
  <p:tag name="KSO_WM_UNIT_COMPATIBLE" val="1"/>
</p:tagLst>
</file>

<file path=ppt/tags/tag6.xml><?xml version="1.0" encoding="utf-8"?>
<p:tagLst xmlns:p="http://schemas.openxmlformats.org/presentationml/2006/main">
  <p:tag name="KSO_WM_TEMPLATE_THUMBS_INDEX" val="1、4、5、8、12、16、24、25、26、27、28"/>
  <p:tag name="KSO_WM_TEMPLATE_CATEGORY" val="custom"/>
  <p:tag name="KSO_WM_TEMPLATE_INDEX" val="160327"/>
  <p:tag name="KSO_WM_TAG_VERSION" val="1.0"/>
  <p:tag name="KSO_WM_SLIDE_ID" val="custom160327_1"/>
  <p:tag name="KSO_WM_SLIDE_INDEX" val="1"/>
  <p:tag name="KSO_WM_SLIDE_ITEM_CNT" val="2"/>
  <p:tag name="KSO_WM_SLIDE_LAYOUT" val="a_b_j_k"/>
  <p:tag name="KSO_WM_SLIDE_LAYOUT_CNT" val="1_1_1_1"/>
  <p:tag name="KSO_WM_SLIDE_TYPE" val="title"/>
  <p:tag name="KSO_WM_BEAUTIFY_FLAG" val="#wm#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27"/>
  <p:tag name="KSO_WM_UNIT_TYPE" val="a"/>
  <p:tag name="KSO_WM_UNIT_INDEX" val="1"/>
  <p:tag name="KSO_WM_UNIT_ID" val="custom160327_13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p="http://schemas.openxmlformats.org/presentationml/2006/main">
  <p:tag name="KSO_WM_TEMPLATE_CATEGORY" val="custom"/>
  <p:tag name="KSO_WM_TEMPLATE_INDEX" val="160327"/>
  <p:tag name="KSO_WM_TAG_VERSION" val="1.0"/>
  <p:tag name="KSO_WM_SLIDE_ID" val="custom16032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07*139"/>
  <p:tag name="KSO_WM_SLIDE_SIZE" val="346*351"/>
  <p:tag name="KSO_WM_DIAGRAM_GROUP_CODE" val="m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27"/>
  <p:tag name="KSO_WM_UNIT_TYPE" val="a"/>
  <p:tag name="KSO_WM_UNIT_INDEX" val="1"/>
  <p:tag name="KSO_WM_UNIT_ID" val="custom160327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Office 主题">
  <a:themeElements>
    <a:clrScheme name="160327">
      <a:dk1>
        <a:srgbClr val="FFFFFF"/>
      </a:dk1>
      <a:lt1>
        <a:srgbClr val="404040"/>
      </a:lt1>
      <a:dk2>
        <a:srgbClr val="FFFFFF"/>
      </a:dk2>
      <a:lt2>
        <a:srgbClr val="4D4D4D"/>
      </a:lt2>
      <a:accent1>
        <a:srgbClr val="5F5F5F"/>
      </a:accent1>
      <a:accent2>
        <a:srgbClr val="74707E"/>
      </a:accent2>
      <a:accent3>
        <a:srgbClr val="B99179"/>
      </a:accent3>
      <a:accent4>
        <a:srgbClr val="6F8B9D"/>
      </a:accent4>
      <a:accent5>
        <a:srgbClr val="9994A6"/>
      </a:accent5>
      <a:accent6>
        <a:srgbClr val="00B0F0"/>
      </a:accent6>
      <a:hlink>
        <a:srgbClr val="92D05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279</Words>
  <Application>WPS Presentation</Application>
  <PresentationFormat>宽屏</PresentationFormat>
  <Paragraphs>24</Paragraphs>
  <Slides>6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SimSun</vt:lpstr>
      <vt:lpstr>Wingdings</vt:lpstr>
      <vt:lpstr>黑体</vt:lpstr>
      <vt:lpstr>时尚中黑简体</vt:lpstr>
      <vt:lpstr>SimSun</vt:lpstr>
      <vt:lpstr>Calibri</vt:lpstr>
      <vt:lpstr>DejaVu Sans</vt:lpstr>
      <vt:lpstr>微软雅黑</vt:lpstr>
      <vt:lpstr>Droid Sans Fallback</vt:lpstr>
      <vt:lpstr/>
      <vt:lpstr>Arial Unicode MS</vt:lpstr>
      <vt:lpstr>黑体</vt:lpstr>
      <vt:lpstr>Abyssinica SIL</vt:lpstr>
      <vt:lpstr>Gubbi</vt:lpstr>
      <vt:lpstr>Office 主题</vt:lpstr>
      <vt:lpstr>LOREM IPSUM DOLOR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❤Namdev</dc:creator>
  <cp:lastModifiedBy>oleh</cp:lastModifiedBy>
  <cp:revision>164</cp:revision>
  <dcterms:created xsi:type="dcterms:W3CDTF">2020-05-19T18:52:16Z</dcterms:created>
  <dcterms:modified xsi:type="dcterms:W3CDTF">2020-05-19T18:52:16Z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