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>
        <p:scale>
          <a:sx n="55" d="100"/>
          <a:sy n="55" d="100"/>
        </p:scale>
        <p:origin x="62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49382" y="1213043"/>
            <a:ext cx="10806545" cy="1646302"/>
          </a:xfrm>
        </p:spPr>
        <p:txBody>
          <a:bodyPr/>
          <a:lstStyle/>
          <a:p>
            <a:pPr algn="ctr"/>
            <a:r>
              <a:rPr lang="es-GT" b="1" dirty="0" smtClean="0">
                <a:solidFill>
                  <a:schemeClr val="accent2">
                    <a:lumMod val="50000"/>
                  </a:schemeClr>
                </a:solidFill>
                <a:latin typeface="Broadway" panose="04040905080B02020502" pitchFamily="82" charset="0"/>
              </a:rPr>
              <a:t>Aplicaciones</a:t>
            </a:r>
            <a:r>
              <a:rPr lang="es-GT" b="1" dirty="0" smtClean="0">
                <a:solidFill>
                  <a:schemeClr val="accent2">
                    <a:lumMod val="50000"/>
                  </a:schemeClr>
                </a:solidFill>
                <a:latin typeface="Broadway" panose="04040905080B02020502" pitchFamily="82" charset="0"/>
              </a:rPr>
              <a:t> hibridas y sitios web</a:t>
            </a:r>
            <a:endParaRPr lang="es-GT" b="1" dirty="0">
              <a:solidFill>
                <a:schemeClr val="accent2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5" y="3157323"/>
            <a:ext cx="4524375" cy="2533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90" y="2777846"/>
            <a:ext cx="4695826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7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0" y="825910"/>
            <a:ext cx="6990736" cy="47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83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8" y="2605087"/>
            <a:ext cx="6754761" cy="31467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05543" y="937657"/>
            <a:ext cx="6843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800" dirty="0" smtClean="0">
                <a:solidFill>
                  <a:schemeClr val="accent2">
                    <a:lumMod val="50000"/>
                  </a:schemeClr>
                </a:solidFill>
                <a:latin typeface="Broadway" panose="04040905080B02020502" pitchFamily="82" charset="0"/>
              </a:rPr>
              <a:t>Utilización de sitios web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35367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207" y="2424545"/>
            <a:ext cx="8596668" cy="3048000"/>
          </a:xfrm>
        </p:spPr>
        <p:txBody>
          <a:bodyPr>
            <a:normAutofit/>
          </a:bodyPr>
          <a:lstStyle/>
          <a:p>
            <a:pPr algn="ctr"/>
            <a:r>
              <a:rPr lang="es-GT" dirty="0" smtClean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Una App Hibrida son una combinación de</a:t>
            </a:r>
            <a:r>
              <a:rPr lang="es-GT" dirty="0" smtClean="0"/>
              <a:t> </a:t>
            </a:r>
            <a:r>
              <a:rPr lang="es-GT" dirty="0" smtClean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tecnologías web, como HTML, css y JavaScript.</a:t>
            </a:r>
            <a:endParaRPr lang="es-GT" dirty="0">
              <a:solidFill>
                <a:schemeClr val="accent2">
                  <a:lumMod val="50000"/>
                </a:schemeClr>
              </a:solidFill>
              <a:latin typeface="Colonna MT" panose="04020805060202030203" pitchFamily="8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38450" cy="1609725"/>
          </a:xfrm>
        </p:spPr>
      </p:pic>
    </p:spTree>
    <p:extLst>
      <p:ext uri="{BB962C8B-B14F-4D97-AF65-F5344CB8AC3E}">
        <p14:creationId xmlns:p14="http://schemas.microsoft.com/office/powerpoint/2010/main" val="197441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8074" y="3436921"/>
            <a:ext cx="7766936" cy="1646302"/>
          </a:xfrm>
        </p:spPr>
        <p:txBody>
          <a:bodyPr/>
          <a:lstStyle/>
          <a:p>
            <a:pPr algn="ctr"/>
            <a:r>
              <a:rPr lang="es-GT" sz="4800" dirty="0" smtClean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Ahora todo en este planeta es mas tecnológico, por lo tanto se necesita de nuevas cosas como por ejemplo estas app hibridas y sitios web.</a:t>
            </a:r>
            <a:endParaRPr lang="es-GT" sz="4800" dirty="0">
              <a:solidFill>
                <a:schemeClr val="accent2">
                  <a:lumMod val="50000"/>
                </a:schemeClr>
              </a:solidFill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196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9583" y="3554908"/>
            <a:ext cx="7766936" cy="1646302"/>
          </a:xfrm>
        </p:spPr>
        <p:txBody>
          <a:bodyPr/>
          <a:lstStyle/>
          <a:p>
            <a:pPr algn="ctr"/>
            <a:r>
              <a:rPr lang="es-GT" dirty="0" smtClean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Estas app nos permite </a:t>
            </a:r>
            <a:r>
              <a:rPr lang="es-GT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adaptar la vista web a cualquier vista de un dispositivo </a:t>
            </a:r>
            <a:r>
              <a:rPr lang="es-GT" dirty="0" smtClean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móvil.</a:t>
            </a:r>
            <a:endParaRPr lang="es-GT" dirty="0">
              <a:solidFill>
                <a:schemeClr val="accent2">
                  <a:lumMod val="50000"/>
                </a:schemeClr>
              </a:solidFill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68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8577" y="3879373"/>
            <a:ext cx="7766936" cy="1646302"/>
          </a:xfrm>
        </p:spPr>
        <p:txBody>
          <a:bodyPr/>
          <a:lstStyle/>
          <a:p>
            <a:pPr algn="ctr"/>
            <a:r>
              <a:rPr lang="es-GT" sz="4000" dirty="0" smtClean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Esta app no </a:t>
            </a:r>
            <a:r>
              <a:rPr lang="es-GT" sz="4000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son más que una aplicación construida para ser utilizada o implementada en distintos sistemas operativos móviles, tales como, iOS, Android o Windows Phone, evitándonos la tarea de crear una aplicación para cada sistema operativo</a:t>
            </a:r>
            <a:r>
              <a:rPr lang="es-GT" sz="4000" dirty="0"/>
              <a:t>.</a:t>
            </a:r>
            <a:endParaRPr lang="es-GT" sz="4000" dirty="0"/>
          </a:p>
        </p:txBody>
      </p:sp>
    </p:spTree>
    <p:extLst>
      <p:ext uri="{BB962C8B-B14F-4D97-AF65-F5344CB8AC3E}">
        <p14:creationId xmlns:p14="http://schemas.microsoft.com/office/powerpoint/2010/main" val="36247597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137" y="5000250"/>
            <a:ext cx="7766936" cy="1646302"/>
          </a:xfrm>
        </p:spPr>
        <p:txBody>
          <a:bodyPr/>
          <a:lstStyle/>
          <a:p>
            <a:pPr algn="ctr"/>
            <a:r>
              <a:rPr lang="es-GT" sz="4400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Su creación es mucho más sencilla y económica.</a:t>
            </a:r>
            <a:br>
              <a:rPr lang="es-GT" sz="4400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</a:br>
            <a:r>
              <a:rPr lang="es-GT" sz="4400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El código base con el que se crea la app puede utilizarse en múltiples plataformas.  </a:t>
            </a:r>
            <a:br>
              <a:rPr lang="es-GT" sz="4400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</a:br>
            <a:r>
              <a:rPr lang="es-GT" sz="4400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No necesitas de permisos externos para publicarla en las tiendas de aplicaciones</a:t>
            </a:r>
            <a:r>
              <a:rPr lang="es-GT" dirty="0"/>
              <a:t>.</a:t>
            </a:r>
            <a:br>
              <a:rPr lang="es-GT" dirty="0"/>
            </a:b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4836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8073" y="1903089"/>
            <a:ext cx="7766936" cy="1646302"/>
          </a:xfrm>
        </p:spPr>
        <p:txBody>
          <a:bodyPr/>
          <a:lstStyle/>
          <a:p>
            <a:pPr algn="ctr"/>
            <a:r>
              <a:rPr lang="es-GT" b="1" dirty="0" smtClean="0">
                <a:solidFill>
                  <a:schemeClr val="accent2">
                    <a:lumMod val="50000"/>
                  </a:schemeClr>
                </a:solidFill>
                <a:latin typeface="Broadway" panose="04040905080B02020502" pitchFamily="82" charset="0"/>
              </a:rPr>
              <a:t>Sitios web</a:t>
            </a:r>
            <a:endParaRPr lang="es-GT" b="1" dirty="0">
              <a:solidFill>
                <a:schemeClr val="accent2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0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2099" y="3672895"/>
            <a:ext cx="7766936" cy="1646302"/>
          </a:xfrm>
        </p:spPr>
        <p:txBody>
          <a:bodyPr/>
          <a:lstStyle/>
          <a:p>
            <a:pPr algn="ctr"/>
            <a:r>
              <a:rPr lang="es-GT" dirty="0" smtClean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Es </a:t>
            </a:r>
            <a:r>
              <a:rPr lang="es-GT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una colección de páginas web relacionadas y comunes a un dominio de internet o subdominio en la World Wide Web dentro de Internet</a:t>
            </a:r>
            <a:r>
              <a:rPr lang="es-G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33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3105" y="4174340"/>
            <a:ext cx="7766936" cy="1646302"/>
          </a:xfrm>
        </p:spPr>
        <p:txBody>
          <a:bodyPr/>
          <a:lstStyle/>
          <a:p>
            <a:pPr algn="ctr"/>
            <a:r>
              <a:rPr lang="es-GT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No debemos confundir sitio web con </a:t>
            </a:r>
            <a:r>
              <a:rPr lang="es-GT" dirty="0" smtClean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página web; </a:t>
            </a:r>
            <a:r>
              <a:rPr lang="es-GT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esta última es solo un archivo HTML, una unidad HTML, que forma parte de algún sitio web</a:t>
            </a:r>
            <a:r>
              <a:rPr lang="es-G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313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176</Words>
  <Application>Microsoft Office PowerPoint</Application>
  <PresentationFormat>Panorámica</PresentationFormat>
  <Paragraphs>10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Broadway</vt:lpstr>
      <vt:lpstr>Colonna MT</vt:lpstr>
      <vt:lpstr>Trebuchet MS</vt:lpstr>
      <vt:lpstr>Wingdings 3</vt:lpstr>
      <vt:lpstr>Faceta</vt:lpstr>
      <vt:lpstr>Aplicaciones hibridas y sitios web</vt:lpstr>
      <vt:lpstr>Una App Hibrida son una combinación de tecnologías web, como HTML, css y JavaScript.</vt:lpstr>
      <vt:lpstr>Ahora todo en este planeta es mas tecnológico, por lo tanto se necesita de nuevas cosas como por ejemplo estas app hibridas y sitios web.</vt:lpstr>
      <vt:lpstr>Estas app nos permite adaptar la vista web a cualquier vista de un dispositivo móvil.</vt:lpstr>
      <vt:lpstr>Esta app no son más que una aplicación construida para ser utilizada o implementada en distintos sistemas operativos móviles, tales como, iOS, Android o Windows Phone, evitándonos la tarea de crear una aplicación para cada sistema operativo.</vt:lpstr>
      <vt:lpstr>Su creación es mucho más sencilla y económica. El código base con el que se crea la app puede utilizarse en múltiples plataformas.   No necesitas de permisos externos para publicarla en las tiendas de aplicaciones. </vt:lpstr>
      <vt:lpstr>Sitios web</vt:lpstr>
      <vt:lpstr>Es una colección de páginas web relacionadas y comunes a un dominio de internet o subdominio en la World Wide Web dentro de Internet.</vt:lpstr>
      <vt:lpstr>No debemos confundir sitio web con página web; esta última es solo un archivo HTML, una unidad HTML, que forma parte de algún sitio web.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Liceo Compu-Market</cp:lastModifiedBy>
  <cp:revision>5</cp:revision>
  <dcterms:created xsi:type="dcterms:W3CDTF">2019-05-30T13:45:36Z</dcterms:created>
  <dcterms:modified xsi:type="dcterms:W3CDTF">2019-05-30T14:16:22Z</dcterms:modified>
</cp:coreProperties>
</file>