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57" r:id="rId8"/>
    <p:sldId id="272" r:id="rId9"/>
    <p:sldId id="273" r:id="rId10"/>
    <p:sldId id="274" r:id="rId11"/>
    <p:sldId id="275" r:id="rId12"/>
    <p:sldId id="265" r:id="rId13"/>
    <p:sldId id="276" r:id="rId14"/>
    <p:sldId id="277" r:id="rId15"/>
  </p:sldIdLst>
  <p:sldSz cx="9144000" cy="6858000" type="screen4x3"/>
  <p:notesSz cx="6858000" cy="9144000"/>
  <p:embeddedFontLst>
    <p:embeddedFont>
      <p:font typeface="Angsana New" pitchFamily="18" charset="-34"/>
      <p:regular r:id="rId16"/>
      <p:bold r:id="rId17"/>
      <p:italic r:id="rId18"/>
      <p:boldItalic r:id="rId19"/>
    </p:embeddedFont>
    <p:embeddedFont>
      <p:font typeface="Tahoma" pitchFamily="34" charset="0"/>
      <p:regular r:id="rId20"/>
      <p:bold r:id="rId21"/>
    </p:embeddedFont>
    <p:embeddedFont>
      <p:font typeface="Earth Orbiter Condensed Italic" pitchFamily="2" charset="0"/>
      <p:regular r:id="rId22"/>
    </p:embeddedFont>
    <p:embeddedFont>
      <p:font typeface="Earth Orbiter Deep 3D" pitchFamily="2" charset="0"/>
      <p:regular r:id="rId23"/>
    </p:embeddedFont>
    <p:embeddedFont>
      <p:font typeface="Cordia New" pitchFamily="34" charset="-34"/>
      <p:regular r:id="rId24"/>
      <p:bold r:id="rId25"/>
      <p:italic r:id="rId26"/>
      <p:boldItalic r:id="rId27"/>
    </p:embeddedFont>
    <p:embeddedFont>
      <p:font typeface="Earth Orbiter Extra-Bold Italic" pitchFamily="2" charset="0"/>
      <p:regular r:id="rId28"/>
    </p:embeddedFont>
    <p:embeddedFont>
      <p:font typeface="HP Simplified Light" pitchFamily="34" charset="0"/>
      <p:regular r:id="rId29"/>
      <p: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TH Baijam" pitchFamily="2" charset="-34"/>
      <p:regular r:id="rId35"/>
      <p:bold r:id="rId36"/>
      <p:italic r:id="rId37"/>
      <p:boldItalic r:id="rId38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61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1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333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47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349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375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683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844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287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208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24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15E3-CF42-449F-B7D2-61E59238C337}" type="datetimeFigureOut">
              <a:rPr lang="th-TH" smtClean="0"/>
              <a:t>08/12/59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9B6E-5867-478B-839B-0A293B457E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4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-1179512"/>
            <a:ext cx="10185648" cy="72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4755693"/>
            <a:ext cx="32228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Earth Orbiter Condensed Italic" pitchFamily="2" charset="0"/>
              </a:rPr>
              <a:t>By</a:t>
            </a:r>
            <a:r>
              <a:rPr lang="en-US" sz="4800" b="1" dirty="0" smtClean="0">
                <a:solidFill>
                  <a:schemeClr val="bg1"/>
                </a:solidFill>
                <a:latin typeface="Earth Orbiter Condensed Italic" pitchFamily="2" charset="0"/>
              </a:rPr>
              <a:t> CGCPR</a:t>
            </a:r>
            <a:endParaRPr lang="th-TH" sz="4800" b="1" dirty="0">
              <a:solidFill>
                <a:schemeClr val="bg1"/>
              </a:solidFill>
              <a:latin typeface="Earth Orbiter Condensed Italic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467" y="5925289"/>
            <a:ext cx="368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Earth Orbiter Condensed Italic" pitchFamily="2" charset="0"/>
              </a:rPr>
              <a:t>Motto : Less Is More</a:t>
            </a:r>
            <a:endParaRPr lang="th-TH" b="1" dirty="0">
              <a:solidFill>
                <a:srgbClr val="FF0000"/>
              </a:solidFill>
              <a:latin typeface="Earth Orbiter Condensed Italic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52" y="1700808"/>
            <a:ext cx="5671120" cy="168435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th Orbiter Extra-Bold Italic" pitchFamily="2" charset="0"/>
              </a:rPr>
              <a:t>Slide Number </a:t>
            </a:r>
            <a:b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th Orbiter Extra-Bold Italic" pitchFamily="2" charset="0"/>
              </a:rPr>
            </a:br>
            <a: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th Orbiter Extra-Bold Italic" pitchFamily="2" charset="0"/>
              </a:rPr>
              <a:t>Puzzle</a:t>
            </a:r>
            <a:endParaRPr lang="th-TH" sz="5400" dirty="0">
              <a:solidFill>
                <a:srgbClr val="00B0F0"/>
              </a:solidFill>
            </a:endParaRPr>
          </a:p>
        </p:txBody>
      </p:sp>
      <p:pic>
        <p:nvPicPr>
          <p:cNvPr id="9" name="Picture 4" descr="C:\Users\Administrator\Desktop\CG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85" y="5373216"/>
            <a:ext cx="1395561" cy="1169896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09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2771800" y="260648"/>
            <a:ext cx="3960440" cy="1008112"/>
          </a:xfrm>
          <a:prstGeom prst="roundRect">
            <a:avLst>
              <a:gd name="adj" fmla="val 7139"/>
            </a:avLst>
          </a:prstGeom>
          <a:noFill/>
          <a:ln>
            <a:noFill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endParaRPr lang="en-US" altLang="en-US" sz="1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48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MODEL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984" y="1988840"/>
            <a:ext cx="822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Object: </a:t>
            </a:r>
            <a:r>
              <a:rPr lang="en-US" sz="32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light, camera, tile, table, </a:t>
            </a:r>
            <a:r>
              <a:rPr lang="en-US" sz="32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frame</a:t>
            </a:r>
            <a:r>
              <a:rPr lang="en-US" sz="3200" dirty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and</a:t>
            </a:r>
            <a:r>
              <a:rPr lang="en-US" sz="32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background.</a:t>
            </a:r>
            <a:endParaRPr lang="en-US" sz="32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Light</a:t>
            </a: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 From C7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เปิด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/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ปิด โดยการสลับค่า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Boolean light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โดยค่าเริ่มต้นเป็น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true = on</a:t>
            </a:r>
            <a:endParaRPr lang="en-US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endParaRPr lang="en-US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Camera</a:t>
            </a: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 From C4, C5, C6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หมุนหน้าจอ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โดยใช้คำสั่ง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gl</a:t>
            </a:r>
            <a:r>
              <a:rPr lang="en-US" dirty="0" err="1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T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ranslatef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x,y,z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)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และ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glRotate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x,y,z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)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และ การ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reset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หน้าจอคือการ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set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ค่าทั้งหมดให้เป็นค่าเริ่มต้น</a:t>
            </a:r>
          </a:p>
          <a:p>
            <a:endParaRPr lang="en-US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endParaRPr lang="en-US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309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8280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Tile</a:t>
            </a: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 From C1, C2, C3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เลื่อนตำแหน่ง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tile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โดยใช้คำสั่ง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moveBoard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x)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โดย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x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คือทิศทางที่ทำการตรวจสอบมาแล้วว่าทำได้จริงๆ</a:t>
            </a:r>
            <a:b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</a:b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class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ModelObj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ในการโหลด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objFile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เข้ายังโปรแกรม</a:t>
            </a:r>
            <a:endParaRPr lang="en-US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endParaRPr lang="en-US" sz="2400" b="1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Table</a:t>
            </a:r>
            <a:endParaRPr lang="en-US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ทำการ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set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ค่าเริ่มต้นให้กับบอร์ดเป็นตำแหน่งที่ถูกต้องจริงๆ</a:t>
            </a:r>
            <a:endParaRPr lang="en-US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endParaRPr lang="en-US" sz="18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Frame</a:t>
            </a: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class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ModelObj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ในการโหลด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objFile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เข้ายังโปรแกรม</a:t>
            </a:r>
            <a:endParaRPr lang="en-US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endParaRPr lang="en-US" sz="18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Background</a:t>
            </a:r>
          </a:p>
          <a:p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-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ใช้คำสั่ง </a:t>
            </a:r>
            <a:r>
              <a:rPr lang="en-US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clearColor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ในการ </a:t>
            </a:r>
            <a:r>
              <a:rPr lang="en-US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set </a:t>
            </a:r>
            <a:r>
              <a:rPr lang="th-TH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ค่าของสี</a:t>
            </a:r>
            <a:endParaRPr lang="en-US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27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content-sin6-1.xx.fbcdn.net/t31.0-8/14615782_1084133968302019_474360127321045317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61260" cy="47145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1130" y="465070"/>
            <a:ext cx="325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</a:rPr>
              <a:t>FIRST DRAFT </a:t>
            </a:r>
            <a:endParaRPr lang="th-TH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6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5" y="1412776"/>
            <a:ext cx="7258050" cy="4914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1130" y="465070"/>
            <a:ext cx="3357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</a:rPr>
              <a:t>FINAL DRAFT </a:t>
            </a:r>
            <a:endParaRPr lang="th-TH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7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129321"/>
            <a:ext cx="6900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program demonstration</a:t>
            </a:r>
            <a:endParaRPr lang="th-TH" sz="5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39" y="3019499"/>
            <a:ext cx="753706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</a:rPr>
              <a:t>LET’s PLAY</a:t>
            </a:r>
            <a:endParaRPr lang="th-TH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7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/>
          </p:cNvSpPr>
          <p:nvPr/>
        </p:nvSpPr>
        <p:spPr bwMode="auto">
          <a:xfrm>
            <a:off x="1112187" y="404664"/>
            <a:ext cx="6980734" cy="1008112"/>
          </a:xfrm>
          <a:prstGeom prst="roundRect">
            <a:avLst>
              <a:gd name="adj" fmla="val 7139"/>
            </a:avLst>
          </a:prstGeom>
          <a:noFill/>
          <a:ln w="25400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pPr algn="ctr"/>
            <a:endParaRPr lang="en-US" altLang="en-US" sz="11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48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Table of Contents</a:t>
            </a:r>
            <a:endParaRPr lang="en-US" altLang="en-US" sz="48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15365" name="Rectangle 4"/>
          <p:cNvSpPr>
            <a:spLocks/>
          </p:cNvSpPr>
          <p:nvPr/>
        </p:nvSpPr>
        <p:spPr bwMode="auto">
          <a:xfrm>
            <a:off x="2557656" y="1152128"/>
            <a:ext cx="4089797" cy="524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2391"/>
              </a:spcBef>
            </a:pPr>
            <a:endParaRPr lang="en-US" altLang="en-US" sz="3400" b="1" dirty="0" smtClean="0">
              <a:solidFill>
                <a:srgbClr val="00B050"/>
              </a:solidFill>
              <a:latin typeface="HP Simplified Light" pitchFamily="34" charset="0"/>
              <a:sym typeface="Helvetica Neue" charset="0"/>
            </a:endParaRPr>
          </a:p>
        </p:txBody>
      </p:sp>
      <p:sp>
        <p:nvSpPr>
          <p:cNvPr id="15366" name="Rectangle 5"/>
          <p:cNvSpPr>
            <a:spLocks/>
          </p:cNvSpPr>
          <p:nvPr/>
        </p:nvSpPr>
        <p:spPr bwMode="auto">
          <a:xfrm>
            <a:off x="4900951" y="3631048"/>
            <a:ext cx="3732609" cy="300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2391"/>
              </a:spcBef>
            </a:pPr>
            <a:endParaRPr lang="en-US" altLang="en-US" sz="3400" dirty="0">
              <a:latin typeface="HP Simplified Light" pitchFamily="34" charset="0"/>
              <a:sym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1700808"/>
            <a:ext cx="5544616" cy="45121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1. Team</a:t>
            </a:r>
          </a:p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2. Mission 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&amp; 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Vision</a:t>
            </a:r>
          </a:p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3. Problem</a:t>
            </a:r>
          </a:p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4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. 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Solution</a:t>
            </a:r>
            <a:endParaRPr lang="en-US" altLang="en-US" sz="3200" b="1" dirty="0">
              <a:solidFill>
                <a:schemeClr val="bg1">
                  <a:lumMod val="85000"/>
                </a:schemeClr>
              </a:solidFill>
              <a:latin typeface="TH Baijam" pitchFamily="2" charset="-34"/>
              <a:cs typeface="TH Baijam" pitchFamily="2" charset="-34"/>
              <a:sym typeface="Helvetica Neue" charset="0"/>
            </a:endParaRPr>
          </a:p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5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.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</a:rPr>
              <a:t>CG System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</a:rPr>
              <a:t>A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</a:rPr>
              <a:t>rchitectural</a:t>
            </a:r>
            <a:endParaRPr lang="th-TH" sz="3200" b="1" dirty="0" smtClean="0">
              <a:solidFill>
                <a:schemeClr val="bg1">
                  <a:lumMod val="85000"/>
                </a:schemeClr>
              </a:solidFill>
              <a:latin typeface="TH Baijam" pitchFamily="2" charset="-34"/>
              <a:cs typeface="TH Baijam" pitchFamily="2" charset="-34"/>
            </a:endParaRPr>
          </a:p>
          <a:p>
            <a:pPr>
              <a:spcBef>
                <a:spcPts val="2391"/>
              </a:spcBef>
            </a:pP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6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. </a:t>
            </a:r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P</a:t>
            </a:r>
            <a:r>
              <a:rPr lang="en-US" altLang="en-US" sz="3200" b="1" dirty="0" smtClean="0">
                <a:solidFill>
                  <a:schemeClr val="bg1">
                    <a:lumMod val="85000"/>
                  </a:schemeClr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rogram Demonstration</a:t>
            </a:r>
            <a:endParaRPr lang="en-US" altLang="en-US" sz="3200" b="1" dirty="0" smtClean="0">
              <a:solidFill>
                <a:schemeClr val="bg1">
                  <a:lumMod val="85000"/>
                </a:schemeClr>
              </a:solidFill>
              <a:latin typeface="TH Baijam" pitchFamily="2" charset="-34"/>
              <a:cs typeface="TH Baijam" pitchFamily="2" charset="-34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2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/>
        </p:nvSpPr>
        <p:spPr bwMode="auto">
          <a:xfrm>
            <a:off x="1443121" y="-19400"/>
            <a:ext cx="6150820" cy="1008112"/>
          </a:xfrm>
          <a:prstGeom prst="roundRect">
            <a:avLst>
              <a:gd name="adj" fmla="val 7139"/>
            </a:avLst>
          </a:prstGeom>
          <a:noFill/>
          <a:ln w="25400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pPr algn="ctr"/>
            <a:endParaRPr lang="en-US" altLang="en-US" sz="2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80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OUR TEAM</a:t>
            </a:r>
            <a:endParaRPr lang="en-US" altLang="en-US" sz="8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5785" y="3582922"/>
            <a:ext cx="2032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นายสิทธิชัย แซ่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เจี่ย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endParaRPr lang="en-US" sz="2400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5730625221 (CP41)</a:t>
            </a:r>
            <a:endParaRPr lang="th-TH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9240" y="3474702"/>
            <a:ext cx="22701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นาย</a:t>
            </a:r>
            <a:r>
              <a:rPr lang="th-TH" sz="2400" b="1" dirty="0" err="1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ศุภก</a:t>
            </a:r>
            <a:r>
              <a:rPr lang="th-TH" sz="2400" b="1" dirty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ฤต เปา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ลิวัฒน์</a:t>
            </a:r>
            <a:endParaRPr lang="th-TH" sz="2400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5730593821 (CP41)</a:t>
            </a:r>
            <a:endParaRPr lang="th-TH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3488" y="5101443"/>
            <a:ext cx="2353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นาย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สรชัช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2400" b="1" dirty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พนมชัยสว่าง</a:t>
            </a:r>
            <a:endParaRPr lang="en-US" sz="2400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5730611421 (CP41)</a:t>
            </a:r>
            <a:endParaRPr lang="th-TH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5472" y="5101442"/>
            <a:ext cx="2584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นาย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ศุภ</a:t>
            </a:r>
            <a:r>
              <a:rPr lang="th-TH" sz="2400" b="1" dirty="0" err="1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เสกข์</a:t>
            </a:r>
            <a:r>
              <a:rPr lang="th-TH" sz="2400" b="1" dirty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ลี้สม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ประสงค์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5730604021 (CP41)</a:t>
            </a:r>
            <a:endParaRPr lang="th-TH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1794" y="2088907"/>
            <a:ext cx="23118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น.ส. 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ศิร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ดา ตวง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วิทย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สุธี</a:t>
            </a:r>
            <a:endParaRPr lang="en-US" sz="2400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5630576021 (CP40)</a:t>
            </a:r>
            <a:endParaRPr lang="th-TH" sz="20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076" name="Picture 4" descr="C:\Users\Administrator\Desktop\CG\12294882_894449000603851_8668644020816318787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6" y="3065008"/>
            <a:ext cx="1547664" cy="15476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CG\14329080_10210721742539121_295988388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59" y="3054759"/>
            <a:ext cx="1443946" cy="14439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CG\14329075_10210721749699300_418327827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03" y="1731158"/>
            <a:ext cx="1484938" cy="14849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strator\Desktop\CG\14349181_10210721749019283_677216816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59" y="4638935"/>
            <a:ext cx="1501848" cy="15065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dministrator\Desktop\CG\14264823_10207223132001091_8687817170084796109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5" y="4653136"/>
            <a:ext cx="1523275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3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4796" y="1988840"/>
            <a:ext cx="375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นำ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เกมส์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ในวัยเด็ก กลับมาปรับปรุงให้เป็น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รูปแบบ 3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มิติ</a:t>
            </a:r>
            <a:endParaRPr lang="th-TH" sz="2400" b="1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1144" y="4631957"/>
            <a:ext cx="378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การพัฒนาในวัยเด็กเป็นสิ่งสำคัญ เราจึงเห็นว่า 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นี่คือสิ่งที่ควรพัฒนา</a:t>
            </a:r>
            <a:endParaRPr lang="th-TH" sz="2400" b="1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2556416" y="836712"/>
            <a:ext cx="3960440" cy="1008112"/>
          </a:xfrm>
          <a:prstGeom prst="roundRect">
            <a:avLst>
              <a:gd name="adj" fmla="val 7139"/>
            </a:avLst>
          </a:prstGeom>
          <a:noFill/>
          <a:ln w="254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pPr algn="ctr"/>
            <a:endParaRPr lang="en-US" altLang="en-US" sz="1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66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Mission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2556416" y="3623845"/>
            <a:ext cx="3960440" cy="1008112"/>
          </a:xfrm>
          <a:prstGeom prst="roundRect">
            <a:avLst>
              <a:gd name="adj" fmla="val 7139"/>
            </a:avLst>
          </a:prstGeom>
          <a:noFill/>
          <a:ln w="254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pPr algn="ctr"/>
            <a:endParaRPr lang="en-US" altLang="en-US" sz="11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60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Vision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2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>
            <a:off x="1835696" y="692696"/>
            <a:ext cx="5760640" cy="1008112"/>
          </a:xfrm>
          <a:prstGeom prst="roundRect">
            <a:avLst>
              <a:gd name="adj" fmla="val 7139"/>
            </a:avLst>
          </a:prstGeom>
          <a:noFill/>
          <a:ln w="25400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0" tIns="0" rIns="0" bIns="0"/>
          <a:lstStyle/>
          <a:p>
            <a:pPr algn="ctr"/>
            <a:endParaRPr lang="en-US" altLang="en-US" sz="1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88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Problem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1720" y="2526241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156" algn="ctr"/>
            <a:r>
              <a:rPr lang="th-TH" altLang="en-US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เนื่องจาก ของเล่นที่เป็นอุปกรณ์</a:t>
            </a:r>
          </a:p>
          <a:p>
            <a:pPr marL="282156" algn="ctr"/>
            <a:r>
              <a:rPr lang="th-TH" altLang="en-US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จริง ๆ มีขนาดเล็ก จึงทำให้ มีโอกาสที่สูญหาย หรือ เด็กเล็กอาจนำเข้าปากได้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5849" y="4221088"/>
            <a:ext cx="4860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156" algn="ctr"/>
            <a:r>
              <a:rPr lang="th-TH" altLang="en-US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  <a:sym typeface="Helvetica Neue" charset="0"/>
              </a:rPr>
              <a:t>เนื่องจากมีการใช้พลาสติกในการผลิตของเล่นชิ้นนี้ จึงทำให้เกิดการสิ้นเปลืองทรัพยากรโลกในสิ่งที่ไม่จำเป็น</a:t>
            </a:r>
            <a:endParaRPr lang="en-US" altLang="en-US" sz="2400" b="1" dirty="0" smtClean="0">
              <a:solidFill>
                <a:schemeClr val="bg1"/>
              </a:solidFill>
              <a:latin typeface="TH Baijam" pitchFamily="2" charset="-34"/>
              <a:cs typeface="TH Baijam" pitchFamily="2" charset="-34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128" y="4451628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เกมของพวกเราอยู่ในระบบคอมพิวเตอร์ทำให้ไม่จำเป็นต้องสิ้นเปลืองทรัพยากรในการผลิตขึ้นมา</a:t>
            </a:r>
            <a:endParaRPr lang="th-TH" sz="2400" dirty="0">
              <a:solidFill>
                <a:schemeClr val="bg1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1379713" y="690663"/>
            <a:ext cx="5772553" cy="1008112"/>
          </a:xfrm>
          <a:prstGeom prst="roundRect">
            <a:avLst>
              <a:gd name="adj" fmla="val 7139"/>
            </a:avLst>
          </a:prstGeom>
          <a:noFill/>
          <a:ln>
            <a:noFill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endParaRPr lang="en-US" altLang="en-US" sz="12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72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Solution</a:t>
            </a:r>
            <a:endParaRPr lang="en-US" altLang="en-US" sz="54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574" y="2202831"/>
            <a:ext cx="748883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กลุ่มพวกเราเล็งเห็นปัญหาที่กล่าวมา จึงได้ทำ </a:t>
            </a: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การจัดทำ</a:t>
            </a:r>
            <a:r>
              <a:rPr lang="th-TH" sz="2400" b="1" dirty="0" err="1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โปรเจค</a:t>
            </a:r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“Slide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Number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Puzzle”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</a:t>
            </a:r>
            <a:endParaRPr lang="th-TH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 ขึ้นมา แก้ปัญหาดังกล่าว เนื่องจาก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443" y="4451628"/>
            <a:ext cx="3008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TH Baijam" pitchFamily="2" charset="-34"/>
                <a:cs typeface="TH Baijam" pitchFamily="2" charset="-34"/>
              </a:rPr>
              <a:t>เกมของพวกเรา มีส่วนช่วยในการพัฒนาสมองเด็กด้านตัวเลข</a:t>
            </a:r>
          </a:p>
        </p:txBody>
      </p:sp>
    </p:spTree>
    <p:extLst>
      <p:ext uri="{BB962C8B-B14F-4D97-AF65-F5344CB8AC3E}">
        <p14:creationId xmlns:p14="http://schemas.microsoft.com/office/powerpoint/2010/main" val="66219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166" y="2348880"/>
            <a:ext cx="760002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latin typeface="Earth Orbiter Deep 3D" pitchFamily="2" charset="0"/>
                <a:cs typeface="TH Baijam" pitchFamily="2" charset="-34"/>
              </a:rPr>
              <a:t>CG S</a:t>
            </a:r>
            <a:r>
              <a:rPr lang="en-US" sz="4800" b="1" dirty="0" smtClean="0">
                <a:solidFill>
                  <a:srgbClr val="00B0F0"/>
                </a:solidFill>
                <a:latin typeface="Earth Orbiter Deep 3D" pitchFamily="2" charset="0"/>
                <a:cs typeface="TH Baijam" pitchFamily="2" charset="-34"/>
              </a:rPr>
              <a:t>ystem </a:t>
            </a:r>
          </a:p>
          <a:p>
            <a:pPr algn="ctr"/>
            <a:r>
              <a:rPr lang="en-US" sz="6600" b="1" dirty="0" smtClean="0">
                <a:solidFill>
                  <a:srgbClr val="00B0F0"/>
                </a:solidFill>
                <a:latin typeface="Earth Orbiter Deep 3D" pitchFamily="2" charset="0"/>
                <a:cs typeface="TH Baijam" pitchFamily="2" charset="-34"/>
              </a:rPr>
              <a:t>Architectural</a:t>
            </a:r>
            <a:endParaRPr lang="th-TH" sz="6600" b="1" dirty="0">
              <a:solidFill>
                <a:srgbClr val="00B0F0"/>
              </a:solidFill>
              <a:latin typeface="Earth Orbiter Deep 3D" pitchFamily="2" charset="0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496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"/>
          <p:cNvSpPr>
            <a:spLocks/>
          </p:cNvSpPr>
          <p:nvPr/>
        </p:nvSpPr>
        <p:spPr bwMode="auto">
          <a:xfrm>
            <a:off x="2267744" y="260648"/>
            <a:ext cx="4680520" cy="1008112"/>
          </a:xfrm>
          <a:prstGeom prst="roundRect">
            <a:avLst>
              <a:gd name="adj" fmla="val 7139"/>
            </a:avLst>
          </a:prstGeom>
          <a:noFill/>
          <a:ln>
            <a:noFill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endParaRPr lang="en-US" altLang="en-US" sz="1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48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CONTROLLER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63634"/>
              </p:ext>
            </p:extLst>
          </p:nvPr>
        </p:nvGraphicFramePr>
        <p:xfrm>
          <a:off x="1047641" y="1628800"/>
          <a:ext cx="7120726" cy="4276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2208"/>
                <a:gridCol w="524851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Controller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Description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C1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เลื่อน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 </a:t>
                      </a: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ตามตำแหน่งที่ว่าง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C2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สั่ง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shuffle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ทุกตำแหน่งของ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เพื่อเริ่ม</a:t>
                      </a:r>
                      <a:r>
                        <a:rPr lang="th-TH" sz="2000" baseline="0" dirty="0" err="1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เกมส์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C3 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Reset </a:t>
                      </a: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ทุกตำแหน่งของ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กลับไปเป็นค่า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default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ตอนเริ่มเกม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C4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H Baijam" pitchFamily="2" charset="-34"/>
                          <a:ea typeface="+mn-ea"/>
                          <a:cs typeface="TH Baijam" pitchFamily="2" charset="-34"/>
                        </a:rPr>
                        <a:t>หมุนหน้าจอ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H Baijam" pitchFamily="2" charset="-34"/>
                        <a:ea typeface="+mn-ea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96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C5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Zoom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หน้าจอ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C6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Reset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การหมุนจอ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C7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เปิด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/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ปิด ของไฟ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/>
          </p:cNvSpPr>
          <p:nvPr/>
        </p:nvSpPr>
        <p:spPr bwMode="auto">
          <a:xfrm>
            <a:off x="2555776" y="147496"/>
            <a:ext cx="3960440" cy="1008112"/>
          </a:xfrm>
          <a:prstGeom prst="roundRect">
            <a:avLst>
              <a:gd name="adj" fmla="val 7139"/>
            </a:avLst>
          </a:prstGeom>
          <a:noFill/>
          <a:ln>
            <a:noFill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endParaRPr lang="en-US" altLang="en-US" sz="1000" b="1" dirty="0" smtClean="0">
              <a:solidFill>
                <a:srgbClr val="00B0F0"/>
              </a:solidFill>
              <a:latin typeface="Earth Orbiter Deep 3D" pitchFamily="2" charset="0"/>
              <a:sym typeface="Helvetica Neue" charset="0"/>
            </a:endParaRPr>
          </a:p>
          <a:p>
            <a:pPr algn="ctr"/>
            <a:r>
              <a:rPr lang="en-US" altLang="en-US" sz="4800" b="1" dirty="0" smtClean="0">
                <a:solidFill>
                  <a:srgbClr val="00B0F0"/>
                </a:solidFill>
                <a:latin typeface="Earth Orbiter Deep 3D" pitchFamily="2" charset="0"/>
                <a:sym typeface="Helvetica Neue" charset="0"/>
              </a:rPr>
              <a:t>VIEW</a:t>
            </a:r>
            <a:endParaRPr lang="en-US" altLang="en-US" sz="4000" dirty="0">
              <a:solidFill>
                <a:srgbClr val="00B0F0"/>
              </a:solidFill>
              <a:latin typeface="Earth Orbiter Deep 3D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50898"/>
              </p:ext>
            </p:extLst>
          </p:nvPr>
        </p:nvGraphicFramePr>
        <p:xfrm>
          <a:off x="971600" y="1484784"/>
          <a:ext cx="7296472" cy="414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4216"/>
                <a:gridCol w="5352256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#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Description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1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ที่ถูกเลือก จะโดนเลื่อนไปยังช่องว่าง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 C2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ตำแหน่งของ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แต่ละอันจะถูก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random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ใหม่ เพื่อเริ่มเล่น</a:t>
                      </a:r>
                      <a:r>
                        <a:rPr lang="th-TH" sz="2000" baseline="0" dirty="0" err="1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เกมส์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3 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ทุกตำแหน่งของ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tile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กลับไปเป็นค่า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default 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ตอนเริ่มเกม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 C4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หน้าจอจะถูกหมุน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 C5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ทำการขยายหน้าจอเข้าและออก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6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ตำแหน่งหน้าจอจะกลับมาเป็นตำแหน่ง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default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From C7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ไฟจะถูก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 </a:t>
                      </a:r>
                      <a:r>
                        <a:rPr lang="th-TH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เปิด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/</a:t>
                      </a:r>
                      <a:r>
                        <a:rPr lang="th-TH" sz="2000" baseline="0" dirty="0" smtClean="0">
                          <a:solidFill>
                            <a:schemeClr val="bg1"/>
                          </a:solidFill>
                          <a:latin typeface="TH Baijam" pitchFamily="2" charset="-34"/>
                          <a:cs typeface="TH Baijam" pitchFamily="2" charset="-34"/>
                        </a:rPr>
                        <a:t>ปิด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TH Baijam" pitchFamily="2" charset="-34"/>
                        <a:cs typeface="TH Baijam" pitchFamily="2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459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Angsana New</vt:lpstr>
      <vt:lpstr>Tahoma</vt:lpstr>
      <vt:lpstr>Earth Orbiter Condensed Italic</vt:lpstr>
      <vt:lpstr>Helvetica Neue</vt:lpstr>
      <vt:lpstr>Earth Orbiter Deep 3D</vt:lpstr>
      <vt:lpstr>Cordia New</vt:lpstr>
      <vt:lpstr>Earth Orbiter Extra-Bold Italic</vt:lpstr>
      <vt:lpstr>HP Simplified Light</vt:lpstr>
      <vt:lpstr>Calibri</vt:lpstr>
      <vt:lpstr>TH Baijam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ali3n</dc:creator>
  <cp:lastModifiedBy>ali3n</cp:lastModifiedBy>
  <cp:revision>13</cp:revision>
  <dcterms:created xsi:type="dcterms:W3CDTF">2016-12-07T23:44:18Z</dcterms:created>
  <dcterms:modified xsi:type="dcterms:W3CDTF">2016-12-08T03:55:56Z</dcterms:modified>
</cp:coreProperties>
</file>