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E736E-3DFE-5C44-936D-1A15A9CD5C8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D3685-1270-1B4C-80A0-531E86D7207B}">
      <dgm:prSet phldrT="[Text]"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User Authentication</a:t>
          </a:r>
        </a:p>
      </dgm:t>
    </dgm:pt>
    <dgm:pt modelId="{9B31B965-92A9-E345-B3F3-9431F4DD04E1}" type="parTrans" cxnId="{9E9A0964-6EA7-5C49-A9D7-D51D963990F0}">
      <dgm:prSet/>
      <dgm:spPr/>
      <dgm:t>
        <a:bodyPr/>
        <a:lstStyle/>
        <a:p>
          <a:endParaRPr lang="en-US"/>
        </a:p>
      </dgm:t>
    </dgm:pt>
    <dgm:pt modelId="{D38931FB-ABBA-9E4C-BE8D-165CF1511DF6}" type="sibTrans" cxnId="{9E9A0964-6EA7-5C49-A9D7-D51D963990F0}">
      <dgm:prSet/>
      <dgm:spPr/>
      <dgm:t>
        <a:bodyPr/>
        <a:lstStyle/>
        <a:p>
          <a:endParaRPr lang="en-US"/>
        </a:p>
      </dgm:t>
    </dgm:pt>
    <dgm:pt modelId="{792AF17B-C28C-784C-925D-C9D55ABA8FA1}">
      <dgm:prSet phldrT="[Text]"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Auth0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8E803E9-5894-FF43-9998-3A51FA2B1927}" type="parTrans" cxnId="{E7AB7AFA-4A7A-5F43-81A3-DEB4DC919345}">
      <dgm:prSet/>
      <dgm:spPr/>
      <dgm:t>
        <a:bodyPr/>
        <a:lstStyle/>
        <a:p>
          <a:endParaRPr lang="en-US"/>
        </a:p>
      </dgm:t>
    </dgm:pt>
    <dgm:pt modelId="{2FD79215-4A92-5E4F-871D-1347C1C7880D}" type="sibTrans" cxnId="{E7AB7AFA-4A7A-5F43-81A3-DEB4DC919345}">
      <dgm:prSet/>
      <dgm:spPr/>
      <dgm:t>
        <a:bodyPr/>
        <a:lstStyle/>
        <a:p>
          <a:endParaRPr lang="en-US"/>
        </a:p>
      </dgm:t>
    </dgm:pt>
    <dgm:pt modelId="{62343BFF-E730-DA4A-916C-49BD2F3D4DB6}">
      <dgm:prSet phldrT="[Text]"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Subscription Service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F1E61441-4BBF-7D44-B65D-BD69DA638C13}" type="parTrans" cxnId="{49490627-7218-CA4E-A23C-853989ACEA01}">
      <dgm:prSet/>
      <dgm:spPr/>
      <dgm:t>
        <a:bodyPr/>
        <a:lstStyle/>
        <a:p>
          <a:endParaRPr lang="en-US"/>
        </a:p>
      </dgm:t>
    </dgm:pt>
    <dgm:pt modelId="{03D4A4A9-E75A-474A-901B-3AA8ABB52E60}" type="sibTrans" cxnId="{49490627-7218-CA4E-A23C-853989ACEA01}">
      <dgm:prSet/>
      <dgm:spPr/>
      <dgm:t>
        <a:bodyPr/>
        <a:lstStyle/>
        <a:p>
          <a:endParaRPr lang="en-US"/>
        </a:p>
      </dgm:t>
    </dgm:pt>
    <dgm:pt modelId="{9ADDC608-E250-A34A-8F98-29DBD4990F52}">
      <dgm:prSet phldrT="[Text]"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Stripe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FDDE399F-45D9-CE4B-8035-29C9ED445B17}" type="parTrans" cxnId="{FAE70766-C6A7-924D-B485-6CF17F85F335}">
      <dgm:prSet/>
      <dgm:spPr/>
      <dgm:t>
        <a:bodyPr/>
        <a:lstStyle/>
        <a:p>
          <a:endParaRPr lang="en-US"/>
        </a:p>
      </dgm:t>
    </dgm:pt>
    <dgm:pt modelId="{E6A75258-DA14-AA4D-AED7-168724042970}" type="sibTrans" cxnId="{FAE70766-C6A7-924D-B485-6CF17F85F335}">
      <dgm:prSet/>
      <dgm:spPr/>
      <dgm:t>
        <a:bodyPr/>
        <a:lstStyle/>
        <a:p>
          <a:endParaRPr lang="en-US"/>
        </a:p>
      </dgm:t>
    </dgm:pt>
    <dgm:pt modelId="{FCD58016-2A04-B842-AE1E-5DD78F13F962}">
      <dgm:prSet phldrT="[Text]"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PDF Generation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ED1927D-CF58-724A-8EE0-842E4C33A7D4}" type="parTrans" cxnId="{85B105EB-B37C-5444-86AA-32CE26367A13}">
      <dgm:prSet/>
      <dgm:spPr/>
      <dgm:t>
        <a:bodyPr/>
        <a:lstStyle/>
        <a:p>
          <a:endParaRPr lang="en-US"/>
        </a:p>
      </dgm:t>
    </dgm:pt>
    <dgm:pt modelId="{9F543BD7-6BD2-EA43-AFED-2611BCD26636}" type="sibTrans" cxnId="{85B105EB-B37C-5444-86AA-32CE26367A13}">
      <dgm:prSet/>
      <dgm:spPr/>
      <dgm:t>
        <a:bodyPr/>
        <a:lstStyle/>
        <a:p>
          <a:endParaRPr lang="en-US"/>
        </a:p>
      </dgm:t>
    </dgm:pt>
    <dgm:pt modelId="{40753B4B-9297-C34A-9882-1B7B7AFBBFD0}">
      <dgm:prSet phldrT="[Text]"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Weasyprint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9568050B-1102-194F-8024-B27DF968E287}" type="parTrans" cxnId="{59359242-91A2-DB43-BBB9-997A63E49C62}">
      <dgm:prSet/>
      <dgm:spPr/>
      <dgm:t>
        <a:bodyPr/>
        <a:lstStyle/>
        <a:p>
          <a:endParaRPr lang="en-US"/>
        </a:p>
      </dgm:t>
    </dgm:pt>
    <dgm:pt modelId="{7B1A8B9B-88D2-FC4A-84E9-C796A4A4A812}" type="sibTrans" cxnId="{59359242-91A2-DB43-BBB9-997A63E49C62}">
      <dgm:prSet/>
      <dgm:spPr/>
      <dgm:t>
        <a:bodyPr/>
        <a:lstStyle/>
        <a:p>
          <a:endParaRPr lang="en-US"/>
        </a:p>
      </dgm:t>
    </dgm:pt>
    <dgm:pt modelId="{E1765191-3BC0-3D40-94EF-B59942C45329}" type="pres">
      <dgm:prSet presAssocID="{F1CE736E-3DFE-5C44-936D-1A15A9CD5C8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4DC4EA-2F1A-BF44-BA4F-33A5DCE4B61D}" type="pres">
      <dgm:prSet presAssocID="{BBCD3685-1270-1B4C-80A0-531E86D7207B}" presName="hierRoot1" presStyleCnt="0">
        <dgm:presLayoutVars>
          <dgm:hierBranch val="init"/>
        </dgm:presLayoutVars>
      </dgm:prSet>
      <dgm:spPr/>
    </dgm:pt>
    <dgm:pt modelId="{64C7863E-52C5-8E47-A943-AE25B47814B1}" type="pres">
      <dgm:prSet presAssocID="{BBCD3685-1270-1B4C-80A0-531E86D7207B}" presName="rootComposite1" presStyleCnt="0"/>
      <dgm:spPr/>
    </dgm:pt>
    <dgm:pt modelId="{E095825B-3869-E246-9FC7-8C5F31C1B1F8}" type="pres">
      <dgm:prSet presAssocID="{BBCD3685-1270-1B4C-80A0-531E86D7207B}" presName="rootText1" presStyleLbl="alignAcc1" presStyleIdx="0" presStyleCnt="0">
        <dgm:presLayoutVars>
          <dgm:chPref val="3"/>
        </dgm:presLayoutVars>
      </dgm:prSet>
      <dgm:spPr/>
    </dgm:pt>
    <dgm:pt modelId="{A85BD42F-21C9-EE47-8E34-D2898689F2B5}" type="pres">
      <dgm:prSet presAssocID="{BBCD3685-1270-1B4C-80A0-531E86D7207B}" presName="topArc1" presStyleLbl="parChTrans1D1" presStyleIdx="0" presStyleCnt="12"/>
      <dgm:spPr/>
    </dgm:pt>
    <dgm:pt modelId="{78DA4497-FB2D-8645-95CC-4C0E92058358}" type="pres">
      <dgm:prSet presAssocID="{BBCD3685-1270-1B4C-80A0-531E86D7207B}" presName="bottomArc1" presStyleLbl="parChTrans1D1" presStyleIdx="1" presStyleCnt="12"/>
      <dgm:spPr/>
    </dgm:pt>
    <dgm:pt modelId="{A3A22317-17A3-274A-9049-CD46A244DB04}" type="pres">
      <dgm:prSet presAssocID="{BBCD3685-1270-1B4C-80A0-531E86D7207B}" presName="topConnNode1" presStyleLbl="node1" presStyleIdx="0" presStyleCnt="0"/>
      <dgm:spPr/>
    </dgm:pt>
    <dgm:pt modelId="{4A257D63-CDB0-FE49-B9D0-8E9D11AC5C5F}" type="pres">
      <dgm:prSet presAssocID="{BBCD3685-1270-1B4C-80A0-531E86D7207B}" presName="hierChild2" presStyleCnt="0"/>
      <dgm:spPr/>
    </dgm:pt>
    <dgm:pt modelId="{7C387938-4510-E145-935E-916FCEED11CE}" type="pres">
      <dgm:prSet presAssocID="{28E803E9-5894-FF43-9998-3A51FA2B1927}" presName="Name28" presStyleLbl="parChTrans1D2" presStyleIdx="0" presStyleCnt="3"/>
      <dgm:spPr/>
    </dgm:pt>
    <dgm:pt modelId="{5BFDD207-D557-FF47-B3CC-E81E543BB5B7}" type="pres">
      <dgm:prSet presAssocID="{792AF17B-C28C-784C-925D-C9D55ABA8FA1}" presName="hierRoot2" presStyleCnt="0">
        <dgm:presLayoutVars>
          <dgm:hierBranch val="init"/>
        </dgm:presLayoutVars>
      </dgm:prSet>
      <dgm:spPr/>
    </dgm:pt>
    <dgm:pt modelId="{BA3779B5-35BB-3840-B6A4-1E118D9E2F19}" type="pres">
      <dgm:prSet presAssocID="{792AF17B-C28C-784C-925D-C9D55ABA8FA1}" presName="rootComposite2" presStyleCnt="0"/>
      <dgm:spPr/>
    </dgm:pt>
    <dgm:pt modelId="{5F8158BA-DA7E-6B44-9965-2C2CD073272E}" type="pres">
      <dgm:prSet presAssocID="{792AF17B-C28C-784C-925D-C9D55ABA8FA1}" presName="rootText2" presStyleLbl="alignAcc1" presStyleIdx="0" presStyleCnt="0">
        <dgm:presLayoutVars>
          <dgm:chPref val="3"/>
        </dgm:presLayoutVars>
      </dgm:prSet>
      <dgm:spPr/>
    </dgm:pt>
    <dgm:pt modelId="{BD520F6D-7128-034C-874E-5192FD8553D7}" type="pres">
      <dgm:prSet presAssocID="{792AF17B-C28C-784C-925D-C9D55ABA8FA1}" presName="topArc2" presStyleLbl="parChTrans1D1" presStyleIdx="2" presStyleCnt="12"/>
      <dgm:spPr/>
    </dgm:pt>
    <dgm:pt modelId="{C6CAFF3B-D011-2D48-B35F-4322838627D0}" type="pres">
      <dgm:prSet presAssocID="{792AF17B-C28C-784C-925D-C9D55ABA8FA1}" presName="bottomArc2" presStyleLbl="parChTrans1D1" presStyleIdx="3" presStyleCnt="12"/>
      <dgm:spPr/>
    </dgm:pt>
    <dgm:pt modelId="{E6FF61F1-AA90-844E-8B35-CDC86903B170}" type="pres">
      <dgm:prSet presAssocID="{792AF17B-C28C-784C-925D-C9D55ABA8FA1}" presName="topConnNode2" presStyleLbl="node2" presStyleIdx="0" presStyleCnt="0"/>
      <dgm:spPr/>
    </dgm:pt>
    <dgm:pt modelId="{C9E4B9ED-2EE7-A445-A2B7-7A4446B63FDC}" type="pres">
      <dgm:prSet presAssocID="{792AF17B-C28C-784C-925D-C9D55ABA8FA1}" presName="hierChild4" presStyleCnt="0"/>
      <dgm:spPr/>
    </dgm:pt>
    <dgm:pt modelId="{F15C0B9C-E992-C34E-AF7A-E1F0BD9265BA}" type="pres">
      <dgm:prSet presAssocID="{792AF17B-C28C-784C-925D-C9D55ABA8FA1}" presName="hierChild5" presStyleCnt="0"/>
      <dgm:spPr/>
    </dgm:pt>
    <dgm:pt modelId="{7CCDDC5F-EA39-FA4F-B20F-44FD0B2B0AC9}" type="pres">
      <dgm:prSet presAssocID="{BBCD3685-1270-1B4C-80A0-531E86D7207B}" presName="hierChild3" presStyleCnt="0"/>
      <dgm:spPr/>
    </dgm:pt>
    <dgm:pt modelId="{6B174613-7173-7D40-AB09-0E2F4DF3347B}" type="pres">
      <dgm:prSet presAssocID="{62343BFF-E730-DA4A-916C-49BD2F3D4DB6}" presName="hierRoot1" presStyleCnt="0">
        <dgm:presLayoutVars>
          <dgm:hierBranch val="init"/>
        </dgm:presLayoutVars>
      </dgm:prSet>
      <dgm:spPr/>
    </dgm:pt>
    <dgm:pt modelId="{DF9385EB-8508-7345-A1EB-07A9E21B90C6}" type="pres">
      <dgm:prSet presAssocID="{62343BFF-E730-DA4A-916C-49BD2F3D4DB6}" presName="rootComposite1" presStyleCnt="0"/>
      <dgm:spPr/>
    </dgm:pt>
    <dgm:pt modelId="{FE396CF1-6596-6F4C-9C02-1C9E7B139DF3}" type="pres">
      <dgm:prSet presAssocID="{62343BFF-E730-DA4A-916C-49BD2F3D4DB6}" presName="rootText1" presStyleLbl="alignAcc1" presStyleIdx="0" presStyleCnt="0">
        <dgm:presLayoutVars>
          <dgm:chPref val="3"/>
        </dgm:presLayoutVars>
      </dgm:prSet>
      <dgm:spPr/>
    </dgm:pt>
    <dgm:pt modelId="{743176BB-2BA3-6442-84B6-2FC6425E25B2}" type="pres">
      <dgm:prSet presAssocID="{62343BFF-E730-DA4A-916C-49BD2F3D4DB6}" presName="topArc1" presStyleLbl="parChTrans1D1" presStyleIdx="4" presStyleCnt="12"/>
      <dgm:spPr/>
    </dgm:pt>
    <dgm:pt modelId="{F02B8FD1-B9F7-C94B-9471-0DDB15BB0A68}" type="pres">
      <dgm:prSet presAssocID="{62343BFF-E730-DA4A-916C-49BD2F3D4DB6}" presName="bottomArc1" presStyleLbl="parChTrans1D1" presStyleIdx="5" presStyleCnt="12"/>
      <dgm:spPr/>
    </dgm:pt>
    <dgm:pt modelId="{BBD9E44A-8757-E041-B46A-C205844918F6}" type="pres">
      <dgm:prSet presAssocID="{62343BFF-E730-DA4A-916C-49BD2F3D4DB6}" presName="topConnNode1" presStyleLbl="node1" presStyleIdx="0" presStyleCnt="0"/>
      <dgm:spPr/>
    </dgm:pt>
    <dgm:pt modelId="{0B9FFB2D-E5D3-AB44-8F93-1E591829DFE6}" type="pres">
      <dgm:prSet presAssocID="{62343BFF-E730-DA4A-916C-49BD2F3D4DB6}" presName="hierChild2" presStyleCnt="0"/>
      <dgm:spPr/>
    </dgm:pt>
    <dgm:pt modelId="{285BF212-2BC6-8346-B3F4-48631B882BAA}" type="pres">
      <dgm:prSet presAssocID="{FDDE399F-45D9-CE4B-8035-29C9ED445B17}" presName="Name28" presStyleLbl="parChTrans1D2" presStyleIdx="1" presStyleCnt="3"/>
      <dgm:spPr/>
    </dgm:pt>
    <dgm:pt modelId="{C0C98AB6-78CB-2B40-B4B6-9C37B2F43204}" type="pres">
      <dgm:prSet presAssocID="{9ADDC608-E250-A34A-8F98-29DBD4990F52}" presName="hierRoot2" presStyleCnt="0">
        <dgm:presLayoutVars>
          <dgm:hierBranch val="init"/>
        </dgm:presLayoutVars>
      </dgm:prSet>
      <dgm:spPr/>
    </dgm:pt>
    <dgm:pt modelId="{D75A0060-BB53-E84A-B96E-064FE2A1DA95}" type="pres">
      <dgm:prSet presAssocID="{9ADDC608-E250-A34A-8F98-29DBD4990F52}" presName="rootComposite2" presStyleCnt="0"/>
      <dgm:spPr/>
    </dgm:pt>
    <dgm:pt modelId="{047D13E1-9C02-FF49-994A-67B927FE1E60}" type="pres">
      <dgm:prSet presAssocID="{9ADDC608-E250-A34A-8F98-29DBD4990F52}" presName="rootText2" presStyleLbl="alignAcc1" presStyleIdx="0" presStyleCnt="0">
        <dgm:presLayoutVars>
          <dgm:chPref val="3"/>
        </dgm:presLayoutVars>
      </dgm:prSet>
      <dgm:spPr/>
    </dgm:pt>
    <dgm:pt modelId="{62B2B100-09E7-EB48-A2AC-1A197E999464}" type="pres">
      <dgm:prSet presAssocID="{9ADDC608-E250-A34A-8F98-29DBD4990F52}" presName="topArc2" presStyleLbl="parChTrans1D1" presStyleIdx="6" presStyleCnt="12"/>
      <dgm:spPr/>
    </dgm:pt>
    <dgm:pt modelId="{54102046-CB45-3C44-AB3B-BBAAA3A97528}" type="pres">
      <dgm:prSet presAssocID="{9ADDC608-E250-A34A-8F98-29DBD4990F52}" presName="bottomArc2" presStyleLbl="parChTrans1D1" presStyleIdx="7" presStyleCnt="12"/>
      <dgm:spPr/>
    </dgm:pt>
    <dgm:pt modelId="{13E31B80-4481-FA44-99A9-6C89F5477814}" type="pres">
      <dgm:prSet presAssocID="{9ADDC608-E250-A34A-8F98-29DBD4990F52}" presName="topConnNode2" presStyleLbl="node2" presStyleIdx="0" presStyleCnt="0"/>
      <dgm:spPr/>
    </dgm:pt>
    <dgm:pt modelId="{41544077-10E9-4849-8BEB-AE0A7C828548}" type="pres">
      <dgm:prSet presAssocID="{9ADDC608-E250-A34A-8F98-29DBD4990F52}" presName="hierChild4" presStyleCnt="0"/>
      <dgm:spPr/>
    </dgm:pt>
    <dgm:pt modelId="{7DB7E89B-A98C-744D-BFC3-E351962CB3B2}" type="pres">
      <dgm:prSet presAssocID="{9ADDC608-E250-A34A-8F98-29DBD4990F52}" presName="hierChild5" presStyleCnt="0"/>
      <dgm:spPr/>
    </dgm:pt>
    <dgm:pt modelId="{B273F7D4-AD62-F847-9895-A221B9926353}" type="pres">
      <dgm:prSet presAssocID="{62343BFF-E730-DA4A-916C-49BD2F3D4DB6}" presName="hierChild3" presStyleCnt="0"/>
      <dgm:spPr/>
    </dgm:pt>
    <dgm:pt modelId="{089177D8-9633-3C42-B451-C29C7C1FA6AF}" type="pres">
      <dgm:prSet presAssocID="{FCD58016-2A04-B842-AE1E-5DD78F13F962}" presName="hierRoot1" presStyleCnt="0">
        <dgm:presLayoutVars>
          <dgm:hierBranch val="init"/>
        </dgm:presLayoutVars>
      </dgm:prSet>
      <dgm:spPr/>
    </dgm:pt>
    <dgm:pt modelId="{F21642FA-8552-6A48-9DBF-90B12007859A}" type="pres">
      <dgm:prSet presAssocID="{FCD58016-2A04-B842-AE1E-5DD78F13F962}" presName="rootComposite1" presStyleCnt="0"/>
      <dgm:spPr/>
    </dgm:pt>
    <dgm:pt modelId="{D54D72D1-2A22-444D-936A-79F558601788}" type="pres">
      <dgm:prSet presAssocID="{FCD58016-2A04-B842-AE1E-5DD78F13F962}" presName="rootText1" presStyleLbl="alignAcc1" presStyleIdx="0" presStyleCnt="0">
        <dgm:presLayoutVars>
          <dgm:chPref val="3"/>
        </dgm:presLayoutVars>
      </dgm:prSet>
      <dgm:spPr/>
    </dgm:pt>
    <dgm:pt modelId="{5D748684-E4F3-E24B-8C31-7BDF8A13AF56}" type="pres">
      <dgm:prSet presAssocID="{FCD58016-2A04-B842-AE1E-5DD78F13F962}" presName="topArc1" presStyleLbl="parChTrans1D1" presStyleIdx="8" presStyleCnt="12"/>
      <dgm:spPr/>
    </dgm:pt>
    <dgm:pt modelId="{CC42C2C9-30D5-3B43-9760-B72520D63ADE}" type="pres">
      <dgm:prSet presAssocID="{FCD58016-2A04-B842-AE1E-5DD78F13F962}" presName="bottomArc1" presStyleLbl="parChTrans1D1" presStyleIdx="9" presStyleCnt="12"/>
      <dgm:spPr/>
    </dgm:pt>
    <dgm:pt modelId="{0F7AC39C-CA5C-0843-A263-2885D1462C69}" type="pres">
      <dgm:prSet presAssocID="{FCD58016-2A04-B842-AE1E-5DD78F13F962}" presName="topConnNode1" presStyleLbl="node1" presStyleIdx="0" presStyleCnt="0"/>
      <dgm:spPr/>
    </dgm:pt>
    <dgm:pt modelId="{098398DD-69CC-9E4F-99E6-CC5AAED104C3}" type="pres">
      <dgm:prSet presAssocID="{FCD58016-2A04-B842-AE1E-5DD78F13F962}" presName="hierChild2" presStyleCnt="0"/>
      <dgm:spPr/>
    </dgm:pt>
    <dgm:pt modelId="{45242B90-3BEC-3441-9065-A2DC136BA2D2}" type="pres">
      <dgm:prSet presAssocID="{9568050B-1102-194F-8024-B27DF968E287}" presName="Name28" presStyleLbl="parChTrans1D2" presStyleIdx="2" presStyleCnt="3"/>
      <dgm:spPr/>
    </dgm:pt>
    <dgm:pt modelId="{EDC74113-6C23-7C43-A52E-0E2390A8F5D0}" type="pres">
      <dgm:prSet presAssocID="{40753B4B-9297-C34A-9882-1B7B7AFBBFD0}" presName="hierRoot2" presStyleCnt="0">
        <dgm:presLayoutVars>
          <dgm:hierBranch val="init"/>
        </dgm:presLayoutVars>
      </dgm:prSet>
      <dgm:spPr/>
    </dgm:pt>
    <dgm:pt modelId="{CD98979B-511D-A94B-82C8-1B5A05EFDE41}" type="pres">
      <dgm:prSet presAssocID="{40753B4B-9297-C34A-9882-1B7B7AFBBFD0}" presName="rootComposite2" presStyleCnt="0"/>
      <dgm:spPr/>
    </dgm:pt>
    <dgm:pt modelId="{185948E1-F20C-B94C-A5DA-8C4B71217CE5}" type="pres">
      <dgm:prSet presAssocID="{40753B4B-9297-C34A-9882-1B7B7AFBBFD0}" presName="rootText2" presStyleLbl="alignAcc1" presStyleIdx="0" presStyleCnt="0">
        <dgm:presLayoutVars>
          <dgm:chPref val="3"/>
        </dgm:presLayoutVars>
      </dgm:prSet>
      <dgm:spPr/>
    </dgm:pt>
    <dgm:pt modelId="{FEC831A7-977F-FA43-A980-7D3D49E87EAD}" type="pres">
      <dgm:prSet presAssocID="{40753B4B-9297-C34A-9882-1B7B7AFBBFD0}" presName="topArc2" presStyleLbl="parChTrans1D1" presStyleIdx="10" presStyleCnt="12"/>
      <dgm:spPr/>
    </dgm:pt>
    <dgm:pt modelId="{E106193A-AC42-8748-853B-C1AEE3EEDF16}" type="pres">
      <dgm:prSet presAssocID="{40753B4B-9297-C34A-9882-1B7B7AFBBFD0}" presName="bottomArc2" presStyleLbl="parChTrans1D1" presStyleIdx="11" presStyleCnt="12"/>
      <dgm:spPr/>
    </dgm:pt>
    <dgm:pt modelId="{309FE9F9-9F89-274D-8940-BD7702A7E2C4}" type="pres">
      <dgm:prSet presAssocID="{40753B4B-9297-C34A-9882-1B7B7AFBBFD0}" presName="topConnNode2" presStyleLbl="node2" presStyleIdx="0" presStyleCnt="0"/>
      <dgm:spPr/>
    </dgm:pt>
    <dgm:pt modelId="{F030446B-78D0-0C44-95C3-B402DADE56DD}" type="pres">
      <dgm:prSet presAssocID="{40753B4B-9297-C34A-9882-1B7B7AFBBFD0}" presName="hierChild4" presStyleCnt="0"/>
      <dgm:spPr/>
    </dgm:pt>
    <dgm:pt modelId="{423EC007-6A37-7D4B-A291-FC8838678864}" type="pres">
      <dgm:prSet presAssocID="{40753B4B-9297-C34A-9882-1B7B7AFBBFD0}" presName="hierChild5" presStyleCnt="0"/>
      <dgm:spPr/>
    </dgm:pt>
    <dgm:pt modelId="{44B770AF-9624-1944-B014-94F515254F57}" type="pres">
      <dgm:prSet presAssocID="{FCD58016-2A04-B842-AE1E-5DD78F13F962}" presName="hierChild3" presStyleCnt="0"/>
      <dgm:spPr/>
    </dgm:pt>
  </dgm:ptLst>
  <dgm:cxnLst>
    <dgm:cxn modelId="{CBCD7305-87D5-8646-85CB-0CE9AAD53E3F}" type="presOf" srcId="{FDDE399F-45D9-CE4B-8035-29C9ED445B17}" destId="{285BF212-2BC6-8346-B3F4-48631B882BAA}" srcOrd="0" destOrd="0" presId="urn:microsoft.com/office/officeart/2008/layout/HalfCircleOrganizationChart"/>
    <dgm:cxn modelId="{49490627-7218-CA4E-A23C-853989ACEA01}" srcId="{F1CE736E-3DFE-5C44-936D-1A15A9CD5C8F}" destId="{62343BFF-E730-DA4A-916C-49BD2F3D4DB6}" srcOrd="1" destOrd="0" parTransId="{F1E61441-4BBF-7D44-B65D-BD69DA638C13}" sibTransId="{03D4A4A9-E75A-474A-901B-3AA8ABB52E60}"/>
    <dgm:cxn modelId="{B6B6D42F-8C2E-D740-A6F4-AE2DACD54B57}" type="presOf" srcId="{792AF17B-C28C-784C-925D-C9D55ABA8FA1}" destId="{E6FF61F1-AA90-844E-8B35-CDC86903B170}" srcOrd="1" destOrd="0" presId="urn:microsoft.com/office/officeart/2008/layout/HalfCircleOrganizationChart"/>
    <dgm:cxn modelId="{DB700532-64F5-994A-B3D9-7FF4ACE87DE3}" type="presOf" srcId="{62343BFF-E730-DA4A-916C-49BD2F3D4DB6}" destId="{FE396CF1-6596-6F4C-9C02-1C9E7B139DF3}" srcOrd="0" destOrd="0" presId="urn:microsoft.com/office/officeart/2008/layout/HalfCircleOrganizationChart"/>
    <dgm:cxn modelId="{59359242-91A2-DB43-BBB9-997A63E49C62}" srcId="{FCD58016-2A04-B842-AE1E-5DD78F13F962}" destId="{40753B4B-9297-C34A-9882-1B7B7AFBBFD0}" srcOrd="0" destOrd="0" parTransId="{9568050B-1102-194F-8024-B27DF968E287}" sibTransId="{7B1A8B9B-88D2-FC4A-84E9-C796A4A4A812}"/>
    <dgm:cxn modelId="{B668184C-394C-D344-BEC0-2FA6D614B33C}" type="presOf" srcId="{BBCD3685-1270-1B4C-80A0-531E86D7207B}" destId="{E095825B-3869-E246-9FC7-8C5F31C1B1F8}" srcOrd="0" destOrd="0" presId="urn:microsoft.com/office/officeart/2008/layout/HalfCircleOrganizationChart"/>
    <dgm:cxn modelId="{D0EFB64E-0340-3C42-A500-7B76858DBE52}" type="presOf" srcId="{FCD58016-2A04-B842-AE1E-5DD78F13F962}" destId="{D54D72D1-2A22-444D-936A-79F558601788}" srcOrd="0" destOrd="0" presId="urn:microsoft.com/office/officeart/2008/layout/HalfCircleOrganizationChart"/>
    <dgm:cxn modelId="{9E9A0964-6EA7-5C49-A9D7-D51D963990F0}" srcId="{F1CE736E-3DFE-5C44-936D-1A15A9CD5C8F}" destId="{BBCD3685-1270-1B4C-80A0-531E86D7207B}" srcOrd="0" destOrd="0" parTransId="{9B31B965-92A9-E345-B3F3-9431F4DD04E1}" sibTransId="{D38931FB-ABBA-9E4C-BE8D-165CF1511DF6}"/>
    <dgm:cxn modelId="{FAE70766-C6A7-924D-B485-6CF17F85F335}" srcId="{62343BFF-E730-DA4A-916C-49BD2F3D4DB6}" destId="{9ADDC608-E250-A34A-8F98-29DBD4990F52}" srcOrd="0" destOrd="0" parTransId="{FDDE399F-45D9-CE4B-8035-29C9ED445B17}" sibTransId="{E6A75258-DA14-AA4D-AED7-168724042970}"/>
    <dgm:cxn modelId="{1D0E1068-3115-4A4B-88A1-C484EC989B7A}" type="presOf" srcId="{9ADDC608-E250-A34A-8F98-29DBD4990F52}" destId="{047D13E1-9C02-FF49-994A-67B927FE1E60}" srcOrd="0" destOrd="0" presId="urn:microsoft.com/office/officeart/2008/layout/HalfCircleOrganizationChart"/>
    <dgm:cxn modelId="{1A909368-88F8-274A-B0AA-1D79F7ACAC29}" type="presOf" srcId="{9ADDC608-E250-A34A-8F98-29DBD4990F52}" destId="{13E31B80-4481-FA44-99A9-6C89F5477814}" srcOrd="1" destOrd="0" presId="urn:microsoft.com/office/officeart/2008/layout/HalfCircleOrganizationChart"/>
    <dgm:cxn modelId="{62B33E7A-1769-6147-84CD-01E02FFA6126}" type="presOf" srcId="{BBCD3685-1270-1B4C-80A0-531E86D7207B}" destId="{A3A22317-17A3-274A-9049-CD46A244DB04}" srcOrd="1" destOrd="0" presId="urn:microsoft.com/office/officeart/2008/layout/HalfCircleOrganizationChart"/>
    <dgm:cxn modelId="{37476C7E-CF89-2240-BD01-B99FDBF5E531}" type="presOf" srcId="{40753B4B-9297-C34A-9882-1B7B7AFBBFD0}" destId="{309FE9F9-9F89-274D-8940-BD7702A7E2C4}" srcOrd="1" destOrd="0" presId="urn:microsoft.com/office/officeart/2008/layout/HalfCircleOrganizationChart"/>
    <dgm:cxn modelId="{2ACA0788-1860-234A-815D-DEF15FFFABAA}" type="presOf" srcId="{9568050B-1102-194F-8024-B27DF968E287}" destId="{45242B90-3BEC-3441-9065-A2DC136BA2D2}" srcOrd="0" destOrd="0" presId="urn:microsoft.com/office/officeart/2008/layout/HalfCircleOrganizationChart"/>
    <dgm:cxn modelId="{6643338C-3A45-C140-9500-3F8930BFD202}" type="presOf" srcId="{FCD58016-2A04-B842-AE1E-5DD78F13F962}" destId="{0F7AC39C-CA5C-0843-A263-2885D1462C69}" srcOrd="1" destOrd="0" presId="urn:microsoft.com/office/officeart/2008/layout/HalfCircleOrganizationChart"/>
    <dgm:cxn modelId="{252518A3-3867-3E44-8848-9409BB37DA0D}" type="presOf" srcId="{28E803E9-5894-FF43-9998-3A51FA2B1927}" destId="{7C387938-4510-E145-935E-916FCEED11CE}" srcOrd="0" destOrd="0" presId="urn:microsoft.com/office/officeart/2008/layout/HalfCircleOrganizationChart"/>
    <dgm:cxn modelId="{E056E6B1-0D48-9647-A49D-10E12FCD867B}" type="presOf" srcId="{F1CE736E-3DFE-5C44-936D-1A15A9CD5C8F}" destId="{E1765191-3BC0-3D40-94EF-B59942C45329}" srcOrd="0" destOrd="0" presId="urn:microsoft.com/office/officeart/2008/layout/HalfCircleOrganizationChart"/>
    <dgm:cxn modelId="{C9F6E6BF-A32D-DD45-B089-FC4A5E46656B}" type="presOf" srcId="{62343BFF-E730-DA4A-916C-49BD2F3D4DB6}" destId="{BBD9E44A-8757-E041-B46A-C205844918F6}" srcOrd="1" destOrd="0" presId="urn:microsoft.com/office/officeart/2008/layout/HalfCircleOrganizationChart"/>
    <dgm:cxn modelId="{A38FBEE1-F45F-F346-AA81-206672851B81}" type="presOf" srcId="{792AF17B-C28C-784C-925D-C9D55ABA8FA1}" destId="{5F8158BA-DA7E-6B44-9965-2C2CD073272E}" srcOrd="0" destOrd="0" presId="urn:microsoft.com/office/officeart/2008/layout/HalfCircleOrganizationChart"/>
    <dgm:cxn modelId="{85B105EB-B37C-5444-86AA-32CE26367A13}" srcId="{F1CE736E-3DFE-5C44-936D-1A15A9CD5C8F}" destId="{FCD58016-2A04-B842-AE1E-5DD78F13F962}" srcOrd="2" destOrd="0" parTransId="{1ED1927D-CF58-724A-8EE0-842E4C33A7D4}" sibTransId="{9F543BD7-6BD2-EA43-AFED-2611BCD26636}"/>
    <dgm:cxn modelId="{21299CED-079F-C947-B315-F0C53E4B665C}" type="presOf" srcId="{40753B4B-9297-C34A-9882-1B7B7AFBBFD0}" destId="{185948E1-F20C-B94C-A5DA-8C4B71217CE5}" srcOrd="0" destOrd="0" presId="urn:microsoft.com/office/officeart/2008/layout/HalfCircleOrganizationChart"/>
    <dgm:cxn modelId="{E7AB7AFA-4A7A-5F43-81A3-DEB4DC919345}" srcId="{BBCD3685-1270-1B4C-80A0-531E86D7207B}" destId="{792AF17B-C28C-784C-925D-C9D55ABA8FA1}" srcOrd="0" destOrd="0" parTransId="{28E803E9-5894-FF43-9998-3A51FA2B1927}" sibTransId="{2FD79215-4A92-5E4F-871D-1347C1C7880D}"/>
    <dgm:cxn modelId="{CFF8C8D7-A283-ED48-9A92-4519D88A3FE7}" type="presParOf" srcId="{E1765191-3BC0-3D40-94EF-B59942C45329}" destId="{AA4DC4EA-2F1A-BF44-BA4F-33A5DCE4B61D}" srcOrd="0" destOrd="0" presId="urn:microsoft.com/office/officeart/2008/layout/HalfCircleOrganizationChart"/>
    <dgm:cxn modelId="{678CFB3C-14A1-9D4C-BE81-1808F3CE4CCB}" type="presParOf" srcId="{AA4DC4EA-2F1A-BF44-BA4F-33A5DCE4B61D}" destId="{64C7863E-52C5-8E47-A943-AE25B47814B1}" srcOrd="0" destOrd="0" presId="urn:microsoft.com/office/officeart/2008/layout/HalfCircleOrganizationChart"/>
    <dgm:cxn modelId="{3BE65CBE-D1EF-374C-808D-A4058C33D0BC}" type="presParOf" srcId="{64C7863E-52C5-8E47-A943-AE25B47814B1}" destId="{E095825B-3869-E246-9FC7-8C5F31C1B1F8}" srcOrd="0" destOrd="0" presId="urn:microsoft.com/office/officeart/2008/layout/HalfCircleOrganizationChart"/>
    <dgm:cxn modelId="{EDA3E5ED-238F-D740-9DC2-688DFC619D0B}" type="presParOf" srcId="{64C7863E-52C5-8E47-A943-AE25B47814B1}" destId="{A85BD42F-21C9-EE47-8E34-D2898689F2B5}" srcOrd="1" destOrd="0" presId="urn:microsoft.com/office/officeart/2008/layout/HalfCircleOrganizationChart"/>
    <dgm:cxn modelId="{02A4CFF1-F20B-0A46-AF0D-20517E999FAB}" type="presParOf" srcId="{64C7863E-52C5-8E47-A943-AE25B47814B1}" destId="{78DA4497-FB2D-8645-95CC-4C0E92058358}" srcOrd="2" destOrd="0" presId="urn:microsoft.com/office/officeart/2008/layout/HalfCircleOrganizationChart"/>
    <dgm:cxn modelId="{7CB17857-59A3-2841-8204-A152974D5706}" type="presParOf" srcId="{64C7863E-52C5-8E47-A943-AE25B47814B1}" destId="{A3A22317-17A3-274A-9049-CD46A244DB04}" srcOrd="3" destOrd="0" presId="urn:microsoft.com/office/officeart/2008/layout/HalfCircleOrganizationChart"/>
    <dgm:cxn modelId="{B390BB6E-37F4-7548-B9E5-B2568D8562FD}" type="presParOf" srcId="{AA4DC4EA-2F1A-BF44-BA4F-33A5DCE4B61D}" destId="{4A257D63-CDB0-FE49-B9D0-8E9D11AC5C5F}" srcOrd="1" destOrd="0" presId="urn:microsoft.com/office/officeart/2008/layout/HalfCircleOrganizationChart"/>
    <dgm:cxn modelId="{269B4047-4F85-234B-9A22-0FE3D7809002}" type="presParOf" srcId="{4A257D63-CDB0-FE49-B9D0-8E9D11AC5C5F}" destId="{7C387938-4510-E145-935E-916FCEED11CE}" srcOrd="0" destOrd="0" presId="urn:microsoft.com/office/officeart/2008/layout/HalfCircleOrganizationChart"/>
    <dgm:cxn modelId="{B61B8D0E-C73C-D34A-9C6F-4F686F37C758}" type="presParOf" srcId="{4A257D63-CDB0-FE49-B9D0-8E9D11AC5C5F}" destId="{5BFDD207-D557-FF47-B3CC-E81E543BB5B7}" srcOrd="1" destOrd="0" presId="urn:microsoft.com/office/officeart/2008/layout/HalfCircleOrganizationChart"/>
    <dgm:cxn modelId="{2451934B-6569-4B43-B69D-87D24CED8891}" type="presParOf" srcId="{5BFDD207-D557-FF47-B3CC-E81E543BB5B7}" destId="{BA3779B5-35BB-3840-B6A4-1E118D9E2F19}" srcOrd="0" destOrd="0" presId="urn:microsoft.com/office/officeart/2008/layout/HalfCircleOrganizationChart"/>
    <dgm:cxn modelId="{B27A9BA6-FE21-9543-801D-EE7D8BAF435E}" type="presParOf" srcId="{BA3779B5-35BB-3840-B6A4-1E118D9E2F19}" destId="{5F8158BA-DA7E-6B44-9965-2C2CD073272E}" srcOrd="0" destOrd="0" presId="urn:microsoft.com/office/officeart/2008/layout/HalfCircleOrganizationChart"/>
    <dgm:cxn modelId="{9C9ADAF2-5418-B74B-8D8A-C1262F8CF843}" type="presParOf" srcId="{BA3779B5-35BB-3840-B6A4-1E118D9E2F19}" destId="{BD520F6D-7128-034C-874E-5192FD8553D7}" srcOrd="1" destOrd="0" presId="urn:microsoft.com/office/officeart/2008/layout/HalfCircleOrganizationChart"/>
    <dgm:cxn modelId="{C05D6B72-E6BD-C143-863D-83D5CF07561E}" type="presParOf" srcId="{BA3779B5-35BB-3840-B6A4-1E118D9E2F19}" destId="{C6CAFF3B-D011-2D48-B35F-4322838627D0}" srcOrd="2" destOrd="0" presId="urn:microsoft.com/office/officeart/2008/layout/HalfCircleOrganizationChart"/>
    <dgm:cxn modelId="{44375305-8C5B-364A-B6CD-11E616F2BD2D}" type="presParOf" srcId="{BA3779B5-35BB-3840-B6A4-1E118D9E2F19}" destId="{E6FF61F1-AA90-844E-8B35-CDC86903B170}" srcOrd="3" destOrd="0" presId="urn:microsoft.com/office/officeart/2008/layout/HalfCircleOrganizationChart"/>
    <dgm:cxn modelId="{5DEC9180-E766-E74D-BC40-F832F94D83DE}" type="presParOf" srcId="{5BFDD207-D557-FF47-B3CC-E81E543BB5B7}" destId="{C9E4B9ED-2EE7-A445-A2B7-7A4446B63FDC}" srcOrd="1" destOrd="0" presId="urn:microsoft.com/office/officeart/2008/layout/HalfCircleOrganizationChart"/>
    <dgm:cxn modelId="{7FFD82A1-157C-C649-83B8-288D520E4383}" type="presParOf" srcId="{5BFDD207-D557-FF47-B3CC-E81E543BB5B7}" destId="{F15C0B9C-E992-C34E-AF7A-E1F0BD9265BA}" srcOrd="2" destOrd="0" presId="urn:microsoft.com/office/officeart/2008/layout/HalfCircleOrganizationChart"/>
    <dgm:cxn modelId="{0EC4FD12-970B-BD49-B864-5358DE820AC8}" type="presParOf" srcId="{AA4DC4EA-2F1A-BF44-BA4F-33A5DCE4B61D}" destId="{7CCDDC5F-EA39-FA4F-B20F-44FD0B2B0AC9}" srcOrd="2" destOrd="0" presId="urn:microsoft.com/office/officeart/2008/layout/HalfCircleOrganizationChart"/>
    <dgm:cxn modelId="{0ABCB872-C2D6-2049-8200-05E93352AF73}" type="presParOf" srcId="{E1765191-3BC0-3D40-94EF-B59942C45329}" destId="{6B174613-7173-7D40-AB09-0E2F4DF3347B}" srcOrd="1" destOrd="0" presId="urn:microsoft.com/office/officeart/2008/layout/HalfCircleOrganizationChart"/>
    <dgm:cxn modelId="{AD9555E3-2950-3047-A8EA-E25BF321C8A7}" type="presParOf" srcId="{6B174613-7173-7D40-AB09-0E2F4DF3347B}" destId="{DF9385EB-8508-7345-A1EB-07A9E21B90C6}" srcOrd="0" destOrd="0" presId="urn:microsoft.com/office/officeart/2008/layout/HalfCircleOrganizationChart"/>
    <dgm:cxn modelId="{E82BC4C3-441C-0943-AADF-38C40D10A98C}" type="presParOf" srcId="{DF9385EB-8508-7345-A1EB-07A9E21B90C6}" destId="{FE396CF1-6596-6F4C-9C02-1C9E7B139DF3}" srcOrd="0" destOrd="0" presId="urn:microsoft.com/office/officeart/2008/layout/HalfCircleOrganizationChart"/>
    <dgm:cxn modelId="{6F14957D-A716-4C47-B12B-7B1CB67E7D18}" type="presParOf" srcId="{DF9385EB-8508-7345-A1EB-07A9E21B90C6}" destId="{743176BB-2BA3-6442-84B6-2FC6425E25B2}" srcOrd="1" destOrd="0" presId="urn:microsoft.com/office/officeart/2008/layout/HalfCircleOrganizationChart"/>
    <dgm:cxn modelId="{C3949C2B-D6F2-0F4B-BA00-11E115CE3057}" type="presParOf" srcId="{DF9385EB-8508-7345-A1EB-07A9E21B90C6}" destId="{F02B8FD1-B9F7-C94B-9471-0DDB15BB0A68}" srcOrd="2" destOrd="0" presId="urn:microsoft.com/office/officeart/2008/layout/HalfCircleOrganizationChart"/>
    <dgm:cxn modelId="{1B09CF36-97AC-8C4B-839B-3EAEDE3F6D8C}" type="presParOf" srcId="{DF9385EB-8508-7345-A1EB-07A9E21B90C6}" destId="{BBD9E44A-8757-E041-B46A-C205844918F6}" srcOrd="3" destOrd="0" presId="urn:microsoft.com/office/officeart/2008/layout/HalfCircleOrganizationChart"/>
    <dgm:cxn modelId="{494488A0-DB2F-4149-9442-C51AC95F8F43}" type="presParOf" srcId="{6B174613-7173-7D40-AB09-0E2F4DF3347B}" destId="{0B9FFB2D-E5D3-AB44-8F93-1E591829DFE6}" srcOrd="1" destOrd="0" presId="urn:microsoft.com/office/officeart/2008/layout/HalfCircleOrganizationChart"/>
    <dgm:cxn modelId="{8CAC0AFD-06F2-3A43-8F7A-675CE6E2145B}" type="presParOf" srcId="{0B9FFB2D-E5D3-AB44-8F93-1E591829DFE6}" destId="{285BF212-2BC6-8346-B3F4-48631B882BAA}" srcOrd="0" destOrd="0" presId="urn:microsoft.com/office/officeart/2008/layout/HalfCircleOrganizationChart"/>
    <dgm:cxn modelId="{422666F6-DF6F-2143-B461-1FA19E807116}" type="presParOf" srcId="{0B9FFB2D-E5D3-AB44-8F93-1E591829DFE6}" destId="{C0C98AB6-78CB-2B40-B4B6-9C37B2F43204}" srcOrd="1" destOrd="0" presId="urn:microsoft.com/office/officeart/2008/layout/HalfCircleOrganizationChart"/>
    <dgm:cxn modelId="{892B11EB-E1B3-0748-A09A-359BE375B870}" type="presParOf" srcId="{C0C98AB6-78CB-2B40-B4B6-9C37B2F43204}" destId="{D75A0060-BB53-E84A-B96E-064FE2A1DA95}" srcOrd="0" destOrd="0" presId="urn:microsoft.com/office/officeart/2008/layout/HalfCircleOrganizationChart"/>
    <dgm:cxn modelId="{A5BCD517-415C-A745-BDC6-277184D52742}" type="presParOf" srcId="{D75A0060-BB53-E84A-B96E-064FE2A1DA95}" destId="{047D13E1-9C02-FF49-994A-67B927FE1E60}" srcOrd="0" destOrd="0" presId="urn:microsoft.com/office/officeart/2008/layout/HalfCircleOrganizationChart"/>
    <dgm:cxn modelId="{1EDB251B-66CE-9047-AF18-0AEA15B6C876}" type="presParOf" srcId="{D75A0060-BB53-E84A-B96E-064FE2A1DA95}" destId="{62B2B100-09E7-EB48-A2AC-1A197E999464}" srcOrd="1" destOrd="0" presId="urn:microsoft.com/office/officeart/2008/layout/HalfCircleOrganizationChart"/>
    <dgm:cxn modelId="{A826B86C-2E13-174C-B5CC-A1AA00106D2C}" type="presParOf" srcId="{D75A0060-BB53-E84A-B96E-064FE2A1DA95}" destId="{54102046-CB45-3C44-AB3B-BBAAA3A97528}" srcOrd="2" destOrd="0" presId="urn:microsoft.com/office/officeart/2008/layout/HalfCircleOrganizationChart"/>
    <dgm:cxn modelId="{40D0C5DE-F389-AE4C-B241-A2A96FE52D6F}" type="presParOf" srcId="{D75A0060-BB53-E84A-B96E-064FE2A1DA95}" destId="{13E31B80-4481-FA44-99A9-6C89F5477814}" srcOrd="3" destOrd="0" presId="urn:microsoft.com/office/officeart/2008/layout/HalfCircleOrganizationChart"/>
    <dgm:cxn modelId="{CAFD2815-1CE2-AA43-ABE4-04CF992C56A4}" type="presParOf" srcId="{C0C98AB6-78CB-2B40-B4B6-9C37B2F43204}" destId="{41544077-10E9-4849-8BEB-AE0A7C828548}" srcOrd="1" destOrd="0" presId="urn:microsoft.com/office/officeart/2008/layout/HalfCircleOrganizationChart"/>
    <dgm:cxn modelId="{E11F97AE-6976-5F4B-9B92-046E54032F2E}" type="presParOf" srcId="{C0C98AB6-78CB-2B40-B4B6-9C37B2F43204}" destId="{7DB7E89B-A98C-744D-BFC3-E351962CB3B2}" srcOrd="2" destOrd="0" presId="urn:microsoft.com/office/officeart/2008/layout/HalfCircleOrganizationChart"/>
    <dgm:cxn modelId="{16FC70FF-7DFA-F848-B041-A9B0C829D385}" type="presParOf" srcId="{6B174613-7173-7D40-AB09-0E2F4DF3347B}" destId="{B273F7D4-AD62-F847-9895-A221B9926353}" srcOrd="2" destOrd="0" presId="urn:microsoft.com/office/officeart/2008/layout/HalfCircleOrganizationChart"/>
    <dgm:cxn modelId="{0D85AD9C-8759-1940-B28C-9BD9321360E6}" type="presParOf" srcId="{E1765191-3BC0-3D40-94EF-B59942C45329}" destId="{089177D8-9633-3C42-B451-C29C7C1FA6AF}" srcOrd="2" destOrd="0" presId="urn:microsoft.com/office/officeart/2008/layout/HalfCircleOrganizationChart"/>
    <dgm:cxn modelId="{3382161D-FA35-6D4F-BD08-023809A4014C}" type="presParOf" srcId="{089177D8-9633-3C42-B451-C29C7C1FA6AF}" destId="{F21642FA-8552-6A48-9DBF-90B12007859A}" srcOrd="0" destOrd="0" presId="urn:microsoft.com/office/officeart/2008/layout/HalfCircleOrganizationChart"/>
    <dgm:cxn modelId="{E6BE4CDF-4A27-414E-BAD9-DB4B58834F5C}" type="presParOf" srcId="{F21642FA-8552-6A48-9DBF-90B12007859A}" destId="{D54D72D1-2A22-444D-936A-79F558601788}" srcOrd="0" destOrd="0" presId="urn:microsoft.com/office/officeart/2008/layout/HalfCircleOrganizationChart"/>
    <dgm:cxn modelId="{B0ED9947-1346-5C43-A2F2-B7A0BCD0AC83}" type="presParOf" srcId="{F21642FA-8552-6A48-9DBF-90B12007859A}" destId="{5D748684-E4F3-E24B-8C31-7BDF8A13AF56}" srcOrd="1" destOrd="0" presId="urn:microsoft.com/office/officeart/2008/layout/HalfCircleOrganizationChart"/>
    <dgm:cxn modelId="{3F160283-68C2-7841-BE4D-2B6E5C01FD23}" type="presParOf" srcId="{F21642FA-8552-6A48-9DBF-90B12007859A}" destId="{CC42C2C9-30D5-3B43-9760-B72520D63ADE}" srcOrd="2" destOrd="0" presId="urn:microsoft.com/office/officeart/2008/layout/HalfCircleOrganizationChart"/>
    <dgm:cxn modelId="{CA9FF7E1-DBA4-6243-BCBE-09A15CADCBF1}" type="presParOf" srcId="{F21642FA-8552-6A48-9DBF-90B12007859A}" destId="{0F7AC39C-CA5C-0843-A263-2885D1462C69}" srcOrd="3" destOrd="0" presId="urn:microsoft.com/office/officeart/2008/layout/HalfCircleOrganizationChart"/>
    <dgm:cxn modelId="{20F001AD-2FD7-AD40-8CB9-6579A17A80BC}" type="presParOf" srcId="{089177D8-9633-3C42-B451-C29C7C1FA6AF}" destId="{098398DD-69CC-9E4F-99E6-CC5AAED104C3}" srcOrd="1" destOrd="0" presId="urn:microsoft.com/office/officeart/2008/layout/HalfCircleOrganizationChart"/>
    <dgm:cxn modelId="{3D541386-4458-304D-A0EE-E9809B15613E}" type="presParOf" srcId="{098398DD-69CC-9E4F-99E6-CC5AAED104C3}" destId="{45242B90-3BEC-3441-9065-A2DC136BA2D2}" srcOrd="0" destOrd="0" presId="urn:microsoft.com/office/officeart/2008/layout/HalfCircleOrganizationChart"/>
    <dgm:cxn modelId="{6A3548BF-EB8C-DE41-A790-3C6C4912EA11}" type="presParOf" srcId="{098398DD-69CC-9E4F-99E6-CC5AAED104C3}" destId="{EDC74113-6C23-7C43-A52E-0E2390A8F5D0}" srcOrd="1" destOrd="0" presId="urn:microsoft.com/office/officeart/2008/layout/HalfCircleOrganizationChart"/>
    <dgm:cxn modelId="{30389160-72AE-244E-B002-8FE5B9C054C5}" type="presParOf" srcId="{EDC74113-6C23-7C43-A52E-0E2390A8F5D0}" destId="{CD98979B-511D-A94B-82C8-1B5A05EFDE41}" srcOrd="0" destOrd="0" presId="urn:microsoft.com/office/officeart/2008/layout/HalfCircleOrganizationChart"/>
    <dgm:cxn modelId="{0C3D8267-AA91-8647-92BE-169DB8C38410}" type="presParOf" srcId="{CD98979B-511D-A94B-82C8-1B5A05EFDE41}" destId="{185948E1-F20C-B94C-A5DA-8C4B71217CE5}" srcOrd="0" destOrd="0" presId="urn:microsoft.com/office/officeart/2008/layout/HalfCircleOrganizationChart"/>
    <dgm:cxn modelId="{983BCD03-62BC-6F4E-BCE2-FAE12FE870A4}" type="presParOf" srcId="{CD98979B-511D-A94B-82C8-1B5A05EFDE41}" destId="{FEC831A7-977F-FA43-A980-7D3D49E87EAD}" srcOrd="1" destOrd="0" presId="urn:microsoft.com/office/officeart/2008/layout/HalfCircleOrganizationChart"/>
    <dgm:cxn modelId="{470E3D39-88B2-604C-BACC-E7AFCF11A099}" type="presParOf" srcId="{CD98979B-511D-A94B-82C8-1B5A05EFDE41}" destId="{E106193A-AC42-8748-853B-C1AEE3EEDF16}" srcOrd="2" destOrd="0" presId="urn:microsoft.com/office/officeart/2008/layout/HalfCircleOrganizationChart"/>
    <dgm:cxn modelId="{059747EF-8EBA-F14F-8407-03F9B9201222}" type="presParOf" srcId="{CD98979B-511D-A94B-82C8-1B5A05EFDE41}" destId="{309FE9F9-9F89-274D-8940-BD7702A7E2C4}" srcOrd="3" destOrd="0" presId="urn:microsoft.com/office/officeart/2008/layout/HalfCircleOrganizationChart"/>
    <dgm:cxn modelId="{DE65EF97-FDD6-684D-A8C4-337D41060697}" type="presParOf" srcId="{EDC74113-6C23-7C43-A52E-0E2390A8F5D0}" destId="{F030446B-78D0-0C44-95C3-B402DADE56DD}" srcOrd="1" destOrd="0" presId="urn:microsoft.com/office/officeart/2008/layout/HalfCircleOrganizationChart"/>
    <dgm:cxn modelId="{BDE02B7E-4F06-7448-80BE-EC0A04804C9A}" type="presParOf" srcId="{EDC74113-6C23-7C43-A52E-0E2390A8F5D0}" destId="{423EC007-6A37-7D4B-A291-FC8838678864}" srcOrd="2" destOrd="0" presId="urn:microsoft.com/office/officeart/2008/layout/HalfCircleOrganizationChart"/>
    <dgm:cxn modelId="{0C82A0EA-729B-CD44-B76D-F49BBEF13482}" type="presParOf" srcId="{089177D8-9633-3C42-B451-C29C7C1FA6AF}" destId="{44B770AF-9624-1944-B014-94F515254F5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A0A91-7028-AC4E-A6DC-E6BEB977BAF1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34FE1A-A0E3-014B-9A5D-60838C8389E7}">
      <dgm:prSet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Webapp</a:t>
          </a:r>
          <a:endParaRPr lang="en-US" dirty="0"/>
        </a:p>
      </dgm:t>
    </dgm:pt>
    <dgm:pt modelId="{EA88C73F-C29C-8F4A-93EF-3CFBBBD9A1F2}" type="parTrans" cxnId="{02D71361-83D1-0643-AACB-A53D98731256}">
      <dgm:prSet/>
      <dgm:spPr/>
      <dgm:t>
        <a:bodyPr/>
        <a:lstStyle/>
        <a:p>
          <a:endParaRPr lang="en-US"/>
        </a:p>
      </dgm:t>
    </dgm:pt>
    <dgm:pt modelId="{B0136369-2CB9-6C49-A65A-C0E396B151DD}" type="sibTrans" cxnId="{02D71361-83D1-0643-AACB-A53D98731256}">
      <dgm:prSet/>
      <dgm:spPr/>
      <dgm:t>
        <a:bodyPr/>
        <a:lstStyle/>
        <a:p>
          <a:endParaRPr lang="en-US"/>
        </a:p>
      </dgm:t>
    </dgm:pt>
    <dgm:pt modelId="{7DB0FBD1-AC6C-154F-8BF5-CE0C8262D2D2}">
      <dgm:prSet/>
      <dgm:spPr/>
      <dgm:t>
        <a:bodyPr/>
        <a:lstStyle/>
        <a:p>
          <a:r>
            <a:rPr lang="en-US" dirty="0"/>
            <a:t>Languages</a:t>
          </a:r>
        </a:p>
      </dgm:t>
    </dgm:pt>
    <dgm:pt modelId="{66D2DA38-E19A-EE4F-8C65-7A035281E1D6}" type="parTrans" cxnId="{82B56242-96E1-554B-9716-BFA8144DCBC6}">
      <dgm:prSet/>
      <dgm:spPr/>
      <dgm:t>
        <a:bodyPr/>
        <a:lstStyle/>
        <a:p>
          <a:endParaRPr lang="en-US"/>
        </a:p>
      </dgm:t>
    </dgm:pt>
    <dgm:pt modelId="{B93C593A-5BA7-D947-B3BB-24C3ABEEF033}" type="sibTrans" cxnId="{82B56242-96E1-554B-9716-BFA8144DCBC6}">
      <dgm:prSet/>
      <dgm:spPr/>
      <dgm:t>
        <a:bodyPr/>
        <a:lstStyle/>
        <a:p>
          <a:endParaRPr lang="en-US"/>
        </a:p>
      </dgm:t>
    </dgm:pt>
    <dgm:pt modelId="{B6E6FBD9-03AA-694C-9617-36F03EFD31FC}">
      <dgm:prSet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CSS</a:t>
          </a:r>
        </a:p>
      </dgm:t>
    </dgm:pt>
    <dgm:pt modelId="{95DB6F09-1899-9443-B1FC-D9FD5242D8B5}" type="parTrans" cxnId="{B6D2EED8-8592-BA46-8226-BD756D17A5DC}">
      <dgm:prSet/>
      <dgm:spPr/>
      <dgm:t>
        <a:bodyPr/>
        <a:lstStyle/>
        <a:p>
          <a:endParaRPr lang="en-US"/>
        </a:p>
      </dgm:t>
    </dgm:pt>
    <dgm:pt modelId="{0BA7CBD1-61B7-F44B-A63D-6B73B9937FD4}" type="sibTrans" cxnId="{B6D2EED8-8592-BA46-8226-BD756D17A5DC}">
      <dgm:prSet/>
      <dgm:spPr/>
      <dgm:t>
        <a:bodyPr/>
        <a:lstStyle/>
        <a:p>
          <a:endParaRPr lang="en-US"/>
        </a:p>
      </dgm:t>
    </dgm:pt>
    <dgm:pt modelId="{973C86E4-CB91-694D-972E-EFE466C1158E}">
      <dgm:prSet phldrT="[Text]"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JS</a:t>
          </a:r>
        </a:p>
      </dgm:t>
    </dgm:pt>
    <dgm:pt modelId="{24CAA0D6-3F61-8247-AC8E-B24680C28B66}" type="parTrans" cxnId="{E9C7F439-3E09-9544-9178-C609C276F7DB}">
      <dgm:prSet/>
      <dgm:spPr/>
      <dgm:t>
        <a:bodyPr/>
        <a:lstStyle/>
        <a:p>
          <a:endParaRPr lang="en-US"/>
        </a:p>
      </dgm:t>
    </dgm:pt>
    <dgm:pt modelId="{7B878CA5-6A9C-3E48-9612-E02AEDACA2E8}" type="sibTrans" cxnId="{E9C7F439-3E09-9544-9178-C609C276F7DB}">
      <dgm:prSet/>
      <dgm:spPr/>
      <dgm:t>
        <a:bodyPr/>
        <a:lstStyle/>
        <a:p>
          <a:endParaRPr lang="en-US"/>
        </a:p>
      </dgm:t>
    </dgm:pt>
    <dgm:pt modelId="{082A2F46-DC05-EA4D-9C05-3AFB1270A66A}">
      <dgm:prSet phldrT="[Text]"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AngularJS</a:t>
          </a:r>
        </a:p>
      </dgm:t>
    </dgm:pt>
    <dgm:pt modelId="{D7BE5F66-65D5-6E44-ADA0-19351A4BA2B2}" type="parTrans" cxnId="{920C713E-3DF0-D948-83C9-23024F9C3E49}">
      <dgm:prSet/>
      <dgm:spPr/>
      <dgm:t>
        <a:bodyPr/>
        <a:lstStyle/>
        <a:p>
          <a:endParaRPr lang="en-US"/>
        </a:p>
      </dgm:t>
    </dgm:pt>
    <dgm:pt modelId="{C9A4D50E-D659-AD41-A95B-F86A08466B2E}" type="sibTrans" cxnId="{920C713E-3DF0-D948-83C9-23024F9C3E49}">
      <dgm:prSet/>
      <dgm:spPr/>
      <dgm:t>
        <a:bodyPr/>
        <a:lstStyle/>
        <a:p>
          <a:endParaRPr lang="en-US"/>
        </a:p>
      </dgm:t>
    </dgm:pt>
    <dgm:pt modelId="{3CFB2008-5BAA-5F4F-A33B-C71DABB2C6B5}">
      <dgm:prSet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Python</a:t>
          </a:r>
        </a:p>
      </dgm:t>
    </dgm:pt>
    <dgm:pt modelId="{38FC6D80-5C0C-654A-84A5-12D362CAD7AB}" type="parTrans" cxnId="{FAD691F9-9B15-9946-83EE-C32CC523D960}">
      <dgm:prSet/>
      <dgm:spPr/>
      <dgm:t>
        <a:bodyPr/>
        <a:lstStyle/>
        <a:p>
          <a:endParaRPr lang="en-US"/>
        </a:p>
      </dgm:t>
    </dgm:pt>
    <dgm:pt modelId="{50965513-A1FD-A947-B1C4-00C6114AA073}" type="sibTrans" cxnId="{FAD691F9-9B15-9946-83EE-C32CC523D960}">
      <dgm:prSet/>
      <dgm:spPr/>
      <dgm:t>
        <a:bodyPr/>
        <a:lstStyle/>
        <a:p>
          <a:endParaRPr lang="en-US"/>
        </a:p>
      </dgm:t>
    </dgm:pt>
    <dgm:pt modelId="{4479BBBE-5B90-2845-ABA5-245C44FC2526}">
      <dgm:prSet/>
      <dgm:spPr/>
      <dgm:t>
        <a:bodyPr/>
        <a:lstStyle/>
        <a:p>
          <a:r>
            <a:rPr lang="en-US" dirty="0">
              <a:latin typeface="Futura Medium" panose="020B0602020204020303" pitchFamily="34" charset="-79"/>
              <a:cs typeface="Futura Medium" panose="020B0602020204020303" pitchFamily="34" charset="-79"/>
            </a:rPr>
            <a:t>HTML</a:t>
          </a:r>
        </a:p>
      </dgm:t>
    </dgm:pt>
    <dgm:pt modelId="{F062EBB0-547C-804B-9688-344D5747049B}" type="parTrans" cxnId="{E382E829-896D-C54F-8B83-280D576CE014}">
      <dgm:prSet/>
      <dgm:spPr/>
      <dgm:t>
        <a:bodyPr/>
        <a:lstStyle/>
        <a:p>
          <a:endParaRPr lang="en-US"/>
        </a:p>
      </dgm:t>
    </dgm:pt>
    <dgm:pt modelId="{3528B7DF-B8DE-234B-84D2-E782D1C13F5C}" type="sibTrans" cxnId="{E382E829-896D-C54F-8B83-280D576CE014}">
      <dgm:prSet/>
      <dgm:spPr/>
      <dgm:t>
        <a:bodyPr/>
        <a:lstStyle/>
        <a:p>
          <a:endParaRPr lang="en-US"/>
        </a:p>
      </dgm:t>
    </dgm:pt>
    <dgm:pt modelId="{65252C6C-0038-E546-8579-A5EDD481034A}">
      <dgm:prSet/>
      <dgm:spPr/>
      <dgm:t>
        <a:bodyPr/>
        <a:lstStyle/>
        <a:p>
          <a:r>
            <a:rPr lang="en-US" dirty="0"/>
            <a:t>Python Flask</a:t>
          </a:r>
        </a:p>
      </dgm:t>
    </dgm:pt>
    <dgm:pt modelId="{18340533-8546-A647-872D-1AEBD642CAE7}" type="parTrans" cxnId="{077F6B80-AAD9-174B-A421-CC347714D2CB}">
      <dgm:prSet/>
      <dgm:spPr/>
      <dgm:t>
        <a:bodyPr/>
        <a:lstStyle/>
        <a:p>
          <a:endParaRPr lang="en-US"/>
        </a:p>
      </dgm:t>
    </dgm:pt>
    <dgm:pt modelId="{B67B4F8D-BBD7-8847-84D1-F16C86F78842}" type="sibTrans" cxnId="{077F6B80-AAD9-174B-A421-CC347714D2CB}">
      <dgm:prSet/>
      <dgm:spPr/>
      <dgm:t>
        <a:bodyPr/>
        <a:lstStyle/>
        <a:p>
          <a:endParaRPr lang="en-US"/>
        </a:p>
      </dgm:t>
    </dgm:pt>
    <dgm:pt modelId="{912D4C04-4F75-2F4A-BC75-3877D0196F7B}">
      <dgm:prSet/>
      <dgm:spPr/>
      <dgm:t>
        <a:bodyPr/>
        <a:lstStyle/>
        <a:p>
          <a:r>
            <a:rPr lang="en-US" dirty="0"/>
            <a:t>Amazon Web Services</a:t>
          </a:r>
        </a:p>
      </dgm:t>
    </dgm:pt>
    <dgm:pt modelId="{19F08019-7694-C14C-94FA-30D4C158C692}" type="parTrans" cxnId="{30B460DA-A82F-2444-8033-7F214FF8E874}">
      <dgm:prSet/>
      <dgm:spPr/>
      <dgm:t>
        <a:bodyPr/>
        <a:lstStyle/>
        <a:p>
          <a:endParaRPr lang="en-US"/>
        </a:p>
      </dgm:t>
    </dgm:pt>
    <dgm:pt modelId="{0B96AFEE-2C20-6547-A40E-49A8638C8882}" type="sibTrans" cxnId="{30B460DA-A82F-2444-8033-7F214FF8E874}">
      <dgm:prSet/>
      <dgm:spPr/>
      <dgm:t>
        <a:bodyPr/>
        <a:lstStyle/>
        <a:p>
          <a:endParaRPr lang="en-US"/>
        </a:p>
      </dgm:t>
    </dgm:pt>
    <dgm:pt modelId="{640B4680-0DCA-314A-B881-187A31FD270C}" type="pres">
      <dgm:prSet presAssocID="{DC8A0A91-7028-AC4E-A6DC-E6BEB977BAF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B7E3A8-7470-FE4C-9CD7-6552CD24729B}" type="pres">
      <dgm:prSet presAssocID="{E534FE1A-A0E3-014B-9A5D-60838C8389E7}" presName="hierRoot1" presStyleCnt="0">
        <dgm:presLayoutVars>
          <dgm:hierBranch val="init"/>
        </dgm:presLayoutVars>
      </dgm:prSet>
      <dgm:spPr/>
    </dgm:pt>
    <dgm:pt modelId="{00A58157-8859-BF45-A42C-6CF16965DF1D}" type="pres">
      <dgm:prSet presAssocID="{E534FE1A-A0E3-014B-9A5D-60838C8389E7}" presName="rootComposite1" presStyleCnt="0"/>
      <dgm:spPr/>
    </dgm:pt>
    <dgm:pt modelId="{02AD4531-C0AD-7344-B09C-2DFEC1ECA574}" type="pres">
      <dgm:prSet presAssocID="{E534FE1A-A0E3-014B-9A5D-60838C8389E7}" presName="rootText1" presStyleLbl="alignAcc1" presStyleIdx="0" presStyleCnt="0">
        <dgm:presLayoutVars>
          <dgm:chPref val="3"/>
        </dgm:presLayoutVars>
      </dgm:prSet>
      <dgm:spPr/>
    </dgm:pt>
    <dgm:pt modelId="{D3D7707E-06AA-4649-A700-98331C795EEC}" type="pres">
      <dgm:prSet presAssocID="{E534FE1A-A0E3-014B-9A5D-60838C8389E7}" presName="topArc1" presStyleLbl="parChTrans1D1" presStyleIdx="0" presStyleCnt="18"/>
      <dgm:spPr/>
    </dgm:pt>
    <dgm:pt modelId="{CF4BBCCD-FB4E-CC49-A899-81027ED31F9F}" type="pres">
      <dgm:prSet presAssocID="{E534FE1A-A0E3-014B-9A5D-60838C8389E7}" presName="bottomArc1" presStyleLbl="parChTrans1D1" presStyleIdx="1" presStyleCnt="18"/>
      <dgm:spPr/>
    </dgm:pt>
    <dgm:pt modelId="{E6A29B00-583F-5940-9627-4C99C91A8192}" type="pres">
      <dgm:prSet presAssocID="{E534FE1A-A0E3-014B-9A5D-60838C8389E7}" presName="topConnNode1" presStyleLbl="node1" presStyleIdx="0" presStyleCnt="0"/>
      <dgm:spPr/>
    </dgm:pt>
    <dgm:pt modelId="{D44E80F6-038E-AC46-8FF2-517D001E67CD}" type="pres">
      <dgm:prSet presAssocID="{E534FE1A-A0E3-014B-9A5D-60838C8389E7}" presName="hierChild2" presStyleCnt="0"/>
      <dgm:spPr/>
    </dgm:pt>
    <dgm:pt modelId="{DC143709-2180-4445-906F-54723E166619}" type="pres">
      <dgm:prSet presAssocID="{18340533-8546-A647-872D-1AEBD642CAE7}" presName="Name28" presStyleLbl="parChTrans1D2" presStyleIdx="0" presStyleCnt="3"/>
      <dgm:spPr/>
    </dgm:pt>
    <dgm:pt modelId="{7DF19CFD-888B-D948-B7AA-B41B7C7A31AE}" type="pres">
      <dgm:prSet presAssocID="{65252C6C-0038-E546-8579-A5EDD481034A}" presName="hierRoot2" presStyleCnt="0">
        <dgm:presLayoutVars>
          <dgm:hierBranch val="init"/>
        </dgm:presLayoutVars>
      </dgm:prSet>
      <dgm:spPr/>
    </dgm:pt>
    <dgm:pt modelId="{9FE2FB66-446A-6344-9265-7AD11E0838FB}" type="pres">
      <dgm:prSet presAssocID="{65252C6C-0038-E546-8579-A5EDD481034A}" presName="rootComposite2" presStyleCnt="0"/>
      <dgm:spPr/>
    </dgm:pt>
    <dgm:pt modelId="{273C083B-1F25-6549-9A58-7C9FEC33C6E4}" type="pres">
      <dgm:prSet presAssocID="{65252C6C-0038-E546-8579-A5EDD481034A}" presName="rootText2" presStyleLbl="alignAcc1" presStyleIdx="0" presStyleCnt="0">
        <dgm:presLayoutVars>
          <dgm:chPref val="3"/>
        </dgm:presLayoutVars>
      </dgm:prSet>
      <dgm:spPr/>
    </dgm:pt>
    <dgm:pt modelId="{E44B50B0-8F4C-924A-A968-1789C12730C1}" type="pres">
      <dgm:prSet presAssocID="{65252C6C-0038-E546-8579-A5EDD481034A}" presName="topArc2" presStyleLbl="parChTrans1D1" presStyleIdx="2" presStyleCnt="18"/>
      <dgm:spPr/>
    </dgm:pt>
    <dgm:pt modelId="{C73617C4-0E10-844F-ABE6-9EF9DE26C120}" type="pres">
      <dgm:prSet presAssocID="{65252C6C-0038-E546-8579-A5EDD481034A}" presName="bottomArc2" presStyleLbl="parChTrans1D1" presStyleIdx="3" presStyleCnt="18"/>
      <dgm:spPr/>
    </dgm:pt>
    <dgm:pt modelId="{E1BEDE49-9C24-324F-8E8A-60B78D38DE12}" type="pres">
      <dgm:prSet presAssocID="{65252C6C-0038-E546-8579-A5EDD481034A}" presName="topConnNode2" presStyleLbl="node2" presStyleIdx="0" presStyleCnt="0"/>
      <dgm:spPr/>
    </dgm:pt>
    <dgm:pt modelId="{C6E878F3-3174-2740-8E5E-7FC8F7E7AC44}" type="pres">
      <dgm:prSet presAssocID="{65252C6C-0038-E546-8579-A5EDD481034A}" presName="hierChild4" presStyleCnt="0"/>
      <dgm:spPr/>
    </dgm:pt>
    <dgm:pt modelId="{3952591A-1C72-AC47-917D-F6B3A64E7DD6}" type="pres">
      <dgm:prSet presAssocID="{65252C6C-0038-E546-8579-A5EDD481034A}" presName="hierChild5" presStyleCnt="0"/>
      <dgm:spPr/>
    </dgm:pt>
    <dgm:pt modelId="{0E16C05A-4554-0E4A-B272-7526C72D3798}" type="pres">
      <dgm:prSet presAssocID="{19F08019-7694-C14C-94FA-30D4C158C692}" presName="Name28" presStyleLbl="parChTrans1D2" presStyleIdx="1" presStyleCnt="3"/>
      <dgm:spPr/>
    </dgm:pt>
    <dgm:pt modelId="{75362920-EE10-AE48-A574-F8289BA9F708}" type="pres">
      <dgm:prSet presAssocID="{912D4C04-4F75-2F4A-BC75-3877D0196F7B}" presName="hierRoot2" presStyleCnt="0">
        <dgm:presLayoutVars>
          <dgm:hierBranch val="init"/>
        </dgm:presLayoutVars>
      </dgm:prSet>
      <dgm:spPr/>
    </dgm:pt>
    <dgm:pt modelId="{49857450-0065-B54F-AA84-B75E1390D243}" type="pres">
      <dgm:prSet presAssocID="{912D4C04-4F75-2F4A-BC75-3877D0196F7B}" presName="rootComposite2" presStyleCnt="0"/>
      <dgm:spPr/>
    </dgm:pt>
    <dgm:pt modelId="{8ED1A786-7BCA-D944-85BA-9EDF5EE54746}" type="pres">
      <dgm:prSet presAssocID="{912D4C04-4F75-2F4A-BC75-3877D0196F7B}" presName="rootText2" presStyleLbl="alignAcc1" presStyleIdx="0" presStyleCnt="0">
        <dgm:presLayoutVars>
          <dgm:chPref val="3"/>
        </dgm:presLayoutVars>
      </dgm:prSet>
      <dgm:spPr/>
    </dgm:pt>
    <dgm:pt modelId="{D7B3A559-85E5-EA4D-A118-4938F6A4CB69}" type="pres">
      <dgm:prSet presAssocID="{912D4C04-4F75-2F4A-BC75-3877D0196F7B}" presName="topArc2" presStyleLbl="parChTrans1D1" presStyleIdx="4" presStyleCnt="18"/>
      <dgm:spPr/>
    </dgm:pt>
    <dgm:pt modelId="{E9FCD26A-9E92-8A45-8C88-6B5562152933}" type="pres">
      <dgm:prSet presAssocID="{912D4C04-4F75-2F4A-BC75-3877D0196F7B}" presName="bottomArc2" presStyleLbl="parChTrans1D1" presStyleIdx="5" presStyleCnt="18"/>
      <dgm:spPr/>
    </dgm:pt>
    <dgm:pt modelId="{1B79D01F-9289-CA46-820A-3FFE6AB66FB2}" type="pres">
      <dgm:prSet presAssocID="{912D4C04-4F75-2F4A-BC75-3877D0196F7B}" presName="topConnNode2" presStyleLbl="node2" presStyleIdx="0" presStyleCnt="0"/>
      <dgm:spPr/>
    </dgm:pt>
    <dgm:pt modelId="{7169DF95-9730-6A46-B767-1970D5C97917}" type="pres">
      <dgm:prSet presAssocID="{912D4C04-4F75-2F4A-BC75-3877D0196F7B}" presName="hierChild4" presStyleCnt="0"/>
      <dgm:spPr/>
    </dgm:pt>
    <dgm:pt modelId="{88DF5020-5B15-7B48-8632-E18A62858693}" type="pres">
      <dgm:prSet presAssocID="{912D4C04-4F75-2F4A-BC75-3877D0196F7B}" presName="hierChild5" presStyleCnt="0"/>
      <dgm:spPr/>
    </dgm:pt>
    <dgm:pt modelId="{97E55F5A-3CE1-134F-9967-F070AB8BF43A}" type="pres">
      <dgm:prSet presAssocID="{66D2DA38-E19A-EE4F-8C65-7A035281E1D6}" presName="Name28" presStyleLbl="parChTrans1D2" presStyleIdx="2" presStyleCnt="3"/>
      <dgm:spPr/>
    </dgm:pt>
    <dgm:pt modelId="{AA816454-1E88-8E43-850A-8A75970C7AD6}" type="pres">
      <dgm:prSet presAssocID="{7DB0FBD1-AC6C-154F-8BF5-CE0C8262D2D2}" presName="hierRoot2" presStyleCnt="0">
        <dgm:presLayoutVars>
          <dgm:hierBranch val="init"/>
        </dgm:presLayoutVars>
      </dgm:prSet>
      <dgm:spPr/>
    </dgm:pt>
    <dgm:pt modelId="{1D1D7911-186C-2F41-8640-0C057E201503}" type="pres">
      <dgm:prSet presAssocID="{7DB0FBD1-AC6C-154F-8BF5-CE0C8262D2D2}" presName="rootComposite2" presStyleCnt="0"/>
      <dgm:spPr/>
    </dgm:pt>
    <dgm:pt modelId="{0BA04051-E515-C44B-BC25-8BCB13AD4B1E}" type="pres">
      <dgm:prSet presAssocID="{7DB0FBD1-AC6C-154F-8BF5-CE0C8262D2D2}" presName="rootText2" presStyleLbl="alignAcc1" presStyleIdx="0" presStyleCnt="0">
        <dgm:presLayoutVars>
          <dgm:chPref val="3"/>
        </dgm:presLayoutVars>
      </dgm:prSet>
      <dgm:spPr/>
    </dgm:pt>
    <dgm:pt modelId="{EDC400EA-4E6D-7649-AB2C-F2E71C6561A3}" type="pres">
      <dgm:prSet presAssocID="{7DB0FBD1-AC6C-154F-8BF5-CE0C8262D2D2}" presName="topArc2" presStyleLbl="parChTrans1D1" presStyleIdx="6" presStyleCnt="18"/>
      <dgm:spPr/>
    </dgm:pt>
    <dgm:pt modelId="{8FB50C62-09CA-2742-B6B6-C3885217F366}" type="pres">
      <dgm:prSet presAssocID="{7DB0FBD1-AC6C-154F-8BF5-CE0C8262D2D2}" presName="bottomArc2" presStyleLbl="parChTrans1D1" presStyleIdx="7" presStyleCnt="18"/>
      <dgm:spPr/>
    </dgm:pt>
    <dgm:pt modelId="{D0A1005E-1AAE-FB42-8618-6B7124E3BA73}" type="pres">
      <dgm:prSet presAssocID="{7DB0FBD1-AC6C-154F-8BF5-CE0C8262D2D2}" presName="topConnNode2" presStyleLbl="node2" presStyleIdx="0" presStyleCnt="0"/>
      <dgm:spPr/>
    </dgm:pt>
    <dgm:pt modelId="{10B510B7-3DE9-7F4C-9BAC-BD7071DBD6DC}" type="pres">
      <dgm:prSet presAssocID="{7DB0FBD1-AC6C-154F-8BF5-CE0C8262D2D2}" presName="hierChild4" presStyleCnt="0"/>
      <dgm:spPr/>
    </dgm:pt>
    <dgm:pt modelId="{C881E1C0-5E2E-8244-A79A-14CFA96CF476}" type="pres">
      <dgm:prSet presAssocID="{95DB6F09-1899-9443-B1FC-D9FD5242D8B5}" presName="Name28" presStyleLbl="parChTrans1D3" presStyleIdx="0" presStyleCnt="5"/>
      <dgm:spPr/>
    </dgm:pt>
    <dgm:pt modelId="{F2E45609-ABF4-2841-9B12-DE6CA52E05F9}" type="pres">
      <dgm:prSet presAssocID="{B6E6FBD9-03AA-694C-9617-36F03EFD31FC}" presName="hierRoot2" presStyleCnt="0">
        <dgm:presLayoutVars>
          <dgm:hierBranch val="init"/>
        </dgm:presLayoutVars>
      </dgm:prSet>
      <dgm:spPr/>
    </dgm:pt>
    <dgm:pt modelId="{0E671043-F1EA-284E-902B-C077F019F7B2}" type="pres">
      <dgm:prSet presAssocID="{B6E6FBD9-03AA-694C-9617-36F03EFD31FC}" presName="rootComposite2" presStyleCnt="0"/>
      <dgm:spPr/>
    </dgm:pt>
    <dgm:pt modelId="{12529CE3-D870-F644-A859-2C9D2E16BC5E}" type="pres">
      <dgm:prSet presAssocID="{B6E6FBD9-03AA-694C-9617-36F03EFD31FC}" presName="rootText2" presStyleLbl="alignAcc1" presStyleIdx="0" presStyleCnt="0">
        <dgm:presLayoutVars>
          <dgm:chPref val="3"/>
        </dgm:presLayoutVars>
      </dgm:prSet>
      <dgm:spPr/>
    </dgm:pt>
    <dgm:pt modelId="{5B2285C7-D575-FF4D-83C5-7A2153CEFBC9}" type="pres">
      <dgm:prSet presAssocID="{B6E6FBD9-03AA-694C-9617-36F03EFD31FC}" presName="topArc2" presStyleLbl="parChTrans1D1" presStyleIdx="8" presStyleCnt="18"/>
      <dgm:spPr/>
    </dgm:pt>
    <dgm:pt modelId="{2EE8D0F6-44EE-3A45-8594-B74E2C617C2D}" type="pres">
      <dgm:prSet presAssocID="{B6E6FBD9-03AA-694C-9617-36F03EFD31FC}" presName="bottomArc2" presStyleLbl="parChTrans1D1" presStyleIdx="9" presStyleCnt="18"/>
      <dgm:spPr/>
    </dgm:pt>
    <dgm:pt modelId="{415151B1-7310-8D43-BE15-421A7AFEF759}" type="pres">
      <dgm:prSet presAssocID="{B6E6FBD9-03AA-694C-9617-36F03EFD31FC}" presName="topConnNode2" presStyleLbl="node3" presStyleIdx="0" presStyleCnt="0"/>
      <dgm:spPr/>
    </dgm:pt>
    <dgm:pt modelId="{BA5CEF31-B3D9-C742-81A1-0407B1CACB2E}" type="pres">
      <dgm:prSet presAssocID="{B6E6FBD9-03AA-694C-9617-36F03EFD31FC}" presName="hierChild4" presStyleCnt="0"/>
      <dgm:spPr/>
    </dgm:pt>
    <dgm:pt modelId="{60431085-50BC-C24B-9991-0DCE73EF9ED5}" type="pres">
      <dgm:prSet presAssocID="{B6E6FBD9-03AA-694C-9617-36F03EFD31FC}" presName="hierChild5" presStyleCnt="0"/>
      <dgm:spPr/>
    </dgm:pt>
    <dgm:pt modelId="{3E539D81-6F1D-8E46-96B6-0C50213FD45A}" type="pres">
      <dgm:prSet presAssocID="{24CAA0D6-3F61-8247-AC8E-B24680C28B66}" presName="Name28" presStyleLbl="parChTrans1D3" presStyleIdx="1" presStyleCnt="5"/>
      <dgm:spPr/>
    </dgm:pt>
    <dgm:pt modelId="{5D4564BE-1481-5547-A65D-1409C0326C67}" type="pres">
      <dgm:prSet presAssocID="{973C86E4-CB91-694D-972E-EFE466C1158E}" presName="hierRoot2" presStyleCnt="0">
        <dgm:presLayoutVars>
          <dgm:hierBranch val="init"/>
        </dgm:presLayoutVars>
      </dgm:prSet>
      <dgm:spPr/>
    </dgm:pt>
    <dgm:pt modelId="{81C9AA68-4F42-8946-B980-177C779321DE}" type="pres">
      <dgm:prSet presAssocID="{973C86E4-CB91-694D-972E-EFE466C1158E}" presName="rootComposite2" presStyleCnt="0"/>
      <dgm:spPr/>
    </dgm:pt>
    <dgm:pt modelId="{22E8ED35-0FEB-A443-9159-E8A6FCE2855D}" type="pres">
      <dgm:prSet presAssocID="{973C86E4-CB91-694D-972E-EFE466C1158E}" presName="rootText2" presStyleLbl="alignAcc1" presStyleIdx="0" presStyleCnt="0">
        <dgm:presLayoutVars>
          <dgm:chPref val="3"/>
        </dgm:presLayoutVars>
      </dgm:prSet>
      <dgm:spPr/>
    </dgm:pt>
    <dgm:pt modelId="{0CCFE36F-864C-AA4B-8C9B-261F1A7EAC59}" type="pres">
      <dgm:prSet presAssocID="{973C86E4-CB91-694D-972E-EFE466C1158E}" presName="topArc2" presStyleLbl="parChTrans1D1" presStyleIdx="10" presStyleCnt="18"/>
      <dgm:spPr/>
    </dgm:pt>
    <dgm:pt modelId="{1E70CF1D-8751-DD42-B02E-DF59FCF3B096}" type="pres">
      <dgm:prSet presAssocID="{973C86E4-CB91-694D-972E-EFE466C1158E}" presName="bottomArc2" presStyleLbl="parChTrans1D1" presStyleIdx="11" presStyleCnt="18"/>
      <dgm:spPr/>
    </dgm:pt>
    <dgm:pt modelId="{F3D000CA-E609-CE40-A53B-0AFD7C0F3F97}" type="pres">
      <dgm:prSet presAssocID="{973C86E4-CB91-694D-972E-EFE466C1158E}" presName="topConnNode2" presStyleLbl="node3" presStyleIdx="0" presStyleCnt="0"/>
      <dgm:spPr/>
    </dgm:pt>
    <dgm:pt modelId="{F01F19A9-BED2-EE4B-8B86-87CCEE4B65CB}" type="pres">
      <dgm:prSet presAssocID="{973C86E4-CB91-694D-972E-EFE466C1158E}" presName="hierChild4" presStyleCnt="0"/>
      <dgm:spPr/>
    </dgm:pt>
    <dgm:pt modelId="{E69C509A-F2A8-0B48-9013-45701F3841BA}" type="pres">
      <dgm:prSet presAssocID="{973C86E4-CB91-694D-972E-EFE466C1158E}" presName="hierChild5" presStyleCnt="0"/>
      <dgm:spPr/>
    </dgm:pt>
    <dgm:pt modelId="{FF53B2CF-F64E-6D48-A1AB-E24727EEF758}" type="pres">
      <dgm:prSet presAssocID="{D7BE5F66-65D5-6E44-ADA0-19351A4BA2B2}" presName="Name28" presStyleLbl="parChTrans1D3" presStyleIdx="2" presStyleCnt="5"/>
      <dgm:spPr/>
    </dgm:pt>
    <dgm:pt modelId="{05A93E5F-53B3-2E45-947E-D7DFABBD8E68}" type="pres">
      <dgm:prSet presAssocID="{082A2F46-DC05-EA4D-9C05-3AFB1270A66A}" presName="hierRoot2" presStyleCnt="0">
        <dgm:presLayoutVars>
          <dgm:hierBranch val="init"/>
        </dgm:presLayoutVars>
      </dgm:prSet>
      <dgm:spPr/>
    </dgm:pt>
    <dgm:pt modelId="{1B54E3A3-2B41-0A4A-9762-A200D00B512F}" type="pres">
      <dgm:prSet presAssocID="{082A2F46-DC05-EA4D-9C05-3AFB1270A66A}" presName="rootComposite2" presStyleCnt="0"/>
      <dgm:spPr/>
    </dgm:pt>
    <dgm:pt modelId="{B05DF572-2BFF-BD40-81D7-5B0AB5D3BB8A}" type="pres">
      <dgm:prSet presAssocID="{082A2F46-DC05-EA4D-9C05-3AFB1270A66A}" presName="rootText2" presStyleLbl="alignAcc1" presStyleIdx="0" presStyleCnt="0">
        <dgm:presLayoutVars>
          <dgm:chPref val="3"/>
        </dgm:presLayoutVars>
      </dgm:prSet>
      <dgm:spPr/>
    </dgm:pt>
    <dgm:pt modelId="{65922D5D-7285-0E46-90CD-A1100DA51D63}" type="pres">
      <dgm:prSet presAssocID="{082A2F46-DC05-EA4D-9C05-3AFB1270A66A}" presName="topArc2" presStyleLbl="parChTrans1D1" presStyleIdx="12" presStyleCnt="18"/>
      <dgm:spPr/>
    </dgm:pt>
    <dgm:pt modelId="{6566F1FB-2684-3741-9C58-F422DB49C535}" type="pres">
      <dgm:prSet presAssocID="{082A2F46-DC05-EA4D-9C05-3AFB1270A66A}" presName="bottomArc2" presStyleLbl="parChTrans1D1" presStyleIdx="13" presStyleCnt="18"/>
      <dgm:spPr/>
    </dgm:pt>
    <dgm:pt modelId="{2B997092-D63E-AE46-BAAC-D3175D7DE916}" type="pres">
      <dgm:prSet presAssocID="{082A2F46-DC05-EA4D-9C05-3AFB1270A66A}" presName="topConnNode2" presStyleLbl="node3" presStyleIdx="0" presStyleCnt="0"/>
      <dgm:spPr/>
    </dgm:pt>
    <dgm:pt modelId="{0A8F4240-724E-0342-AABB-D2EE5CF89B2C}" type="pres">
      <dgm:prSet presAssocID="{082A2F46-DC05-EA4D-9C05-3AFB1270A66A}" presName="hierChild4" presStyleCnt="0"/>
      <dgm:spPr/>
    </dgm:pt>
    <dgm:pt modelId="{1CF02643-64C8-9247-A313-343C48734602}" type="pres">
      <dgm:prSet presAssocID="{082A2F46-DC05-EA4D-9C05-3AFB1270A66A}" presName="hierChild5" presStyleCnt="0"/>
      <dgm:spPr/>
    </dgm:pt>
    <dgm:pt modelId="{2111A41F-F5C6-1E45-A256-1D11BE1A7470}" type="pres">
      <dgm:prSet presAssocID="{38FC6D80-5C0C-654A-84A5-12D362CAD7AB}" presName="Name28" presStyleLbl="parChTrans1D3" presStyleIdx="3" presStyleCnt="5"/>
      <dgm:spPr/>
    </dgm:pt>
    <dgm:pt modelId="{992A3957-6EB3-C446-889B-27442C5FE0E0}" type="pres">
      <dgm:prSet presAssocID="{3CFB2008-5BAA-5F4F-A33B-C71DABB2C6B5}" presName="hierRoot2" presStyleCnt="0">
        <dgm:presLayoutVars>
          <dgm:hierBranch val="init"/>
        </dgm:presLayoutVars>
      </dgm:prSet>
      <dgm:spPr/>
    </dgm:pt>
    <dgm:pt modelId="{30C0A7EB-B403-474B-BA4D-9E21AF64041E}" type="pres">
      <dgm:prSet presAssocID="{3CFB2008-5BAA-5F4F-A33B-C71DABB2C6B5}" presName="rootComposite2" presStyleCnt="0"/>
      <dgm:spPr/>
    </dgm:pt>
    <dgm:pt modelId="{06AD2E91-E897-6D4E-A045-10C710B3ED33}" type="pres">
      <dgm:prSet presAssocID="{3CFB2008-5BAA-5F4F-A33B-C71DABB2C6B5}" presName="rootText2" presStyleLbl="alignAcc1" presStyleIdx="0" presStyleCnt="0">
        <dgm:presLayoutVars>
          <dgm:chPref val="3"/>
        </dgm:presLayoutVars>
      </dgm:prSet>
      <dgm:spPr/>
    </dgm:pt>
    <dgm:pt modelId="{97E1496C-5CED-7540-B355-C1F54BC1D4CB}" type="pres">
      <dgm:prSet presAssocID="{3CFB2008-5BAA-5F4F-A33B-C71DABB2C6B5}" presName="topArc2" presStyleLbl="parChTrans1D1" presStyleIdx="14" presStyleCnt="18"/>
      <dgm:spPr/>
    </dgm:pt>
    <dgm:pt modelId="{7BF683E3-A192-014C-9952-7062845518E2}" type="pres">
      <dgm:prSet presAssocID="{3CFB2008-5BAA-5F4F-A33B-C71DABB2C6B5}" presName="bottomArc2" presStyleLbl="parChTrans1D1" presStyleIdx="15" presStyleCnt="18"/>
      <dgm:spPr/>
    </dgm:pt>
    <dgm:pt modelId="{FCFB6284-D27D-764A-895D-D1632EE46C42}" type="pres">
      <dgm:prSet presAssocID="{3CFB2008-5BAA-5F4F-A33B-C71DABB2C6B5}" presName="topConnNode2" presStyleLbl="node3" presStyleIdx="0" presStyleCnt="0"/>
      <dgm:spPr/>
    </dgm:pt>
    <dgm:pt modelId="{692DEF73-9C02-E645-9F17-88458049BD57}" type="pres">
      <dgm:prSet presAssocID="{3CFB2008-5BAA-5F4F-A33B-C71DABB2C6B5}" presName="hierChild4" presStyleCnt="0"/>
      <dgm:spPr/>
    </dgm:pt>
    <dgm:pt modelId="{014EBE3D-9A6B-CF49-8154-82E1029D0FC1}" type="pres">
      <dgm:prSet presAssocID="{3CFB2008-5BAA-5F4F-A33B-C71DABB2C6B5}" presName="hierChild5" presStyleCnt="0"/>
      <dgm:spPr/>
    </dgm:pt>
    <dgm:pt modelId="{41FD61CF-84EC-7446-844D-15C931D71FD0}" type="pres">
      <dgm:prSet presAssocID="{F062EBB0-547C-804B-9688-344D5747049B}" presName="Name28" presStyleLbl="parChTrans1D3" presStyleIdx="4" presStyleCnt="5"/>
      <dgm:spPr/>
    </dgm:pt>
    <dgm:pt modelId="{92063E12-3B6C-384B-A47F-4FBF2C3D6F27}" type="pres">
      <dgm:prSet presAssocID="{4479BBBE-5B90-2845-ABA5-245C44FC2526}" presName="hierRoot2" presStyleCnt="0">
        <dgm:presLayoutVars>
          <dgm:hierBranch val="init"/>
        </dgm:presLayoutVars>
      </dgm:prSet>
      <dgm:spPr/>
    </dgm:pt>
    <dgm:pt modelId="{0D8C8CB1-151B-B340-83F0-CEBCB0AF368C}" type="pres">
      <dgm:prSet presAssocID="{4479BBBE-5B90-2845-ABA5-245C44FC2526}" presName="rootComposite2" presStyleCnt="0"/>
      <dgm:spPr/>
    </dgm:pt>
    <dgm:pt modelId="{23FA75FD-4281-CA48-9057-F03A1725640C}" type="pres">
      <dgm:prSet presAssocID="{4479BBBE-5B90-2845-ABA5-245C44FC2526}" presName="rootText2" presStyleLbl="alignAcc1" presStyleIdx="0" presStyleCnt="0">
        <dgm:presLayoutVars>
          <dgm:chPref val="3"/>
        </dgm:presLayoutVars>
      </dgm:prSet>
      <dgm:spPr/>
    </dgm:pt>
    <dgm:pt modelId="{076D9266-71FD-BE4A-9D25-E4E72D7AA40F}" type="pres">
      <dgm:prSet presAssocID="{4479BBBE-5B90-2845-ABA5-245C44FC2526}" presName="topArc2" presStyleLbl="parChTrans1D1" presStyleIdx="16" presStyleCnt="18"/>
      <dgm:spPr/>
    </dgm:pt>
    <dgm:pt modelId="{4715A320-F618-DD4C-B93B-07B2238C5898}" type="pres">
      <dgm:prSet presAssocID="{4479BBBE-5B90-2845-ABA5-245C44FC2526}" presName="bottomArc2" presStyleLbl="parChTrans1D1" presStyleIdx="17" presStyleCnt="18"/>
      <dgm:spPr/>
    </dgm:pt>
    <dgm:pt modelId="{C3E8691F-22C3-C548-9D72-594F5AC27ACD}" type="pres">
      <dgm:prSet presAssocID="{4479BBBE-5B90-2845-ABA5-245C44FC2526}" presName="topConnNode2" presStyleLbl="node3" presStyleIdx="0" presStyleCnt="0"/>
      <dgm:spPr/>
    </dgm:pt>
    <dgm:pt modelId="{1086B6DF-8529-5249-8F6B-10F1489A738B}" type="pres">
      <dgm:prSet presAssocID="{4479BBBE-5B90-2845-ABA5-245C44FC2526}" presName="hierChild4" presStyleCnt="0"/>
      <dgm:spPr/>
    </dgm:pt>
    <dgm:pt modelId="{5CAA89F4-ECA9-7E47-AA05-2C646FE423A8}" type="pres">
      <dgm:prSet presAssocID="{4479BBBE-5B90-2845-ABA5-245C44FC2526}" presName="hierChild5" presStyleCnt="0"/>
      <dgm:spPr/>
    </dgm:pt>
    <dgm:pt modelId="{FD76DB66-4C50-DB41-A662-850D1F7C0830}" type="pres">
      <dgm:prSet presAssocID="{7DB0FBD1-AC6C-154F-8BF5-CE0C8262D2D2}" presName="hierChild5" presStyleCnt="0"/>
      <dgm:spPr/>
    </dgm:pt>
    <dgm:pt modelId="{8A5F3BA4-CD2C-A94B-99E8-59E303BF33C3}" type="pres">
      <dgm:prSet presAssocID="{E534FE1A-A0E3-014B-9A5D-60838C8389E7}" presName="hierChild3" presStyleCnt="0"/>
      <dgm:spPr/>
    </dgm:pt>
  </dgm:ptLst>
  <dgm:cxnLst>
    <dgm:cxn modelId="{1C718107-A13F-A04C-818D-C6B6CD14D312}" type="presOf" srcId="{95DB6F09-1899-9443-B1FC-D9FD5242D8B5}" destId="{C881E1C0-5E2E-8244-A79A-14CFA96CF476}" srcOrd="0" destOrd="0" presId="urn:microsoft.com/office/officeart/2008/layout/HalfCircleOrganizationChart"/>
    <dgm:cxn modelId="{C6E3220F-9CF0-8445-9C96-B86D85A3C1D5}" type="presOf" srcId="{082A2F46-DC05-EA4D-9C05-3AFB1270A66A}" destId="{2B997092-D63E-AE46-BAAC-D3175D7DE916}" srcOrd="1" destOrd="0" presId="urn:microsoft.com/office/officeart/2008/layout/HalfCircleOrganizationChart"/>
    <dgm:cxn modelId="{34C83E11-914F-9744-A93B-74359E9710D7}" type="presOf" srcId="{19F08019-7694-C14C-94FA-30D4C158C692}" destId="{0E16C05A-4554-0E4A-B272-7526C72D3798}" srcOrd="0" destOrd="0" presId="urn:microsoft.com/office/officeart/2008/layout/HalfCircleOrganizationChart"/>
    <dgm:cxn modelId="{7FCC141F-9549-354D-A60B-BBCD7A7A358F}" type="presOf" srcId="{4479BBBE-5B90-2845-ABA5-245C44FC2526}" destId="{C3E8691F-22C3-C548-9D72-594F5AC27ACD}" srcOrd="1" destOrd="0" presId="urn:microsoft.com/office/officeart/2008/layout/HalfCircleOrganizationChart"/>
    <dgm:cxn modelId="{785C0424-D210-0549-B6C9-320C321B352E}" type="presOf" srcId="{24CAA0D6-3F61-8247-AC8E-B24680C28B66}" destId="{3E539D81-6F1D-8E46-96B6-0C50213FD45A}" srcOrd="0" destOrd="0" presId="urn:microsoft.com/office/officeart/2008/layout/HalfCircleOrganizationChart"/>
    <dgm:cxn modelId="{E382E829-896D-C54F-8B83-280D576CE014}" srcId="{7DB0FBD1-AC6C-154F-8BF5-CE0C8262D2D2}" destId="{4479BBBE-5B90-2845-ABA5-245C44FC2526}" srcOrd="4" destOrd="0" parTransId="{F062EBB0-547C-804B-9688-344D5747049B}" sibTransId="{3528B7DF-B8DE-234B-84D2-E782D1C13F5C}"/>
    <dgm:cxn modelId="{2537852E-F7D4-064C-AAC7-26771FAA7F05}" type="presOf" srcId="{912D4C04-4F75-2F4A-BC75-3877D0196F7B}" destId="{8ED1A786-7BCA-D944-85BA-9EDF5EE54746}" srcOrd="0" destOrd="0" presId="urn:microsoft.com/office/officeart/2008/layout/HalfCircleOrganizationChart"/>
    <dgm:cxn modelId="{E9C7F439-3E09-9544-9178-C609C276F7DB}" srcId="{7DB0FBD1-AC6C-154F-8BF5-CE0C8262D2D2}" destId="{973C86E4-CB91-694D-972E-EFE466C1158E}" srcOrd="1" destOrd="0" parTransId="{24CAA0D6-3F61-8247-AC8E-B24680C28B66}" sibTransId="{7B878CA5-6A9C-3E48-9612-E02AEDACA2E8}"/>
    <dgm:cxn modelId="{920C713E-3DF0-D948-83C9-23024F9C3E49}" srcId="{7DB0FBD1-AC6C-154F-8BF5-CE0C8262D2D2}" destId="{082A2F46-DC05-EA4D-9C05-3AFB1270A66A}" srcOrd="2" destOrd="0" parTransId="{D7BE5F66-65D5-6E44-ADA0-19351A4BA2B2}" sibTransId="{C9A4D50E-D659-AD41-A95B-F86A08466B2E}"/>
    <dgm:cxn modelId="{1B749341-BF60-F742-A201-C6573C70432A}" type="presOf" srcId="{973C86E4-CB91-694D-972E-EFE466C1158E}" destId="{F3D000CA-E609-CE40-A53B-0AFD7C0F3F97}" srcOrd="1" destOrd="0" presId="urn:microsoft.com/office/officeart/2008/layout/HalfCircleOrganizationChart"/>
    <dgm:cxn modelId="{4B683642-08E4-1745-93B2-2BCA34809CDB}" type="presOf" srcId="{082A2F46-DC05-EA4D-9C05-3AFB1270A66A}" destId="{B05DF572-2BFF-BD40-81D7-5B0AB5D3BB8A}" srcOrd="0" destOrd="0" presId="urn:microsoft.com/office/officeart/2008/layout/HalfCircleOrganizationChart"/>
    <dgm:cxn modelId="{82B56242-96E1-554B-9716-BFA8144DCBC6}" srcId="{E534FE1A-A0E3-014B-9A5D-60838C8389E7}" destId="{7DB0FBD1-AC6C-154F-8BF5-CE0C8262D2D2}" srcOrd="2" destOrd="0" parTransId="{66D2DA38-E19A-EE4F-8C65-7A035281E1D6}" sibTransId="{B93C593A-5BA7-D947-B3BB-24C3ABEEF033}"/>
    <dgm:cxn modelId="{BE330C46-2709-6040-BD8D-32E1BD36E12E}" type="presOf" srcId="{7DB0FBD1-AC6C-154F-8BF5-CE0C8262D2D2}" destId="{D0A1005E-1AAE-FB42-8618-6B7124E3BA73}" srcOrd="1" destOrd="0" presId="urn:microsoft.com/office/officeart/2008/layout/HalfCircleOrganizationChart"/>
    <dgm:cxn modelId="{CAFA2849-0517-4E4E-A40A-D44CA443A203}" type="presOf" srcId="{973C86E4-CB91-694D-972E-EFE466C1158E}" destId="{22E8ED35-0FEB-A443-9159-E8A6FCE2855D}" srcOrd="0" destOrd="0" presId="urn:microsoft.com/office/officeart/2008/layout/HalfCircleOrganizationChart"/>
    <dgm:cxn modelId="{6EBCF24D-1399-6F4E-A94C-65D83383A04B}" type="presOf" srcId="{18340533-8546-A647-872D-1AEBD642CAE7}" destId="{DC143709-2180-4445-906F-54723E166619}" srcOrd="0" destOrd="0" presId="urn:microsoft.com/office/officeart/2008/layout/HalfCircleOrganizationChart"/>
    <dgm:cxn modelId="{02D71361-83D1-0643-AACB-A53D98731256}" srcId="{DC8A0A91-7028-AC4E-A6DC-E6BEB977BAF1}" destId="{E534FE1A-A0E3-014B-9A5D-60838C8389E7}" srcOrd="0" destOrd="0" parTransId="{EA88C73F-C29C-8F4A-93EF-3CFBBBD9A1F2}" sibTransId="{B0136369-2CB9-6C49-A65A-C0E396B151DD}"/>
    <dgm:cxn modelId="{BE8A4C66-1763-0C46-89CD-9AF9D6EE9EB8}" type="presOf" srcId="{D7BE5F66-65D5-6E44-ADA0-19351A4BA2B2}" destId="{FF53B2CF-F64E-6D48-A1AB-E24727EEF758}" srcOrd="0" destOrd="0" presId="urn:microsoft.com/office/officeart/2008/layout/HalfCircleOrganizationChart"/>
    <dgm:cxn modelId="{9FA62471-B8CE-0146-BDEE-B743A17094B7}" type="presOf" srcId="{912D4C04-4F75-2F4A-BC75-3877D0196F7B}" destId="{1B79D01F-9289-CA46-820A-3FFE6AB66FB2}" srcOrd="1" destOrd="0" presId="urn:microsoft.com/office/officeart/2008/layout/HalfCircleOrganizationChart"/>
    <dgm:cxn modelId="{8CC6847F-D722-D744-8E3B-004969BF5256}" type="presOf" srcId="{38FC6D80-5C0C-654A-84A5-12D362CAD7AB}" destId="{2111A41F-F5C6-1E45-A256-1D11BE1A7470}" srcOrd="0" destOrd="0" presId="urn:microsoft.com/office/officeart/2008/layout/HalfCircleOrganizationChart"/>
    <dgm:cxn modelId="{077F6B80-AAD9-174B-A421-CC347714D2CB}" srcId="{E534FE1A-A0E3-014B-9A5D-60838C8389E7}" destId="{65252C6C-0038-E546-8579-A5EDD481034A}" srcOrd="0" destOrd="0" parTransId="{18340533-8546-A647-872D-1AEBD642CAE7}" sibTransId="{B67B4F8D-BBD7-8847-84D1-F16C86F78842}"/>
    <dgm:cxn modelId="{2CBB9287-2B93-4347-BF2B-5A2731851700}" type="presOf" srcId="{65252C6C-0038-E546-8579-A5EDD481034A}" destId="{E1BEDE49-9C24-324F-8E8A-60B78D38DE12}" srcOrd="1" destOrd="0" presId="urn:microsoft.com/office/officeart/2008/layout/HalfCircleOrganizationChart"/>
    <dgm:cxn modelId="{0CB50C8C-AD3A-2841-84AB-67F32D9D38E2}" type="presOf" srcId="{F062EBB0-547C-804B-9688-344D5747049B}" destId="{41FD61CF-84EC-7446-844D-15C931D71FD0}" srcOrd="0" destOrd="0" presId="urn:microsoft.com/office/officeart/2008/layout/HalfCircleOrganizationChart"/>
    <dgm:cxn modelId="{EEF1C493-45E6-7442-86B6-620CA7965754}" type="presOf" srcId="{3CFB2008-5BAA-5F4F-A33B-C71DABB2C6B5}" destId="{06AD2E91-E897-6D4E-A045-10C710B3ED33}" srcOrd="0" destOrd="0" presId="urn:microsoft.com/office/officeart/2008/layout/HalfCircleOrganizationChart"/>
    <dgm:cxn modelId="{B72DFC9C-7F57-1E41-AC0A-044D7F4BEE04}" type="presOf" srcId="{7DB0FBD1-AC6C-154F-8BF5-CE0C8262D2D2}" destId="{0BA04051-E515-C44B-BC25-8BCB13AD4B1E}" srcOrd="0" destOrd="0" presId="urn:microsoft.com/office/officeart/2008/layout/HalfCircleOrganizationChart"/>
    <dgm:cxn modelId="{0AEA9DA0-4D2F-5C4F-B6ED-0D3B47DE3312}" type="presOf" srcId="{B6E6FBD9-03AA-694C-9617-36F03EFD31FC}" destId="{12529CE3-D870-F644-A859-2C9D2E16BC5E}" srcOrd="0" destOrd="0" presId="urn:microsoft.com/office/officeart/2008/layout/HalfCircleOrganizationChart"/>
    <dgm:cxn modelId="{0E112DA7-A264-7E46-9F00-919E595838B9}" type="presOf" srcId="{4479BBBE-5B90-2845-ABA5-245C44FC2526}" destId="{23FA75FD-4281-CA48-9057-F03A1725640C}" srcOrd="0" destOrd="0" presId="urn:microsoft.com/office/officeart/2008/layout/HalfCircleOrganizationChart"/>
    <dgm:cxn modelId="{8CCD22AB-ABE5-6743-B457-06479EA742FC}" type="presOf" srcId="{E534FE1A-A0E3-014B-9A5D-60838C8389E7}" destId="{E6A29B00-583F-5940-9627-4C99C91A8192}" srcOrd="1" destOrd="0" presId="urn:microsoft.com/office/officeart/2008/layout/HalfCircleOrganizationChart"/>
    <dgm:cxn modelId="{05ED1CB7-78BE-A748-A2F0-3500DC4298D2}" type="presOf" srcId="{66D2DA38-E19A-EE4F-8C65-7A035281E1D6}" destId="{97E55F5A-3CE1-134F-9967-F070AB8BF43A}" srcOrd="0" destOrd="0" presId="urn:microsoft.com/office/officeart/2008/layout/HalfCircleOrganizationChart"/>
    <dgm:cxn modelId="{E06B5BC5-57E8-F74C-BA76-F2FAA534D2E9}" type="presOf" srcId="{B6E6FBD9-03AA-694C-9617-36F03EFD31FC}" destId="{415151B1-7310-8D43-BE15-421A7AFEF759}" srcOrd="1" destOrd="0" presId="urn:microsoft.com/office/officeart/2008/layout/HalfCircleOrganizationChart"/>
    <dgm:cxn modelId="{453889CA-6640-104C-9B24-51B3B6084B7A}" type="presOf" srcId="{DC8A0A91-7028-AC4E-A6DC-E6BEB977BAF1}" destId="{640B4680-0DCA-314A-B881-187A31FD270C}" srcOrd="0" destOrd="0" presId="urn:microsoft.com/office/officeart/2008/layout/HalfCircleOrganizationChart"/>
    <dgm:cxn modelId="{B6D2EED8-8592-BA46-8226-BD756D17A5DC}" srcId="{7DB0FBD1-AC6C-154F-8BF5-CE0C8262D2D2}" destId="{B6E6FBD9-03AA-694C-9617-36F03EFD31FC}" srcOrd="0" destOrd="0" parTransId="{95DB6F09-1899-9443-B1FC-D9FD5242D8B5}" sibTransId="{0BA7CBD1-61B7-F44B-A63D-6B73B9937FD4}"/>
    <dgm:cxn modelId="{30B460DA-A82F-2444-8033-7F214FF8E874}" srcId="{E534FE1A-A0E3-014B-9A5D-60838C8389E7}" destId="{912D4C04-4F75-2F4A-BC75-3877D0196F7B}" srcOrd="1" destOrd="0" parTransId="{19F08019-7694-C14C-94FA-30D4C158C692}" sibTransId="{0B96AFEE-2C20-6547-A40E-49A8638C8882}"/>
    <dgm:cxn modelId="{BA4A76F5-F2CC-9F48-92A5-0D1D28816EE3}" type="presOf" srcId="{3CFB2008-5BAA-5F4F-A33B-C71DABB2C6B5}" destId="{FCFB6284-D27D-764A-895D-D1632EE46C42}" srcOrd="1" destOrd="0" presId="urn:microsoft.com/office/officeart/2008/layout/HalfCircleOrganizationChart"/>
    <dgm:cxn modelId="{FAD691F9-9B15-9946-83EE-C32CC523D960}" srcId="{7DB0FBD1-AC6C-154F-8BF5-CE0C8262D2D2}" destId="{3CFB2008-5BAA-5F4F-A33B-C71DABB2C6B5}" srcOrd="3" destOrd="0" parTransId="{38FC6D80-5C0C-654A-84A5-12D362CAD7AB}" sibTransId="{50965513-A1FD-A947-B1C4-00C6114AA073}"/>
    <dgm:cxn modelId="{5C75B6F9-BD89-3042-9FD2-9B547A0249EC}" type="presOf" srcId="{E534FE1A-A0E3-014B-9A5D-60838C8389E7}" destId="{02AD4531-C0AD-7344-B09C-2DFEC1ECA574}" srcOrd="0" destOrd="0" presId="urn:microsoft.com/office/officeart/2008/layout/HalfCircleOrganizationChart"/>
    <dgm:cxn modelId="{1912E0F9-F411-D848-B7EF-938A048D9E4E}" type="presOf" srcId="{65252C6C-0038-E546-8579-A5EDD481034A}" destId="{273C083B-1F25-6549-9A58-7C9FEC33C6E4}" srcOrd="0" destOrd="0" presId="urn:microsoft.com/office/officeart/2008/layout/HalfCircleOrganizationChart"/>
    <dgm:cxn modelId="{4D074055-1F85-9448-95D5-0FAA332E1F50}" type="presParOf" srcId="{640B4680-0DCA-314A-B881-187A31FD270C}" destId="{18B7E3A8-7470-FE4C-9CD7-6552CD24729B}" srcOrd="0" destOrd="0" presId="urn:microsoft.com/office/officeart/2008/layout/HalfCircleOrganizationChart"/>
    <dgm:cxn modelId="{5E801C55-0AC9-D34E-83EA-A13E6B749679}" type="presParOf" srcId="{18B7E3A8-7470-FE4C-9CD7-6552CD24729B}" destId="{00A58157-8859-BF45-A42C-6CF16965DF1D}" srcOrd="0" destOrd="0" presId="urn:microsoft.com/office/officeart/2008/layout/HalfCircleOrganizationChart"/>
    <dgm:cxn modelId="{9CF51463-7345-584A-A0CC-DA1C746C74B8}" type="presParOf" srcId="{00A58157-8859-BF45-A42C-6CF16965DF1D}" destId="{02AD4531-C0AD-7344-B09C-2DFEC1ECA574}" srcOrd="0" destOrd="0" presId="urn:microsoft.com/office/officeart/2008/layout/HalfCircleOrganizationChart"/>
    <dgm:cxn modelId="{CC913E6B-8DB0-E14C-B9EB-898DAF5EBD7D}" type="presParOf" srcId="{00A58157-8859-BF45-A42C-6CF16965DF1D}" destId="{D3D7707E-06AA-4649-A700-98331C795EEC}" srcOrd="1" destOrd="0" presId="urn:microsoft.com/office/officeart/2008/layout/HalfCircleOrganizationChart"/>
    <dgm:cxn modelId="{52F58E79-BE6E-E14C-855F-6929CCA8A2A0}" type="presParOf" srcId="{00A58157-8859-BF45-A42C-6CF16965DF1D}" destId="{CF4BBCCD-FB4E-CC49-A899-81027ED31F9F}" srcOrd="2" destOrd="0" presId="urn:microsoft.com/office/officeart/2008/layout/HalfCircleOrganizationChart"/>
    <dgm:cxn modelId="{2B966296-D848-544B-92EF-AB5D86088ABF}" type="presParOf" srcId="{00A58157-8859-BF45-A42C-6CF16965DF1D}" destId="{E6A29B00-583F-5940-9627-4C99C91A8192}" srcOrd="3" destOrd="0" presId="urn:microsoft.com/office/officeart/2008/layout/HalfCircleOrganizationChart"/>
    <dgm:cxn modelId="{723F062A-8439-EA43-9A6C-F4F43EE3EFD7}" type="presParOf" srcId="{18B7E3A8-7470-FE4C-9CD7-6552CD24729B}" destId="{D44E80F6-038E-AC46-8FF2-517D001E67CD}" srcOrd="1" destOrd="0" presId="urn:microsoft.com/office/officeart/2008/layout/HalfCircleOrganizationChart"/>
    <dgm:cxn modelId="{5AA5DF64-E341-FE42-9743-B92EC97312FB}" type="presParOf" srcId="{D44E80F6-038E-AC46-8FF2-517D001E67CD}" destId="{DC143709-2180-4445-906F-54723E166619}" srcOrd="0" destOrd="0" presId="urn:microsoft.com/office/officeart/2008/layout/HalfCircleOrganizationChart"/>
    <dgm:cxn modelId="{458AB351-1577-564B-A72B-9624B2A25A97}" type="presParOf" srcId="{D44E80F6-038E-AC46-8FF2-517D001E67CD}" destId="{7DF19CFD-888B-D948-B7AA-B41B7C7A31AE}" srcOrd="1" destOrd="0" presId="urn:microsoft.com/office/officeart/2008/layout/HalfCircleOrganizationChart"/>
    <dgm:cxn modelId="{03F7C2EF-9F7F-6A4F-B88F-9CADC9D977FF}" type="presParOf" srcId="{7DF19CFD-888B-D948-B7AA-B41B7C7A31AE}" destId="{9FE2FB66-446A-6344-9265-7AD11E0838FB}" srcOrd="0" destOrd="0" presId="urn:microsoft.com/office/officeart/2008/layout/HalfCircleOrganizationChart"/>
    <dgm:cxn modelId="{4E85D75E-E337-0B48-8FD5-2590556B846E}" type="presParOf" srcId="{9FE2FB66-446A-6344-9265-7AD11E0838FB}" destId="{273C083B-1F25-6549-9A58-7C9FEC33C6E4}" srcOrd="0" destOrd="0" presId="urn:microsoft.com/office/officeart/2008/layout/HalfCircleOrganizationChart"/>
    <dgm:cxn modelId="{740673CF-835F-ED4C-8993-8902A115BC78}" type="presParOf" srcId="{9FE2FB66-446A-6344-9265-7AD11E0838FB}" destId="{E44B50B0-8F4C-924A-A968-1789C12730C1}" srcOrd="1" destOrd="0" presId="urn:microsoft.com/office/officeart/2008/layout/HalfCircleOrganizationChart"/>
    <dgm:cxn modelId="{FFC1D45D-ECE3-9A4E-8811-8134A74D9374}" type="presParOf" srcId="{9FE2FB66-446A-6344-9265-7AD11E0838FB}" destId="{C73617C4-0E10-844F-ABE6-9EF9DE26C120}" srcOrd="2" destOrd="0" presId="urn:microsoft.com/office/officeart/2008/layout/HalfCircleOrganizationChart"/>
    <dgm:cxn modelId="{8A89AA9B-1057-D346-B26D-04B364E2B8ED}" type="presParOf" srcId="{9FE2FB66-446A-6344-9265-7AD11E0838FB}" destId="{E1BEDE49-9C24-324F-8E8A-60B78D38DE12}" srcOrd="3" destOrd="0" presId="urn:microsoft.com/office/officeart/2008/layout/HalfCircleOrganizationChart"/>
    <dgm:cxn modelId="{540FCE24-250E-D246-85FB-75823664A465}" type="presParOf" srcId="{7DF19CFD-888B-D948-B7AA-B41B7C7A31AE}" destId="{C6E878F3-3174-2740-8E5E-7FC8F7E7AC44}" srcOrd="1" destOrd="0" presId="urn:microsoft.com/office/officeart/2008/layout/HalfCircleOrganizationChart"/>
    <dgm:cxn modelId="{2BEB6691-8DC6-EB4F-835B-AC0B8FF2F3EB}" type="presParOf" srcId="{7DF19CFD-888B-D948-B7AA-B41B7C7A31AE}" destId="{3952591A-1C72-AC47-917D-F6B3A64E7DD6}" srcOrd="2" destOrd="0" presId="urn:microsoft.com/office/officeart/2008/layout/HalfCircleOrganizationChart"/>
    <dgm:cxn modelId="{93958530-A619-EE40-9659-84DB97E28184}" type="presParOf" srcId="{D44E80F6-038E-AC46-8FF2-517D001E67CD}" destId="{0E16C05A-4554-0E4A-B272-7526C72D3798}" srcOrd="2" destOrd="0" presId="urn:microsoft.com/office/officeart/2008/layout/HalfCircleOrganizationChart"/>
    <dgm:cxn modelId="{FCB64FCC-C2FB-8E48-BF08-8A72F0E53AA1}" type="presParOf" srcId="{D44E80F6-038E-AC46-8FF2-517D001E67CD}" destId="{75362920-EE10-AE48-A574-F8289BA9F708}" srcOrd="3" destOrd="0" presId="urn:microsoft.com/office/officeart/2008/layout/HalfCircleOrganizationChart"/>
    <dgm:cxn modelId="{410A518D-35CC-2C46-8906-F2BF07606861}" type="presParOf" srcId="{75362920-EE10-AE48-A574-F8289BA9F708}" destId="{49857450-0065-B54F-AA84-B75E1390D243}" srcOrd="0" destOrd="0" presId="urn:microsoft.com/office/officeart/2008/layout/HalfCircleOrganizationChart"/>
    <dgm:cxn modelId="{51ABB78D-5E66-0B40-97D2-60BC79BB8FEF}" type="presParOf" srcId="{49857450-0065-B54F-AA84-B75E1390D243}" destId="{8ED1A786-7BCA-D944-85BA-9EDF5EE54746}" srcOrd="0" destOrd="0" presId="urn:microsoft.com/office/officeart/2008/layout/HalfCircleOrganizationChart"/>
    <dgm:cxn modelId="{14EAC31F-8277-9D44-BBF5-4D5D94927DD0}" type="presParOf" srcId="{49857450-0065-B54F-AA84-B75E1390D243}" destId="{D7B3A559-85E5-EA4D-A118-4938F6A4CB69}" srcOrd="1" destOrd="0" presId="urn:microsoft.com/office/officeart/2008/layout/HalfCircleOrganizationChart"/>
    <dgm:cxn modelId="{EC90102F-7A85-8349-A7D5-4157100E5CD6}" type="presParOf" srcId="{49857450-0065-B54F-AA84-B75E1390D243}" destId="{E9FCD26A-9E92-8A45-8C88-6B5562152933}" srcOrd="2" destOrd="0" presId="urn:microsoft.com/office/officeart/2008/layout/HalfCircleOrganizationChart"/>
    <dgm:cxn modelId="{7229922C-A7B9-5B4F-9CF3-7EA0F81A009A}" type="presParOf" srcId="{49857450-0065-B54F-AA84-B75E1390D243}" destId="{1B79D01F-9289-CA46-820A-3FFE6AB66FB2}" srcOrd="3" destOrd="0" presId="urn:microsoft.com/office/officeart/2008/layout/HalfCircleOrganizationChart"/>
    <dgm:cxn modelId="{8AC16FA6-877B-2141-8C4C-0BF151F47247}" type="presParOf" srcId="{75362920-EE10-AE48-A574-F8289BA9F708}" destId="{7169DF95-9730-6A46-B767-1970D5C97917}" srcOrd="1" destOrd="0" presId="urn:microsoft.com/office/officeart/2008/layout/HalfCircleOrganizationChart"/>
    <dgm:cxn modelId="{19930EDA-6532-104A-BBD8-05D54FCE9A34}" type="presParOf" srcId="{75362920-EE10-AE48-A574-F8289BA9F708}" destId="{88DF5020-5B15-7B48-8632-E18A62858693}" srcOrd="2" destOrd="0" presId="urn:microsoft.com/office/officeart/2008/layout/HalfCircleOrganizationChart"/>
    <dgm:cxn modelId="{4B6E7BE0-91B4-DC40-9B71-4A6A2A169806}" type="presParOf" srcId="{D44E80F6-038E-AC46-8FF2-517D001E67CD}" destId="{97E55F5A-3CE1-134F-9967-F070AB8BF43A}" srcOrd="4" destOrd="0" presId="urn:microsoft.com/office/officeart/2008/layout/HalfCircleOrganizationChart"/>
    <dgm:cxn modelId="{CEB79DDA-BFCA-0E49-BD96-45DD7259DFB8}" type="presParOf" srcId="{D44E80F6-038E-AC46-8FF2-517D001E67CD}" destId="{AA816454-1E88-8E43-850A-8A75970C7AD6}" srcOrd="5" destOrd="0" presId="urn:microsoft.com/office/officeart/2008/layout/HalfCircleOrganizationChart"/>
    <dgm:cxn modelId="{FB114878-7EED-3941-87C6-2F0B98682E56}" type="presParOf" srcId="{AA816454-1E88-8E43-850A-8A75970C7AD6}" destId="{1D1D7911-186C-2F41-8640-0C057E201503}" srcOrd="0" destOrd="0" presId="urn:microsoft.com/office/officeart/2008/layout/HalfCircleOrganizationChart"/>
    <dgm:cxn modelId="{5E1F2898-93C2-FB4B-AF53-AEC467ECEA94}" type="presParOf" srcId="{1D1D7911-186C-2F41-8640-0C057E201503}" destId="{0BA04051-E515-C44B-BC25-8BCB13AD4B1E}" srcOrd="0" destOrd="0" presId="urn:microsoft.com/office/officeart/2008/layout/HalfCircleOrganizationChart"/>
    <dgm:cxn modelId="{FED0F471-6F36-5448-9C5D-3FBE6B5C6F43}" type="presParOf" srcId="{1D1D7911-186C-2F41-8640-0C057E201503}" destId="{EDC400EA-4E6D-7649-AB2C-F2E71C6561A3}" srcOrd="1" destOrd="0" presId="urn:microsoft.com/office/officeart/2008/layout/HalfCircleOrganizationChart"/>
    <dgm:cxn modelId="{A5BCCA1C-9692-7249-B945-141B28D580C5}" type="presParOf" srcId="{1D1D7911-186C-2F41-8640-0C057E201503}" destId="{8FB50C62-09CA-2742-B6B6-C3885217F366}" srcOrd="2" destOrd="0" presId="urn:microsoft.com/office/officeart/2008/layout/HalfCircleOrganizationChart"/>
    <dgm:cxn modelId="{42FE1DE0-47FD-BF45-AAA7-C0B30A85FFE3}" type="presParOf" srcId="{1D1D7911-186C-2F41-8640-0C057E201503}" destId="{D0A1005E-1AAE-FB42-8618-6B7124E3BA73}" srcOrd="3" destOrd="0" presId="urn:microsoft.com/office/officeart/2008/layout/HalfCircleOrganizationChart"/>
    <dgm:cxn modelId="{9EB1C23F-059A-474A-896D-7369F2058656}" type="presParOf" srcId="{AA816454-1E88-8E43-850A-8A75970C7AD6}" destId="{10B510B7-3DE9-7F4C-9BAC-BD7071DBD6DC}" srcOrd="1" destOrd="0" presId="urn:microsoft.com/office/officeart/2008/layout/HalfCircleOrganizationChart"/>
    <dgm:cxn modelId="{24D6DEB1-C692-E14D-A5EF-558976F4818E}" type="presParOf" srcId="{10B510B7-3DE9-7F4C-9BAC-BD7071DBD6DC}" destId="{C881E1C0-5E2E-8244-A79A-14CFA96CF476}" srcOrd="0" destOrd="0" presId="urn:microsoft.com/office/officeart/2008/layout/HalfCircleOrganizationChart"/>
    <dgm:cxn modelId="{BAD76D1F-1387-FA4E-BCAD-1B44051AC174}" type="presParOf" srcId="{10B510B7-3DE9-7F4C-9BAC-BD7071DBD6DC}" destId="{F2E45609-ABF4-2841-9B12-DE6CA52E05F9}" srcOrd="1" destOrd="0" presId="urn:microsoft.com/office/officeart/2008/layout/HalfCircleOrganizationChart"/>
    <dgm:cxn modelId="{FC38E928-C305-8049-AF53-A1C040AF78CA}" type="presParOf" srcId="{F2E45609-ABF4-2841-9B12-DE6CA52E05F9}" destId="{0E671043-F1EA-284E-902B-C077F019F7B2}" srcOrd="0" destOrd="0" presId="urn:microsoft.com/office/officeart/2008/layout/HalfCircleOrganizationChart"/>
    <dgm:cxn modelId="{80450499-EB84-5E43-BA65-2A33D47EA685}" type="presParOf" srcId="{0E671043-F1EA-284E-902B-C077F019F7B2}" destId="{12529CE3-D870-F644-A859-2C9D2E16BC5E}" srcOrd="0" destOrd="0" presId="urn:microsoft.com/office/officeart/2008/layout/HalfCircleOrganizationChart"/>
    <dgm:cxn modelId="{73ADDE8A-B61E-E045-B224-84A719C21DF0}" type="presParOf" srcId="{0E671043-F1EA-284E-902B-C077F019F7B2}" destId="{5B2285C7-D575-FF4D-83C5-7A2153CEFBC9}" srcOrd="1" destOrd="0" presId="urn:microsoft.com/office/officeart/2008/layout/HalfCircleOrganizationChart"/>
    <dgm:cxn modelId="{FF42388B-25BC-A04B-8458-B62C245F8A00}" type="presParOf" srcId="{0E671043-F1EA-284E-902B-C077F019F7B2}" destId="{2EE8D0F6-44EE-3A45-8594-B74E2C617C2D}" srcOrd="2" destOrd="0" presId="urn:microsoft.com/office/officeart/2008/layout/HalfCircleOrganizationChart"/>
    <dgm:cxn modelId="{2411E580-7734-7E4D-B225-72C23EEE8EF5}" type="presParOf" srcId="{0E671043-F1EA-284E-902B-C077F019F7B2}" destId="{415151B1-7310-8D43-BE15-421A7AFEF759}" srcOrd="3" destOrd="0" presId="urn:microsoft.com/office/officeart/2008/layout/HalfCircleOrganizationChart"/>
    <dgm:cxn modelId="{F47CFA0E-C866-DD46-B649-045E94B8C858}" type="presParOf" srcId="{F2E45609-ABF4-2841-9B12-DE6CA52E05F9}" destId="{BA5CEF31-B3D9-C742-81A1-0407B1CACB2E}" srcOrd="1" destOrd="0" presId="urn:microsoft.com/office/officeart/2008/layout/HalfCircleOrganizationChart"/>
    <dgm:cxn modelId="{3C100733-5F43-7841-9CEA-0F7A0C9017D2}" type="presParOf" srcId="{F2E45609-ABF4-2841-9B12-DE6CA52E05F9}" destId="{60431085-50BC-C24B-9991-0DCE73EF9ED5}" srcOrd="2" destOrd="0" presId="urn:microsoft.com/office/officeart/2008/layout/HalfCircleOrganizationChart"/>
    <dgm:cxn modelId="{14793F66-6B50-1948-8F31-745EE49009D0}" type="presParOf" srcId="{10B510B7-3DE9-7F4C-9BAC-BD7071DBD6DC}" destId="{3E539D81-6F1D-8E46-96B6-0C50213FD45A}" srcOrd="2" destOrd="0" presId="urn:microsoft.com/office/officeart/2008/layout/HalfCircleOrganizationChart"/>
    <dgm:cxn modelId="{649D60AD-6A4C-B047-8343-3BA9E21569EF}" type="presParOf" srcId="{10B510B7-3DE9-7F4C-9BAC-BD7071DBD6DC}" destId="{5D4564BE-1481-5547-A65D-1409C0326C67}" srcOrd="3" destOrd="0" presId="urn:microsoft.com/office/officeart/2008/layout/HalfCircleOrganizationChart"/>
    <dgm:cxn modelId="{E9D860AB-4582-F84A-8BD3-2C942089A224}" type="presParOf" srcId="{5D4564BE-1481-5547-A65D-1409C0326C67}" destId="{81C9AA68-4F42-8946-B980-177C779321DE}" srcOrd="0" destOrd="0" presId="urn:microsoft.com/office/officeart/2008/layout/HalfCircleOrganizationChart"/>
    <dgm:cxn modelId="{3BE9B790-D394-F54C-A03C-B808FA94644B}" type="presParOf" srcId="{81C9AA68-4F42-8946-B980-177C779321DE}" destId="{22E8ED35-0FEB-A443-9159-E8A6FCE2855D}" srcOrd="0" destOrd="0" presId="urn:microsoft.com/office/officeart/2008/layout/HalfCircleOrganizationChart"/>
    <dgm:cxn modelId="{8FD881E5-00CC-7F46-BCC9-C814DB5A7486}" type="presParOf" srcId="{81C9AA68-4F42-8946-B980-177C779321DE}" destId="{0CCFE36F-864C-AA4B-8C9B-261F1A7EAC59}" srcOrd="1" destOrd="0" presId="urn:microsoft.com/office/officeart/2008/layout/HalfCircleOrganizationChart"/>
    <dgm:cxn modelId="{6C6B4518-B5C2-E64D-9280-676CCA11DE81}" type="presParOf" srcId="{81C9AA68-4F42-8946-B980-177C779321DE}" destId="{1E70CF1D-8751-DD42-B02E-DF59FCF3B096}" srcOrd="2" destOrd="0" presId="urn:microsoft.com/office/officeart/2008/layout/HalfCircleOrganizationChart"/>
    <dgm:cxn modelId="{A536C9A2-6633-074B-9A81-F8814DFC63AA}" type="presParOf" srcId="{81C9AA68-4F42-8946-B980-177C779321DE}" destId="{F3D000CA-E609-CE40-A53B-0AFD7C0F3F97}" srcOrd="3" destOrd="0" presId="urn:microsoft.com/office/officeart/2008/layout/HalfCircleOrganizationChart"/>
    <dgm:cxn modelId="{8EE6A46D-03AC-4A42-836B-F162041E74AC}" type="presParOf" srcId="{5D4564BE-1481-5547-A65D-1409C0326C67}" destId="{F01F19A9-BED2-EE4B-8B86-87CCEE4B65CB}" srcOrd="1" destOrd="0" presId="urn:microsoft.com/office/officeart/2008/layout/HalfCircleOrganizationChart"/>
    <dgm:cxn modelId="{9A3E252D-F5EA-8746-94E7-F9C5DCBA943E}" type="presParOf" srcId="{5D4564BE-1481-5547-A65D-1409C0326C67}" destId="{E69C509A-F2A8-0B48-9013-45701F3841BA}" srcOrd="2" destOrd="0" presId="urn:microsoft.com/office/officeart/2008/layout/HalfCircleOrganizationChart"/>
    <dgm:cxn modelId="{06BBD2BF-2227-1949-AD33-E24E11CB0177}" type="presParOf" srcId="{10B510B7-3DE9-7F4C-9BAC-BD7071DBD6DC}" destId="{FF53B2CF-F64E-6D48-A1AB-E24727EEF758}" srcOrd="4" destOrd="0" presId="urn:microsoft.com/office/officeart/2008/layout/HalfCircleOrganizationChart"/>
    <dgm:cxn modelId="{438A73BB-1F36-C34E-8719-09C3A5ACB3DC}" type="presParOf" srcId="{10B510B7-3DE9-7F4C-9BAC-BD7071DBD6DC}" destId="{05A93E5F-53B3-2E45-947E-D7DFABBD8E68}" srcOrd="5" destOrd="0" presId="urn:microsoft.com/office/officeart/2008/layout/HalfCircleOrganizationChart"/>
    <dgm:cxn modelId="{E07343B6-579C-864F-9792-E153FB1BD54B}" type="presParOf" srcId="{05A93E5F-53B3-2E45-947E-D7DFABBD8E68}" destId="{1B54E3A3-2B41-0A4A-9762-A200D00B512F}" srcOrd="0" destOrd="0" presId="urn:microsoft.com/office/officeart/2008/layout/HalfCircleOrganizationChart"/>
    <dgm:cxn modelId="{5E19F3BF-3972-314D-81D9-14757C44110A}" type="presParOf" srcId="{1B54E3A3-2B41-0A4A-9762-A200D00B512F}" destId="{B05DF572-2BFF-BD40-81D7-5B0AB5D3BB8A}" srcOrd="0" destOrd="0" presId="urn:microsoft.com/office/officeart/2008/layout/HalfCircleOrganizationChart"/>
    <dgm:cxn modelId="{289D6145-DD3C-F54D-9619-23063907D0F1}" type="presParOf" srcId="{1B54E3A3-2B41-0A4A-9762-A200D00B512F}" destId="{65922D5D-7285-0E46-90CD-A1100DA51D63}" srcOrd="1" destOrd="0" presId="urn:microsoft.com/office/officeart/2008/layout/HalfCircleOrganizationChart"/>
    <dgm:cxn modelId="{D698EF5A-5E75-1641-A063-E2C3BC43A78F}" type="presParOf" srcId="{1B54E3A3-2B41-0A4A-9762-A200D00B512F}" destId="{6566F1FB-2684-3741-9C58-F422DB49C535}" srcOrd="2" destOrd="0" presId="urn:microsoft.com/office/officeart/2008/layout/HalfCircleOrganizationChart"/>
    <dgm:cxn modelId="{080D5556-597E-2C41-97A0-1A2220CB7439}" type="presParOf" srcId="{1B54E3A3-2B41-0A4A-9762-A200D00B512F}" destId="{2B997092-D63E-AE46-BAAC-D3175D7DE916}" srcOrd="3" destOrd="0" presId="urn:microsoft.com/office/officeart/2008/layout/HalfCircleOrganizationChart"/>
    <dgm:cxn modelId="{3DFB1D4B-0163-2546-9D89-D62DE6F249D5}" type="presParOf" srcId="{05A93E5F-53B3-2E45-947E-D7DFABBD8E68}" destId="{0A8F4240-724E-0342-AABB-D2EE5CF89B2C}" srcOrd="1" destOrd="0" presId="urn:microsoft.com/office/officeart/2008/layout/HalfCircleOrganizationChart"/>
    <dgm:cxn modelId="{3FE31319-C410-4B40-B05F-90BB663A27C0}" type="presParOf" srcId="{05A93E5F-53B3-2E45-947E-D7DFABBD8E68}" destId="{1CF02643-64C8-9247-A313-343C48734602}" srcOrd="2" destOrd="0" presId="urn:microsoft.com/office/officeart/2008/layout/HalfCircleOrganizationChart"/>
    <dgm:cxn modelId="{95706651-B55C-4843-ABCE-4C922C67BCD3}" type="presParOf" srcId="{10B510B7-3DE9-7F4C-9BAC-BD7071DBD6DC}" destId="{2111A41F-F5C6-1E45-A256-1D11BE1A7470}" srcOrd="6" destOrd="0" presId="urn:microsoft.com/office/officeart/2008/layout/HalfCircleOrganizationChart"/>
    <dgm:cxn modelId="{A87461F6-FBD0-734B-9574-846CD41BAC0A}" type="presParOf" srcId="{10B510B7-3DE9-7F4C-9BAC-BD7071DBD6DC}" destId="{992A3957-6EB3-C446-889B-27442C5FE0E0}" srcOrd="7" destOrd="0" presId="urn:microsoft.com/office/officeart/2008/layout/HalfCircleOrganizationChart"/>
    <dgm:cxn modelId="{3471FB45-2291-8D4D-A4BC-7EC4C42CA42E}" type="presParOf" srcId="{992A3957-6EB3-C446-889B-27442C5FE0E0}" destId="{30C0A7EB-B403-474B-BA4D-9E21AF64041E}" srcOrd="0" destOrd="0" presId="urn:microsoft.com/office/officeart/2008/layout/HalfCircleOrganizationChart"/>
    <dgm:cxn modelId="{C91C8380-1EE7-8641-94CE-4670D185E60F}" type="presParOf" srcId="{30C0A7EB-B403-474B-BA4D-9E21AF64041E}" destId="{06AD2E91-E897-6D4E-A045-10C710B3ED33}" srcOrd="0" destOrd="0" presId="urn:microsoft.com/office/officeart/2008/layout/HalfCircleOrganizationChart"/>
    <dgm:cxn modelId="{06C91D16-8A81-1D4F-96A9-0F8A3F74BEEB}" type="presParOf" srcId="{30C0A7EB-B403-474B-BA4D-9E21AF64041E}" destId="{97E1496C-5CED-7540-B355-C1F54BC1D4CB}" srcOrd="1" destOrd="0" presId="urn:microsoft.com/office/officeart/2008/layout/HalfCircleOrganizationChart"/>
    <dgm:cxn modelId="{2B5946E1-6E02-4240-B12D-CD0CB611671B}" type="presParOf" srcId="{30C0A7EB-B403-474B-BA4D-9E21AF64041E}" destId="{7BF683E3-A192-014C-9952-7062845518E2}" srcOrd="2" destOrd="0" presId="urn:microsoft.com/office/officeart/2008/layout/HalfCircleOrganizationChart"/>
    <dgm:cxn modelId="{2ED3ADB4-0493-654D-86CD-1B2FD76A1FAF}" type="presParOf" srcId="{30C0A7EB-B403-474B-BA4D-9E21AF64041E}" destId="{FCFB6284-D27D-764A-895D-D1632EE46C42}" srcOrd="3" destOrd="0" presId="urn:microsoft.com/office/officeart/2008/layout/HalfCircleOrganizationChart"/>
    <dgm:cxn modelId="{A3BDCD1C-667D-BD49-966B-FC2C6A2B1570}" type="presParOf" srcId="{992A3957-6EB3-C446-889B-27442C5FE0E0}" destId="{692DEF73-9C02-E645-9F17-88458049BD57}" srcOrd="1" destOrd="0" presId="urn:microsoft.com/office/officeart/2008/layout/HalfCircleOrganizationChart"/>
    <dgm:cxn modelId="{B5AC8465-9E97-1449-A7F9-CE1C62B9673C}" type="presParOf" srcId="{992A3957-6EB3-C446-889B-27442C5FE0E0}" destId="{014EBE3D-9A6B-CF49-8154-82E1029D0FC1}" srcOrd="2" destOrd="0" presId="urn:microsoft.com/office/officeart/2008/layout/HalfCircleOrganizationChart"/>
    <dgm:cxn modelId="{0155F9FB-F15B-914B-8D98-8386558956D6}" type="presParOf" srcId="{10B510B7-3DE9-7F4C-9BAC-BD7071DBD6DC}" destId="{41FD61CF-84EC-7446-844D-15C931D71FD0}" srcOrd="8" destOrd="0" presId="urn:microsoft.com/office/officeart/2008/layout/HalfCircleOrganizationChart"/>
    <dgm:cxn modelId="{E47EF7C3-8DD0-6A41-AAFF-AF00D5C3543C}" type="presParOf" srcId="{10B510B7-3DE9-7F4C-9BAC-BD7071DBD6DC}" destId="{92063E12-3B6C-384B-A47F-4FBF2C3D6F27}" srcOrd="9" destOrd="0" presId="urn:microsoft.com/office/officeart/2008/layout/HalfCircleOrganizationChart"/>
    <dgm:cxn modelId="{AA8A217A-B69C-F243-A69C-DDD945CC613E}" type="presParOf" srcId="{92063E12-3B6C-384B-A47F-4FBF2C3D6F27}" destId="{0D8C8CB1-151B-B340-83F0-CEBCB0AF368C}" srcOrd="0" destOrd="0" presId="urn:microsoft.com/office/officeart/2008/layout/HalfCircleOrganizationChart"/>
    <dgm:cxn modelId="{A84CFC91-C2C0-4B4B-A237-780C4BCCDA2E}" type="presParOf" srcId="{0D8C8CB1-151B-B340-83F0-CEBCB0AF368C}" destId="{23FA75FD-4281-CA48-9057-F03A1725640C}" srcOrd="0" destOrd="0" presId="urn:microsoft.com/office/officeart/2008/layout/HalfCircleOrganizationChart"/>
    <dgm:cxn modelId="{58DD4489-7414-5C40-B30D-5EB281AC6FE5}" type="presParOf" srcId="{0D8C8CB1-151B-B340-83F0-CEBCB0AF368C}" destId="{076D9266-71FD-BE4A-9D25-E4E72D7AA40F}" srcOrd="1" destOrd="0" presId="urn:microsoft.com/office/officeart/2008/layout/HalfCircleOrganizationChart"/>
    <dgm:cxn modelId="{103BA01F-155C-D64C-A9A2-743B76B7863D}" type="presParOf" srcId="{0D8C8CB1-151B-B340-83F0-CEBCB0AF368C}" destId="{4715A320-F618-DD4C-B93B-07B2238C5898}" srcOrd="2" destOrd="0" presId="urn:microsoft.com/office/officeart/2008/layout/HalfCircleOrganizationChart"/>
    <dgm:cxn modelId="{0269C22B-D695-BF4D-8B38-8E9D200DA37A}" type="presParOf" srcId="{0D8C8CB1-151B-B340-83F0-CEBCB0AF368C}" destId="{C3E8691F-22C3-C548-9D72-594F5AC27ACD}" srcOrd="3" destOrd="0" presId="urn:microsoft.com/office/officeart/2008/layout/HalfCircleOrganizationChart"/>
    <dgm:cxn modelId="{D3750B97-0863-874D-88AA-08B6FDB9F771}" type="presParOf" srcId="{92063E12-3B6C-384B-A47F-4FBF2C3D6F27}" destId="{1086B6DF-8529-5249-8F6B-10F1489A738B}" srcOrd="1" destOrd="0" presId="urn:microsoft.com/office/officeart/2008/layout/HalfCircleOrganizationChart"/>
    <dgm:cxn modelId="{FF9AFF2A-9826-EB4C-9779-95FB6BF466A2}" type="presParOf" srcId="{92063E12-3B6C-384B-A47F-4FBF2C3D6F27}" destId="{5CAA89F4-ECA9-7E47-AA05-2C646FE423A8}" srcOrd="2" destOrd="0" presId="urn:microsoft.com/office/officeart/2008/layout/HalfCircleOrganizationChart"/>
    <dgm:cxn modelId="{97A41697-D77D-3741-8E08-56569B9D9FD9}" type="presParOf" srcId="{AA816454-1E88-8E43-850A-8A75970C7AD6}" destId="{FD76DB66-4C50-DB41-A662-850D1F7C0830}" srcOrd="2" destOrd="0" presId="urn:microsoft.com/office/officeart/2008/layout/HalfCircleOrganizationChart"/>
    <dgm:cxn modelId="{564BE001-81EE-FF4A-88CD-D123C2D1A1D2}" type="presParOf" srcId="{18B7E3A8-7470-FE4C-9CD7-6552CD24729B}" destId="{8A5F3BA4-CD2C-A94B-99E8-59E303BF33C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42B90-3BEC-3441-9065-A2DC136BA2D2}">
      <dsp:nvSpPr>
        <dsp:cNvPr id="0" name=""/>
        <dsp:cNvSpPr/>
      </dsp:nvSpPr>
      <dsp:spPr>
        <a:xfrm>
          <a:off x="5845916" y="2104587"/>
          <a:ext cx="91440" cy="423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BF212-2BC6-8346-B3F4-48631B882BAA}">
      <dsp:nvSpPr>
        <dsp:cNvPr id="0" name=""/>
        <dsp:cNvSpPr/>
      </dsp:nvSpPr>
      <dsp:spPr>
        <a:xfrm>
          <a:off x="3404710" y="2104587"/>
          <a:ext cx="91440" cy="423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87938-4510-E145-935E-916FCEED11CE}">
      <dsp:nvSpPr>
        <dsp:cNvPr id="0" name=""/>
        <dsp:cNvSpPr/>
      </dsp:nvSpPr>
      <dsp:spPr>
        <a:xfrm>
          <a:off x="963505" y="2104587"/>
          <a:ext cx="91440" cy="423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BD42F-21C9-EE47-8E34-D2898689F2B5}">
      <dsp:nvSpPr>
        <dsp:cNvPr id="0" name=""/>
        <dsp:cNvSpPr/>
      </dsp:nvSpPr>
      <dsp:spPr>
        <a:xfrm>
          <a:off x="504844" y="1095825"/>
          <a:ext cx="1008762" cy="10087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A4497-FB2D-8645-95CC-4C0E92058358}">
      <dsp:nvSpPr>
        <dsp:cNvPr id="0" name=""/>
        <dsp:cNvSpPr/>
      </dsp:nvSpPr>
      <dsp:spPr>
        <a:xfrm>
          <a:off x="504844" y="1095825"/>
          <a:ext cx="1008762" cy="10087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5825B-3869-E246-9FC7-8C5F31C1B1F8}">
      <dsp:nvSpPr>
        <dsp:cNvPr id="0" name=""/>
        <dsp:cNvSpPr/>
      </dsp:nvSpPr>
      <dsp:spPr>
        <a:xfrm>
          <a:off x="463" y="1277402"/>
          <a:ext cx="2017524" cy="645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User Authentication</a:t>
          </a:r>
        </a:p>
      </dsp:txBody>
      <dsp:txXfrm>
        <a:off x="463" y="1277402"/>
        <a:ext cx="2017524" cy="645607"/>
      </dsp:txXfrm>
    </dsp:sp>
    <dsp:sp modelId="{BD520F6D-7128-034C-874E-5192FD8553D7}">
      <dsp:nvSpPr>
        <dsp:cNvPr id="0" name=""/>
        <dsp:cNvSpPr/>
      </dsp:nvSpPr>
      <dsp:spPr>
        <a:xfrm>
          <a:off x="504844" y="2528268"/>
          <a:ext cx="1008762" cy="10087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AFF3B-D011-2D48-B35F-4322838627D0}">
      <dsp:nvSpPr>
        <dsp:cNvPr id="0" name=""/>
        <dsp:cNvSpPr/>
      </dsp:nvSpPr>
      <dsp:spPr>
        <a:xfrm>
          <a:off x="504844" y="2528268"/>
          <a:ext cx="1008762" cy="10087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158BA-DA7E-6B44-9965-2C2CD073272E}">
      <dsp:nvSpPr>
        <dsp:cNvPr id="0" name=""/>
        <dsp:cNvSpPr/>
      </dsp:nvSpPr>
      <dsp:spPr>
        <a:xfrm>
          <a:off x="463" y="2709845"/>
          <a:ext cx="2017524" cy="645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Auth0</a:t>
          </a:r>
          <a:endParaRPr lang="en-US" sz="20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463" y="2709845"/>
        <a:ext cx="2017524" cy="645607"/>
      </dsp:txXfrm>
    </dsp:sp>
    <dsp:sp modelId="{743176BB-2BA3-6442-84B6-2FC6425E25B2}">
      <dsp:nvSpPr>
        <dsp:cNvPr id="0" name=""/>
        <dsp:cNvSpPr/>
      </dsp:nvSpPr>
      <dsp:spPr>
        <a:xfrm>
          <a:off x="2946049" y="1095825"/>
          <a:ext cx="1008762" cy="10087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B8FD1-B9F7-C94B-9471-0DDB15BB0A68}">
      <dsp:nvSpPr>
        <dsp:cNvPr id="0" name=""/>
        <dsp:cNvSpPr/>
      </dsp:nvSpPr>
      <dsp:spPr>
        <a:xfrm>
          <a:off x="2946049" y="1095825"/>
          <a:ext cx="1008762" cy="10087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96CF1-6596-6F4C-9C02-1C9E7B139DF3}">
      <dsp:nvSpPr>
        <dsp:cNvPr id="0" name=""/>
        <dsp:cNvSpPr/>
      </dsp:nvSpPr>
      <dsp:spPr>
        <a:xfrm>
          <a:off x="2441668" y="1277402"/>
          <a:ext cx="2017524" cy="645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Subscription Service</a:t>
          </a:r>
          <a:endParaRPr lang="en-US" sz="20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2441668" y="1277402"/>
        <a:ext cx="2017524" cy="645607"/>
      </dsp:txXfrm>
    </dsp:sp>
    <dsp:sp modelId="{62B2B100-09E7-EB48-A2AC-1A197E999464}">
      <dsp:nvSpPr>
        <dsp:cNvPr id="0" name=""/>
        <dsp:cNvSpPr/>
      </dsp:nvSpPr>
      <dsp:spPr>
        <a:xfrm>
          <a:off x="2946049" y="2528268"/>
          <a:ext cx="1008762" cy="10087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02046-CB45-3C44-AB3B-BBAAA3A97528}">
      <dsp:nvSpPr>
        <dsp:cNvPr id="0" name=""/>
        <dsp:cNvSpPr/>
      </dsp:nvSpPr>
      <dsp:spPr>
        <a:xfrm>
          <a:off x="2946049" y="2528268"/>
          <a:ext cx="1008762" cy="10087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13E1-9C02-FF49-994A-67B927FE1E60}">
      <dsp:nvSpPr>
        <dsp:cNvPr id="0" name=""/>
        <dsp:cNvSpPr/>
      </dsp:nvSpPr>
      <dsp:spPr>
        <a:xfrm>
          <a:off x="2441668" y="2709845"/>
          <a:ext cx="2017524" cy="645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Stripe</a:t>
          </a:r>
          <a:endParaRPr lang="en-US" sz="20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2441668" y="2709845"/>
        <a:ext cx="2017524" cy="645607"/>
      </dsp:txXfrm>
    </dsp:sp>
    <dsp:sp modelId="{5D748684-E4F3-E24B-8C31-7BDF8A13AF56}">
      <dsp:nvSpPr>
        <dsp:cNvPr id="0" name=""/>
        <dsp:cNvSpPr/>
      </dsp:nvSpPr>
      <dsp:spPr>
        <a:xfrm>
          <a:off x="5387254" y="1095825"/>
          <a:ext cx="1008762" cy="10087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2C2C9-30D5-3B43-9760-B72520D63ADE}">
      <dsp:nvSpPr>
        <dsp:cNvPr id="0" name=""/>
        <dsp:cNvSpPr/>
      </dsp:nvSpPr>
      <dsp:spPr>
        <a:xfrm>
          <a:off x="5387254" y="1095825"/>
          <a:ext cx="1008762" cy="10087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D72D1-2A22-444D-936A-79F558601788}">
      <dsp:nvSpPr>
        <dsp:cNvPr id="0" name=""/>
        <dsp:cNvSpPr/>
      </dsp:nvSpPr>
      <dsp:spPr>
        <a:xfrm>
          <a:off x="4882873" y="1277402"/>
          <a:ext cx="2017524" cy="645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PDF Generation</a:t>
          </a:r>
          <a:endParaRPr lang="en-US" sz="20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4882873" y="1277402"/>
        <a:ext cx="2017524" cy="645607"/>
      </dsp:txXfrm>
    </dsp:sp>
    <dsp:sp modelId="{FEC831A7-977F-FA43-A980-7D3D49E87EAD}">
      <dsp:nvSpPr>
        <dsp:cNvPr id="0" name=""/>
        <dsp:cNvSpPr/>
      </dsp:nvSpPr>
      <dsp:spPr>
        <a:xfrm>
          <a:off x="5387254" y="2528268"/>
          <a:ext cx="1008762" cy="10087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6193A-AC42-8748-853B-C1AEE3EEDF16}">
      <dsp:nvSpPr>
        <dsp:cNvPr id="0" name=""/>
        <dsp:cNvSpPr/>
      </dsp:nvSpPr>
      <dsp:spPr>
        <a:xfrm>
          <a:off x="5387254" y="2528268"/>
          <a:ext cx="1008762" cy="10087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948E1-F20C-B94C-A5DA-8C4B71217CE5}">
      <dsp:nvSpPr>
        <dsp:cNvPr id="0" name=""/>
        <dsp:cNvSpPr/>
      </dsp:nvSpPr>
      <dsp:spPr>
        <a:xfrm>
          <a:off x="4882873" y="2709845"/>
          <a:ext cx="2017524" cy="645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Weasyprint</a:t>
          </a:r>
          <a:endParaRPr lang="en-US" sz="20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4882873" y="2709845"/>
        <a:ext cx="2017524" cy="645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D61CF-84EC-7446-844D-15C931D71FD0}">
      <dsp:nvSpPr>
        <dsp:cNvPr id="0" name=""/>
        <dsp:cNvSpPr/>
      </dsp:nvSpPr>
      <dsp:spPr>
        <a:xfrm>
          <a:off x="5547715" y="1451572"/>
          <a:ext cx="550677" cy="375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972"/>
              </a:lnTo>
              <a:lnTo>
                <a:pt x="550677" y="375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1A41F-F5C6-1E45-A256-1D11BE1A7470}">
      <dsp:nvSpPr>
        <dsp:cNvPr id="0" name=""/>
        <dsp:cNvSpPr/>
      </dsp:nvSpPr>
      <dsp:spPr>
        <a:xfrm>
          <a:off x="5547715" y="1451572"/>
          <a:ext cx="550677" cy="2909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9013"/>
              </a:lnTo>
              <a:lnTo>
                <a:pt x="550677" y="2909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3B2CF-F64E-6D48-A1AB-E24727EEF758}">
      <dsp:nvSpPr>
        <dsp:cNvPr id="0" name=""/>
        <dsp:cNvSpPr/>
      </dsp:nvSpPr>
      <dsp:spPr>
        <a:xfrm>
          <a:off x="5547715" y="1451572"/>
          <a:ext cx="550677" cy="205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054"/>
              </a:lnTo>
              <a:lnTo>
                <a:pt x="550677" y="205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39D81-6F1D-8E46-96B6-0C50213FD45A}">
      <dsp:nvSpPr>
        <dsp:cNvPr id="0" name=""/>
        <dsp:cNvSpPr/>
      </dsp:nvSpPr>
      <dsp:spPr>
        <a:xfrm>
          <a:off x="5547715" y="1451572"/>
          <a:ext cx="550677" cy="1209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096"/>
              </a:lnTo>
              <a:lnTo>
                <a:pt x="550677" y="1209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1E1C0-5E2E-8244-A79A-14CFA96CF476}">
      <dsp:nvSpPr>
        <dsp:cNvPr id="0" name=""/>
        <dsp:cNvSpPr/>
      </dsp:nvSpPr>
      <dsp:spPr>
        <a:xfrm>
          <a:off x="5547715" y="1451572"/>
          <a:ext cx="550677" cy="35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137"/>
              </a:lnTo>
              <a:lnTo>
                <a:pt x="550677" y="359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5F5A-3CE1-134F-9967-F070AB8BF43A}">
      <dsp:nvSpPr>
        <dsp:cNvPr id="0" name=""/>
        <dsp:cNvSpPr/>
      </dsp:nvSpPr>
      <dsp:spPr>
        <a:xfrm>
          <a:off x="4099193" y="601614"/>
          <a:ext cx="1448521" cy="25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8"/>
              </a:lnTo>
              <a:lnTo>
                <a:pt x="1448521" y="125698"/>
              </a:lnTo>
              <a:lnTo>
                <a:pt x="1448521" y="251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6C05A-4554-0E4A-B272-7526C72D3798}">
      <dsp:nvSpPr>
        <dsp:cNvPr id="0" name=""/>
        <dsp:cNvSpPr/>
      </dsp:nvSpPr>
      <dsp:spPr>
        <a:xfrm>
          <a:off x="4053473" y="601614"/>
          <a:ext cx="91440" cy="251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43709-2180-4445-906F-54723E166619}">
      <dsp:nvSpPr>
        <dsp:cNvPr id="0" name=""/>
        <dsp:cNvSpPr/>
      </dsp:nvSpPr>
      <dsp:spPr>
        <a:xfrm>
          <a:off x="2650672" y="601614"/>
          <a:ext cx="1448521" cy="251396"/>
        </a:xfrm>
        <a:custGeom>
          <a:avLst/>
          <a:gdLst/>
          <a:ahLst/>
          <a:cxnLst/>
          <a:rect l="0" t="0" r="0" b="0"/>
          <a:pathLst>
            <a:path>
              <a:moveTo>
                <a:pt x="1448521" y="0"/>
              </a:moveTo>
              <a:lnTo>
                <a:pt x="1448521" y="125698"/>
              </a:lnTo>
              <a:lnTo>
                <a:pt x="0" y="125698"/>
              </a:lnTo>
              <a:lnTo>
                <a:pt x="0" y="251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7707E-06AA-4649-A700-98331C795EEC}">
      <dsp:nvSpPr>
        <dsp:cNvPr id="0" name=""/>
        <dsp:cNvSpPr/>
      </dsp:nvSpPr>
      <dsp:spPr>
        <a:xfrm>
          <a:off x="3799912" y="3051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BBCCD-FB4E-CC49-A899-81027ED31F9F}">
      <dsp:nvSpPr>
        <dsp:cNvPr id="0" name=""/>
        <dsp:cNvSpPr/>
      </dsp:nvSpPr>
      <dsp:spPr>
        <a:xfrm>
          <a:off x="3799912" y="3051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D4531-C0AD-7344-B09C-2DFEC1ECA574}">
      <dsp:nvSpPr>
        <dsp:cNvPr id="0" name=""/>
        <dsp:cNvSpPr/>
      </dsp:nvSpPr>
      <dsp:spPr>
        <a:xfrm>
          <a:off x="3500631" y="110793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Webapp</a:t>
          </a:r>
          <a:endParaRPr lang="en-US" sz="1300" kern="1200" dirty="0"/>
        </a:p>
      </dsp:txBody>
      <dsp:txXfrm>
        <a:off x="3500631" y="110793"/>
        <a:ext cx="1197124" cy="383079"/>
      </dsp:txXfrm>
    </dsp:sp>
    <dsp:sp modelId="{E44B50B0-8F4C-924A-A968-1789C12730C1}">
      <dsp:nvSpPr>
        <dsp:cNvPr id="0" name=""/>
        <dsp:cNvSpPr/>
      </dsp:nvSpPr>
      <dsp:spPr>
        <a:xfrm>
          <a:off x="2351391" y="853010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617C4-0E10-844F-ABE6-9EF9DE26C120}">
      <dsp:nvSpPr>
        <dsp:cNvPr id="0" name=""/>
        <dsp:cNvSpPr/>
      </dsp:nvSpPr>
      <dsp:spPr>
        <a:xfrm>
          <a:off x="2351391" y="853010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C083B-1F25-6549-9A58-7C9FEC33C6E4}">
      <dsp:nvSpPr>
        <dsp:cNvPr id="0" name=""/>
        <dsp:cNvSpPr/>
      </dsp:nvSpPr>
      <dsp:spPr>
        <a:xfrm>
          <a:off x="2052110" y="960751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 Flask</a:t>
          </a:r>
        </a:p>
      </dsp:txBody>
      <dsp:txXfrm>
        <a:off x="2052110" y="960751"/>
        <a:ext cx="1197124" cy="383079"/>
      </dsp:txXfrm>
    </dsp:sp>
    <dsp:sp modelId="{D7B3A559-85E5-EA4D-A118-4938F6A4CB69}">
      <dsp:nvSpPr>
        <dsp:cNvPr id="0" name=""/>
        <dsp:cNvSpPr/>
      </dsp:nvSpPr>
      <dsp:spPr>
        <a:xfrm>
          <a:off x="3799912" y="853010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CD26A-9E92-8A45-8C88-6B5562152933}">
      <dsp:nvSpPr>
        <dsp:cNvPr id="0" name=""/>
        <dsp:cNvSpPr/>
      </dsp:nvSpPr>
      <dsp:spPr>
        <a:xfrm>
          <a:off x="3799912" y="853010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1A786-7BCA-D944-85BA-9EDF5EE54746}">
      <dsp:nvSpPr>
        <dsp:cNvPr id="0" name=""/>
        <dsp:cNvSpPr/>
      </dsp:nvSpPr>
      <dsp:spPr>
        <a:xfrm>
          <a:off x="3500631" y="960751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Amazon Web Services</a:t>
          </a:r>
        </a:p>
      </dsp:txBody>
      <dsp:txXfrm>
        <a:off x="3500631" y="960751"/>
        <a:ext cx="1197124" cy="383079"/>
      </dsp:txXfrm>
    </dsp:sp>
    <dsp:sp modelId="{EDC400EA-4E6D-7649-AB2C-F2E71C6561A3}">
      <dsp:nvSpPr>
        <dsp:cNvPr id="0" name=""/>
        <dsp:cNvSpPr/>
      </dsp:nvSpPr>
      <dsp:spPr>
        <a:xfrm>
          <a:off x="5248433" y="853010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50C62-09CA-2742-B6B6-C3885217F366}">
      <dsp:nvSpPr>
        <dsp:cNvPr id="0" name=""/>
        <dsp:cNvSpPr/>
      </dsp:nvSpPr>
      <dsp:spPr>
        <a:xfrm>
          <a:off x="5248433" y="853010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04051-E515-C44B-BC25-8BCB13AD4B1E}">
      <dsp:nvSpPr>
        <dsp:cNvPr id="0" name=""/>
        <dsp:cNvSpPr/>
      </dsp:nvSpPr>
      <dsp:spPr>
        <a:xfrm>
          <a:off x="4949152" y="960751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Languages</a:t>
          </a:r>
        </a:p>
      </dsp:txBody>
      <dsp:txXfrm>
        <a:off x="4949152" y="960751"/>
        <a:ext cx="1197124" cy="383079"/>
      </dsp:txXfrm>
    </dsp:sp>
    <dsp:sp modelId="{5B2285C7-D575-FF4D-83C5-7A2153CEFBC9}">
      <dsp:nvSpPr>
        <dsp:cNvPr id="0" name=""/>
        <dsp:cNvSpPr/>
      </dsp:nvSpPr>
      <dsp:spPr>
        <a:xfrm>
          <a:off x="6026564" y="1702969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8D0F6-44EE-3A45-8594-B74E2C617C2D}">
      <dsp:nvSpPr>
        <dsp:cNvPr id="0" name=""/>
        <dsp:cNvSpPr/>
      </dsp:nvSpPr>
      <dsp:spPr>
        <a:xfrm>
          <a:off x="6026564" y="1702969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29CE3-D870-F644-A859-2C9D2E16BC5E}">
      <dsp:nvSpPr>
        <dsp:cNvPr id="0" name=""/>
        <dsp:cNvSpPr/>
      </dsp:nvSpPr>
      <dsp:spPr>
        <a:xfrm>
          <a:off x="5727283" y="1810710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CSS</a:t>
          </a:r>
        </a:p>
      </dsp:txBody>
      <dsp:txXfrm>
        <a:off x="5727283" y="1810710"/>
        <a:ext cx="1197124" cy="383079"/>
      </dsp:txXfrm>
    </dsp:sp>
    <dsp:sp modelId="{0CCFE36F-864C-AA4B-8C9B-261F1A7EAC59}">
      <dsp:nvSpPr>
        <dsp:cNvPr id="0" name=""/>
        <dsp:cNvSpPr/>
      </dsp:nvSpPr>
      <dsp:spPr>
        <a:xfrm>
          <a:off x="6026564" y="2552927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0CF1D-8751-DD42-B02E-DF59FCF3B096}">
      <dsp:nvSpPr>
        <dsp:cNvPr id="0" name=""/>
        <dsp:cNvSpPr/>
      </dsp:nvSpPr>
      <dsp:spPr>
        <a:xfrm>
          <a:off x="6026564" y="2552927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8ED35-0FEB-A443-9159-E8A6FCE2855D}">
      <dsp:nvSpPr>
        <dsp:cNvPr id="0" name=""/>
        <dsp:cNvSpPr/>
      </dsp:nvSpPr>
      <dsp:spPr>
        <a:xfrm>
          <a:off x="5727283" y="2660669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JS</a:t>
          </a:r>
        </a:p>
      </dsp:txBody>
      <dsp:txXfrm>
        <a:off x="5727283" y="2660669"/>
        <a:ext cx="1197124" cy="383079"/>
      </dsp:txXfrm>
    </dsp:sp>
    <dsp:sp modelId="{65922D5D-7285-0E46-90CD-A1100DA51D63}">
      <dsp:nvSpPr>
        <dsp:cNvPr id="0" name=""/>
        <dsp:cNvSpPr/>
      </dsp:nvSpPr>
      <dsp:spPr>
        <a:xfrm>
          <a:off x="6026564" y="3402886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6F1FB-2684-3741-9C58-F422DB49C535}">
      <dsp:nvSpPr>
        <dsp:cNvPr id="0" name=""/>
        <dsp:cNvSpPr/>
      </dsp:nvSpPr>
      <dsp:spPr>
        <a:xfrm>
          <a:off x="6026564" y="3402886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DF572-2BFF-BD40-81D7-5B0AB5D3BB8A}">
      <dsp:nvSpPr>
        <dsp:cNvPr id="0" name=""/>
        <dsp:cNvSpPr/>
      </dsp:nvSpPr>
      <dsp:spPr>
        <a:xfrm>
          <a:off x="5727283" y="3510627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AngularJS</a:t>
          </a:r>
        </a:p>
      </dsp:txBody>
      <dsp:txXfrm>
        <a:off x="5727283" y="3510627"/>
        <a:ext cx="1197124" cy="383079"/>
      </dsp:txXfrm>
    </dsp:sp>
    <dsp:sp modelId="{97E1496C-5CED-7540-B355-C1F54BC1D4CB}">
      <dsp:nvSpPr>
        <dsp:cNvPr id="0" name=""/>
        <dsp:cNvSpPr/>
      </dsp:nvSpPr>
      <dsp:spPr>
        <a:xfrm>
          <a:off x="6026564" y="4252845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683E3-A192-014C-9952-7062845518E2}">
      <dsp:nvSpPr>
        <dsp:cNvPr id="0" name=""/>
        <dsp:cNvSpPr/>
      </dsp:nvSpPr>
      <dsp:spPr>
        <a:xfrm>
          <a:off x="6026564" y="4252845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D2E91-E897-6D4E-A045-10C710B3ED33}">
      <dsp:nvSpPr>
        <dsp:cNvPr id="0" name=""/>
        <dsp:cNvSpPr/>
      </dsp:nvSpPr>
      <dsp:spPr>
        <a:xfrm>
          <a:off x="5727283" y="4360586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Python</a:t>
          </a:r>
        </a:p>
      </dsp:txBody>
      <dsp:txXfrm>
        <a:off x="5727283" y="4360586"/>
        <a:ext cx="1197124" cy="383079"/>
      </dsp:txXfrm>
    </dsp:sp>
    <dsp:sp modelId="{076D9266-71FD-BE4A-9D25-E4E72D7AA40F}">
      <dsp:nvSpPr>
        <dsp:cNvPr id="0" name=""/>
        <dsp:cNvSpPr/>
      </dsp:nvSpPr>
      <dsp:spPr>
        <a:xfrm>
          <a:off x="6026564" y="5102803"/>
          <a:ext cx="598562" cy="5985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5A320-F618-DD4C-B93B-07B2238C5898}">
      <dsp:nvSpPr>
        <dsp:cNvPr id="0" name=""/>
        <dsp:cNvSpPr/>
      </dsp:nvSpPr>
      <dsp:spPr>
        <a:xfrm>
          <a:off x="6026564" y="5102803"/>
          <a:ext cx="598562" cy="5985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A75FD-4281-CA48-9057-F03A1725640C}">
      <dsp:nvSpPr>
        <dsp:cNvPr id="0" name=""/>
        <dsp:cNvSpPr/>
      </dsp:nvSpPr>
      <dsp:spPr>
        <a:xfrm>
          <a:off x="5727283" y="5210545"/>
          <a:ext cx="1197124" cy="383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HTML</a:t>
          </a:r>
        </a:p>
      </dsp:txBody>
      <dsp:txXfrm>
        <a:off x="5727283" y="5210545"/>
        <a:ext cx="1197124" cy="383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6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6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2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5F51-D46D-80E2-CA51-B0E817F41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484" b="353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2EEE-B18A-CCCE-B169-E93485BF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MysampleSize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5FA5A-BB10-DA43-73EF-F58B9D5D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Jurgis Stepenka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09A9-93A8-07B7-A3A2-CA78E6B4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6285259-9876-E5D3-2BE1-F9AD151AD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8" r="23435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9081-048E-2CB3-E73F-3693EFB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Statistical calculation website, helps researchers design experiments such that they are statistically reproducible.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Includes tools such as a power plot generator, a sample size calculator, random number generator etc.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by step experiment design guide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4874-A163-4BA3-5264-7372C6F4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BEE0-47D2-45CF-D0E4-ABAEC0F8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Pre-clinical researchers, who want to conduct experiments but don’t have the statistical knowledge to make it reproducible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Over course of last semester the website was made free and removed logins, to further connect with the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1274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B9CF-D237-1644-4FEA-99EAD889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Why this project?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7F3BF72-D948-BE32-6580-8D7907CF2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A8D2-4672-9F75-76A2-02235BA2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Minor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in stats, 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which works well with a website that focuses on statistical calculations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Gives me experience working with an existing project, coming in and understanding how it works in order to successfully make changes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3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73D-AA23-D39C-EFB7-2037B0E7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6A88BC-C9A4-EF6C-98F8-F541D8144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187729"/>
              </p:ext>
            </p:extLst>
          </p:nvPr>
        </p:nvGraphicFramePr>
        <p:xfrm>
          <a:off x="1" y="1153582"/>
          <a:ext cx="6900862" cy="46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D320DA-A999-AC89-C6E0-E90107604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842139"/>
              </p:ext>
            </p:extLst>
          </p:nvPr>
        </p:nvGraphicFramePr>
        <p:xfrm>
          <a:off x="4872038" y="757238"/>
          <a:ext cx="8976519" cy="570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848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124-10D6-E8FE-7560-BEC16122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8558213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149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Calibri</vt:lpstr>
      <vt:lpstr>FUTURA MEDIUM</vt:lpstr>
      <vt:lpstr>FUTURA MEDIUM</vt:lpstr>
      <vt:lpstr>Trade Gothic Next Cond</vt:lpstr>
      <vt:lpstr>Trade Gothic Next Light</vt:lpstr>
      <vt:lpstr>AfterglowVTI</vt:lpstr>
      <vt:lpstr>MysampleSize</vt:lpstr>
      <vt:lpstr>Purpose</vt:lpstr>
      <vt:lpstr>Target audience</vt:lpstr>
      <vt:lpstr>Why this project?</vt:lpstr>
      <vt:lpstr>Technologies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MysampleSize</dc:title>
  <dc:creator>Stepenka, Jurgis</dc:creator>
  <cp:lastModifiedBy>Stepenka, Jurgis</cp:lastModifiedBy>
  <cp:revision>27</cp:revision>
  <dcterms:created xsi:type="dcterms:W3CDTF">2023-09-06T16:49:40Z</dcterms:created>
  <dcterms:modified xsi:type="dcterms:W3CDTF">2024-01-23T00:01:12Z</dcterms:modified>
</cp:coreProperties>
</file>