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4" r:id="rId4"/>
    <p:sldId id="260" r:id="rId5"/>
    <p:sldId id="267" r:id="rId6"/>
    <p:sldId id="280" r:id="rId7"/>
    <p:sldId id="281" r:id="rId8"/>
    <p:sldId id="261" r:id="rId9"/>
    <p:sldId id="269" r:id="rId10"/>
    <p:sldId id="282" r:id="rId11"/>
    <p:sldId id="262" r:id="rId12"/>
    <p:sldId id="270" r:id="rId13"/>
    <p:sldId id="283" r:id="rId14"/>
    <p:sldId id="271" r:id="rId15"/>
    <p:sldId id="276" r:id="rId16"/>
    <p:sldId id="284" r:id="rId17"/>
    <p:sldId id="279" r:id="rId18"/>
    <p:sldId id="258"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741"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A8F85-994E-4A94-B94D-F87E33242CC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FA2DFF3-DC7A-41CA-BD09-3E40E6D561AD}">
      <dgm:prSet phldrT="[Text]"/>
      <dgm:spPr/>
      <dgm:t>
        <a:bodyPr/>
        <a:lstStyle/>
        <a:p>
          <a:r>
            <a:rPr lang="en-US" dirty="0" smtClean="0"/>
            <a:t>Stripe payment</a:t>
          </a:r>
          <a:endParaRPr lang="en-US" dirty="0"/>
        </a:p>
      </dgm:t>
    </dgm:pt>
    <dgm:pt modelId="{A6B1CCCA-1698-4637-8B26-B9BD76556CD0}" type="parTrans" cxnId="{5F01D9B6-011E-46C2-9F5B-DCE6EFA8E207}">
      <dgm:prSet/>
      <dgm:spPr/>
      <dgm:t>
        <a:bodyPr/>
        <a:lstStyle/>
        <a:p>
          <a:endParaRPr lang="en-US"/>
        </a:p>
      </dgm:t>
    </dgm:pt>
    <dgm:pt modelId="{E38787A5-3ED3-4535-B403-82B284463A5A}" type="sibTrans" cxnId="{5F01D9B6-011E-46C2-9F5B-DCE6EFA8E207}">
      <dgm:prSet/>
      <dgm:spPr/>
      <dgm:t>
        <a:bodyPr/>
        <a:lstStyle/>
        <a:p>
          <a:endParaRPr lang="en-US"/>
        </a:p>
      </dgm:t>
    </dgm:pt>
    <dgm:pt modelId="{EA6B5810-B863-4FFF-BEDE-9CCBE9116F5E}">
      <dgm:prSet phldrT="[Text]"/>
      <dgm:spPr/>
      <dgm:t>
        <a:bodyPr/>
        <a:lstStyle/>
        <a:p>
          <a:r>
            <a:rPr lang="en-US" dirty="0" smtClean="0"/>
            <a:t>Create Stripe customer and subscription</a:t>
          </a:r>
          <a:endParaRPr lang="en-US" dirty="0"/>
        </a:p>
      </dgm:t>
    </dgm:pt>
    <dgm:pt modelId="{AC9F0EC7-9D3A-4E1A-A49C-AFA8F17998B4}" type="parTrans" cxnId="{D988B9AA-D772-4B5A-9D96-563CE6B677A3}">
      <dgm:prSet/>
      <dgm:spPr/>
      <dgm:t>
        <a:bodyPr/>
        <a:lstStyle/>
        <a:p>
          <a:endParaRPr lang="en-US"/>
        </a:p>
      </dgm:t>
    </dgm:pt>
    <dgm:pt modelId="{288BD30A-83FA-4B88-A3A9-5241A833314C}" type="sibTrans" cxnId="{D988B9AA-D772-4B5A-9D96-563CE6B677A3}">
      <dgm:prSet/>
      <dgm:spPr/>
      <dgm:t>
        <a:bodyPr/>
        <a:lstStyle/>
        <a:p>
          <a:endParaRPr lang="en-US"/>
        </a:p>
      </dgm:t>
    </dgm:pt>
    <dgm:pt modelId="{3C9F711C-989D-493F-95DE-770A38EB85DE}">
      <dgm:prSet phldrT="[Text]"/>
      <dgm:spPr/>
      <dgm:t>
        <a:bodyPr/>
        <a:lstStyle/>
        <a:p>
          <a:r>
            <a:rPr lang="en-US" dirty="0" smtClean="0"/>
            <a:t>Auth0: new user</a:t>
          </a:r>
          <a:endParaRPr lang="en-US" dirty="0"/>
        </a:p>
      </dgm:t>
    </dgm:pt>
    <dgm:pt modelId="{E7AB199E-6C28-4AA4-A88E-AFDC20D86EF1}" type="parTrans" cxnId="{0D2E9887-B347-473F-A764-BE13E7EEFFDD}">
      <dgm:prSet/>
      <dgm:spPr/>
      <dgm:t>
        <a:bodyPr/>
        <a:lstStyle/>
        <a:p>
          <a:endParaRPr lang="en-US"/>
        </a:p>
      </dgm:t>
    </dgm:pt>
    <dgm:pt modelId="{81CD617A-53F9-4160-88D2-2C1C95AC2132}" type="sibTrans" cxnId="{0D2E9887-B347-473F-A764-BE13E7EEFFDD}">
      <dgm:prSet/>
      <dgm:spPr/>
      <dgm:t>
        <a:bodyPr/>
        <a:lstStyle/>
        <a:p>
          <a:endParaRPr lang="en-US"/>
        </a:p>
      </dgm:t>
    </dgm:pt>
    <dgm:pt modelId="{14A7B2D0-5177-45A7-9A9E-8207C5E31C75}">
      <dgm:prSet phldrT="[Text]"/>
      <dgm:spPr/>
      <dgm:t>
        <a:bodyPr/>
        <a:lstStyle/>
        <a:p>
          <a:r>
            <a:rPr lang="en-US" dirty="0" smtClean="0"/>
            <a:t>Create a new Auth0 user for login</a:t>
          </a:r>
          <a:endParaRPr lang="en-US" dirty="0"/>
        </a:p>
      </dgm:t>
    </dgm:pt>
    <dgm:pt modelId="{778F39D9-A535-417C-B635-B3ABFE4D75BB}" type="parTrans" cxnId="{B0F2DFB0-4077-45F2-A4A4-81FA331837FD}">
      <dgm:prSet/>
      <dgm:spPr/>
      <dgm:t>
        <a:bodyPr/>
        <a:lstStyle/>
        <a:p>
          <a:endParaRPr lang="en-US"/>
        </a:p>
      </dgm:t>
    </dgm:pt>
    <dgm:pt modelId="{35801F31-79B2-4ECA-B117-D75C19CC07D0}" type="sibTrans" cxnId="{B0F2DFB0-4077-45F2-A4A4-81FA331837FD}">
      <dgm:prSet/>
      <dgm:spPr/>
      <dgm:t>
        <a:bodyPr/>
        <a:lstStyle/>
        <a:p>
          <a:endParaRPr lang="en-US"/>
        </a:p>
      </dgm:t>
    </dgm:pt>
    <dgm:pt modelId="{FD70BC6A-BD4C-4E15-8A6B-8BEB0E2674DE}">
      <dgm:prSet phldrT="[Text]"/>
      <dgm:spPr/>
      <dgm:t>
        <a:bodyPr/>
        <a:lstStyle/>
        <a:p>
          <a:r>
            <a:rPr lang="en-US" dirty="0" smtClean="0"/>
            <a:t>Database user</a:t>
          </a:r>
          <a:endParaRPr lang="en-US" dirty="0"/>
        </a:p>
      </dgm:t>
    </dgm:pt>
    <dgm:pt modelId="{B9D83457-4217-44E3-AAC8-540BCB18CA98}" type="parTrans" cxnId="{15173272-475C-4648-BA85-6E072FCA0CFA}">
      <dgm:prSet/>
      <dgm:spPr/>
      <dgm:t>
        <a:bodyPr/>
        <a:lstStyle/>
        <a:p>
          <a:endParaRPr lang="en-US"/>
        </a:p>
      </dgm:t>
    </dgm:pt>
    <dgm:pt modelId="{317E8B6E-1235-4A24-BE10-7837C45C558E}" type="sibTrans" cxnId="{15173272-475C-4648-BA85-6E072FCA0CFA}">
      <dgm:prSet/>
      <dgm:spPr/>
      <dgm:t>
        <a:bodyPr/>
        <a:lstStyle/>
        <a:p>
          <a:endParaRPr lang="en-US"/>
        </a:p>
      </dgm:t>
    </dgm:pt>
    <dgm:pt modelId="{61150EF4-EF1F-4FF9-B1D2-C72BBB918189}">
      <dgm:prSet phldrT="[Text]"/>
      <dgm:spPr/>
      <dgm:t>
        <a:bodyPr/>
        <a:lstStyle/>
        <a:p>
          <a:r>
            <a:rPr lang="en-US" dirty="0" smtClean="0"/>
            <a:t>Create an internal  database user and new project</a:t>
          </a:r>
          <a:endParaRPr lang="en-US" dirty="0"/>
        </a:p>
      </dgm:t>
    </dgm:pt>
    <dgm:pt modelId="{AEAFDD3D-229F-449F-9861-D936ADE6AACE}" type="parTrans" cxnId="{A4EFFB42-7E6E-4CA7-964D-7090A130B145}">
      <dgm:prSet/>
      <dgm:spPr/>
      <dgm:t>
        <a:bodyPr/>
        <a:lstStyle/>
        <a:p>
          <a:endParaRPr lang="en-US"/>
        </a:p>
      </dgm:t>
    </dgm:pt>
    <dgm:pt modelId="{8273F23C-557F-44FA-97E0-4E4CDDBCECEE}" type="sibTrans" cxnId="{A4EFFB42-7E6E-4CA7-964D-7090A130B145}">
      <dgm:prSet/>
      <dgm:spPr/>
      <dgm:t>
        <a:bodyPr/>
        <a:lstStyle/>
        <a:p>
          <a:endParaRPr lang="en-US"/>
        </a:p>
      </dgm:t>
    </dgm:pt>
    <dgm:pt modelId="{12AEA77F-8672-4461-819C-98EFED1A84D9}" type="pres">
      <dgm:prSet presAssocID="{960A8F85-994E-4A94-B94D-F87E33242CCD}" presName="rootnode" presStyleCnt="0">
        <dgm:presLayoutVars>
          <dgm:chMax/>
          <dgm:chPref/>
          <dgm:dir/>
          <dgm:animLvl val="lvl"/>
        </dgm:presLayoutVars>
      </dgm:prSet>
      <dgm:spPr/>
      <dgm:t>
        <a:bodyPr/>
        <a:lstStyle/>
        <a:p>
          <a:endParaRPr lang="en-US"/>
        </a:p>
      </dgm:t>
    </dgm:pt>
    <dgm:pt modelId="{CA5BA9B2-1008-4189-A5B0-41704A9B3AD0}" type="pres">
      <dgm:prSet presAssocID="{EFA2DFF3-DC7A-41CA-BD09-3E40E6D561AD}" presName="composite" presStyleCnt="0"/>
      <dgm:spPr/>
    </dgm:pt>
    <dgm:pt modelId="{3A045943-6A0B-4008-82C7-92F585B64BF6}" type="pres">
      <dgm:prSet presAssocID="{EFA2DFF3-DC7A-41CA-BD09-3E40E6D561AD}" presName="bentUpArrow1" presStyleLbl="alignImgPlace1" presStyleIdx="0" presStyleCnt="2"/>
      <dgm:spPr/>
    </dgm:pt>
    <dgm:pt modelId="{A33E804F-24F2-4C42-B173-36E350BB1422}" type="pres">
      <dgm:prSet presAssocID="{EFA2DFF3-DC7A-41CA-BD09-3E40E6D561AD}" presName="ParentText" presStyleLbl="node1" presStyleIdx="0" presStyleCnt="3">
        <dgm:presLayoutVars>
          <dgm:chMax val="1"/>
          <dgm:chPref val="1"/>
          <dgm:bulletEnabled val="1"/>
        </dgm:presLayoutVars>
      </dgm:prSet>
      <dgm:spPr/>
      <dgm:t>
        <a:bodyPr/>
        <a:lstStyle/>
        <a:p>
          <a:endParaRPr lang="en-US"/>
        </a:p>
      </dgm:t>
    </dgm:pt>
    <dgm:pt modelId="{CE64CB3A-9022-4483-980E-B3A14895BECF}" type="pres">
      <dgm:prSet presAssocID="{EFA2DFF3-DC7A-41CA-BD09-3E40E6D561AD}" presName="ChildText" presStyleLbl="revTx" presStyleIdx="0" presStyleCnt="3" custScaleX="204472" custScaleY="65905" custLinFactNeighborX="56484" custLinFactNeighborY="-1471">
        <dgm:presLayoutVars>
          <dgm:chMax val="0"/>
          <dgm:chPref val="0"/>
          <dgm:bulletEnabled val="1"/>
        </dgm:presLayoutVars>
      </dgm:prSet>
      <dgm:spPr/>
      <dgm:t>
        <a:bodyPr/>
        <a:lstStyle/>
        <a:p>
          <a:endParaRPr lang="en-US"/>
        </a:p>
      </dgm:t>
    </dgm:pt>
    <dgm:pt modelId="{3323EC68-F951-4DD8-90D1-651D9C9CB6CC}" type="pres">
      <dgm:prSet presAssocID="{E38787A5-3ED3-4535-B403-82B284463A5A}" presName="sibTrans" presStyleCnt="0"/>
      <dgm:spPr/>
    </dgm:pt>
    <dgm:pt modelId="{3AF2DE3C-0592-4E21-9C35-880931221259}" type="pres">
      <dgm:prSet presAssocID="{3C9F711C-989D-493F-95DE-770A38EB85DE}" presName="composite" presStyleCnt="0"/>
      <dgm:spPr/>
    </dgm:pt>
    <dgm:pt modelId="{E8C914D3-1CC1-4C86-86F1-330442FFCF89}" type="pres">
      <dgm:prSet presAssocID="{3C9F711C-989D-493F-95DE-770A38EB85DE}" presName="bentUpArrow1" presStyleLbl="alignImgPlace1" presStyleIdx="1" presStyleCnt="2"/>
      <dgm:spPr/>
    </dgm:pt>
    <dgm:pt modelId="{91EBCBB4-594E-46A0-9167-AC44290B38A8}" type="pres">
      <dgm:prSet presAssocID="{3C9F711C-989D-493F-95DE-770A38EB85DE}" presName="ParentText" presStyleLbl="node1" presStyleIdx="1" presStyleCnt="3">
        <dgm:presLayoutVars>
          <dgm:chMax val="1"/>
          <dgm:chPref val="1"/>
          <dgm:bulletEnabled val="1"/>
        </dgm:presLayoutVars>
      </dgm:prSet>
      <dgm:spPr/>
      <dgm:t>
        <a:bodyPr/>
        <a:lstStyle/>
        <a:p>
          <a:endParaRPr lang="en-US"/>
        </a:p>
      </dgm:t>
    </dgm:pt>
    <dgm:pt modelId="{21B65038-F3FC-4A2E-B42B-22DFB9D8665D}" type="pres">
      <dgm:prSet presAssocID="{3C9F711C-989D-493F-95DE-770A38EB85DE}" presName="ChildText" presStyleLbl="revTx" presStyleIdx="1" presStyleCnt="3" custScaleX="159143" custScaleY="67692" custLinFactNeighborX="30170" custLinFactNeighborY="-6919">
        <dgm:presLayoutVars>
          <dgm:chMax val="0"/>
          <dgm:chPref val="0"/>
          <dgm:bulletEnabled val="1"/>
        </dgm:presLayoutVars>
      </dgm:prSet>
      <dgm:spPr/>
      <dgm:t>
        <a:bodyPr/>
        <a:lstStyle/>
        <a:p>
          <a:endParaRPr lang="en-US"/>
        </a:p>
      </dgm:t>
    </dgm:pt>
    <dgm:pt modelId="{A1AB455B-EB04-4E40-97AE-8C43960A944F}" type="pres">
      <dgm:prSet presAssocID="{81CD617A-53F9-4160-88D2-2C1C95AC2132}" presName="sibTrans" presStyleCnt="0"/>
      <dgm:spPr/>
    </dgm:pt>
    <dgm:pt modelId="{387C8B82-C730-4FAE-A643-8D7A287283CE}" type="pres">
      <dgm:prSet presAssocID="{FD70BC6A-BD4C-4E15-8A6B-8BEB0E2674DE}" presName="composite" presStyleCnt="0"/>
      <dgm:spPr/>
    </dgm:pt>
    <dgm:pt modelId="{0F5A8C43-F60F-49E3-849D-958A2C2AF88C}" type="pres">
      <dgm:prSet presAssocID="{FD70BC6A-BD4C-4E15-8A6B-8BEB0E2674DE}" presName="ParentText" presStyleLbl="node1" presStyleIdx="2" presStyleCnt="3">
        <dgm:presLayoutVars>
          <dgm:chMax val="1"/>
          <dgm:chPref val="1"/>
          <dgm:bulletEnabled val="1"/>
        </dgm:presLayoutVars>
      </dgm:prSet>
      <dgm:spPr/>
      <dgm:t>
        <a:bodyPr/>
        <a:lstStyle/>
        <a:p>
          <a:endParaRPr lang="en-US"/>
        </a:p>
      </dgm:t>
    </dgm:pt>
    <dgm:pt modelId="{68CC1B92-FE9D-4250-9BA4-1D4CBBE902BD}" type="pres">
      <dgm:prSet presAssocID="{FD70BC6A-BD4C-4E15-8A6B-8BEB0E2674DE}" presName="FinalChildText" presStyleLbl="revTx" presStyleIdx="2" presStyleCnt="3" custScaleX="137085" custLinFactNeighborX="30838" custLinFactNeighborY="3079">
        <dgm:presLayoutVars>
          <dgm:chMax val="0"/>
          <dgm:chPref val="0"/>
          <dgm:bulletEnabled val="1"/>
        </dgm:presLayoutVars>
      </dgm:prSet>
      <dgm:spPr/>
      <dgm:t>
        <a:bodyPr/>
        <a:lstStyle/>
        <a:p>
          <a:endParaRPr lang="en-US"/>
        </a:p>
      </dgm:t>
    </dgm:pt>
  </dgm:ptLst>
  <dgm:cxnLst>
    <dgm:cxn modelId="{A8AE272E-6AF1-4D6E-80BF-490388150EE3}" type="presOf" srcId="{FD70BC6A-BD4C-4E15-8A6B-8BEB0E2674DE}" destId="{0F5A8C43-F60F-49E3-849D-958A2C2AF88C}" srcOrd="0" destOrd="0" presId="urn:microsoft.com/office/officeart/2005/8/layout/StepDownProcess"/>
    <dgm:cxn modelId="{4815A99A-A131-4DB5-856E-254FE630F728}" type="presOf" srcId="{3C9F711C-989D-493F-95DE-770A38EB85DE}" destId="{91EBCBB4-594E-46A0-9167-AC44290B38A8}" srcOrd="0" destOrd="0" presId="urn:microsoft.com/office/officeart/2005/8/layout/StepDownProcess"/>
    <dgm:cxn modelId="{FB36FF50-5139-491F-84D8-CD63593E4163}" type="presOf" srcId="{EFA2DFF3-DC7A-41CA-BD09-3E40E6D561AD}" destId="{A33E804F-24F2-4C42-B173-36E350BB1422}" srcOrd="0" destOrd="0" presId="urn:microsoft.com/office/officeart/2005/8/layout/StepDownProcess"/>
    <dgm:cxn modelId="{94632CA4-C213-4783-8ED6-F87551E94B1F}" type="presOf" srcId="{14A7B2D0-5177-45A7-9A9E-8207C5E31C75}" destId="{21B65038-F3FC-4A2E-B42B-22DFB9D8665D}" srcOrd="0" destOrd="0" presId="urn:microsoft.com/office/officeart/2005/8/layout/StepDownProcess"/>
    <dgm:cxn modelId="{B0F2DFB0-4077-45F2-A4A4-81FA331837FD}" srcId="{3C9F711C-989D-493F-95DE-770A38EB85DE}" destId="{14A7B2D0-5177-45A7-9A9E-8207C5E31C75}" srcOrd="0" destOrd="0" parTransId="{778F39D9-A535-417C-B635-B3ABFE4D75BB}" sibTransId="{35801F31-79B2-4ECA-B117-D75C19CC07D0}"/>
    <dgm:cxn modelId="{5F01D9B6-011E-46C2-9F5B-DCE6EFA8E207}" srcId="{960A8F85-994E-4A94-B94D-F87E33242CCD}" destId="{EFA2DFF3-DC7A-41CA-BD09-3E40E6D561AD}" srcOrd="0" destOrd="0" parTransId="{A6B1CCCA-1698-4637-8B26-B9BD76556CD0}" sibTransId="{E38787A5-3ED3-4535-B403-82B284463A5A}"/>
    <dgm:cxn modelId="{15173272-475C-4648-BA85-6E072FCA0CFA}" srcId="{960A8F85-994E-4A94-B94D-F87E33242CCD}" destId="{FD70BC6A-BD4C-4E15-8A6B-8BEB0E2674DE}" srcOrd="2" destOrd="0" parTransId="{B9D83457-4217-44E3-AAC8-540BCB18CA98}" sibTransId="{317E8B6E-1235-4A24-BE10-7837C45C558E}"/>
    <dgm:cxn modelId="{A4EFFB42-7E6E-4CA7-964D-7090A130B145}" srcId="{FD70BC6A-BD4C-4E15-8A6B-8BEB0E2674DE}" destId="{61150EF4-EF1F-4FF9-B1D2-C72BBB918189}" srcOrd="0" destOrd="0" parTransId="{AEAFDD3D-229F-449F-9861-D936ADE6AACE}" sibTransId="{8273F23C-557F-44FA-97E0-4E4CDDBCECEE}"/>
    <dgm:cxn modelId="{D988B9AA-D772-4B5A-9D96-563CE6B677A3}" srcId="{EFA2DFF3-DC7A-41CA-BD09-3E40E6D561AD}" destId="{EA6B5810-B863-4FFF-BEDE-9CCBE9116F5E}" srcOrd="0" destOrd="0" parTransId="{AC9F0EC7-9D3A-4E1A-A49C-AFA8F17998B4}" sibTransId="{288BD30A-83FA-4B88-A3A9-5241A833314C}"/>
    <dgm:cxn modelId="{62A7ECE5-1C16-476C-A232-D7A5413220F5}" type="presOf" srcId="{960A8F85-994E-4A94-B94D-F87E33242CCD}" destId="{12AEA77F-8672-4461-819C-98EFED1A84D9}" srcOrd="0" destOrd="0" presId="urn:microsoft.com/office/officeart/2005/8/layout/StepDownProcess"/>
    <dgm:cxn modelId="{87D3E3A7-AE65-464F-9250-87FDC15AF570}" type="presOf" srcId="{EA6B5810-B863-4FFF-BEDE-9CCBE9116F5E}" destId="{CE64CB3A-9022-4483-980E-B3A14895BECF}" srcOrd="0" destOrd="0" presId="urn:microsoft.com/office/officeart/2005/8/layout/StepDownProcess"/>
    <dgm:cxn modelId="{8461BF63-782C-48B3-A1D6-9CF4D32E5C5C}" type="presOf" srcId="{61150EF4-EF1F-4FF9-B1D2-C72BBB918189}" destId="{68CC1B92-FE9D-4250-9BA4-1D4CBBE902BD}" srcOrd="0" destOrd="0" presId="urn:microsoft.com/office/officeart/2005/8/layout/StepDownProcess"/>
    <dgm:cxn modelId="{0D2E9887-B347-473F-A764-BE13E7EEFFDD}" srcId="{960A8F85-994E-4A94-B94D-F87E33242CCD}" destId="{3C9F711C-989D-493F-95DE-770A38EB85DE}" srcOrd="1" destOrd="0" parTransId="{E7AB199E-6C28-4AA4-A88E-AFDC20D86EF1}" sibTransId="{81CD617A-53F9-4160-88D2-2C1C95AC2132}"/>
    <dgm:cxn modelId="{BAF22D88-CC7B-4AA7-A153-C151EABEF257}" type="presParOf" srcId="{12AEA77F-8672-4461-819C-98EFED1A84D9}" destId="{CA5BA9B2-1008-4189-A5B0-41704A9B3AD0}" srcOrd="0" destOrd="0" presId="urn:microsoft.com/office/officeart/2005/8/layout/StepDownProcess"/>
    <dgm:cxn modelId="{5458276A-4AF7-4F70-B3A0-577D99BD1081}" type="presParOf" srcId="{CA5BA9B2-1008-4189-A5B0-41704A9B3AD0}" destId="{3A045943-6A0B-4008-82C7-92F585B64BF6}" srcOrd="0" destOrd="0" presId="urn:microsoft.com/office/officeart/2005/8/layout/StepDownProcess"/>
    <dgm:cxn modelId="{3C15B847-0FE3-4EBC-9680-408D38FA968B}" type="presParOf" srcId="{CA5BA9B2-1008-4189-A5B0-41704A9B3AD0}" destId="{A33E804F-24F2-4C42-B173-36E350BB1422}" srcOrd="1" destOrd="0" presId="urn:microsoft.com/office/officeart/2005/8/layout/StepDownProcess"/>
    <dgm:cxn modelId="{67320394-53CA-4DED-B321-E5FAB23D9CB3}" type="presParOf" srcId="{CA5BA9B2-1008-4189-A5B0-41704A9B3AD0}" destId="{CE64CB3A-9022-4483-980E-B3A14895BECF}" srcOrd="2" destOrd="0" presId="urn:microsoft.com/office/officeart/2005/8/layout/StepDownProcess"/>
    <dgm:cxn modelId="{C09A10A2-B0E7-4CBA-95C5-726C7C674B74}" type="presParOf" srcId="{12AEA77F-8672-4461-819C-98EFED1A84D9}" destId="{3323EC68-F951-4DD8-90D1-651D9C9CB6CC}" srcOrd="1" destOrd="0" presId="urn:microsoft.com/office/officeart/2005/8/layout/StepDownProcess"/>
    <dgm:cxn modelId="{12FFEEC6-BA52-43DD-ACB8-FEE9CA526210}" type="presParOf" srcId="{12AEA77F-8672-4461-819C-98EFED1A84D9}" destId="{3AF2DE3C-0592-4E21-9C35-880931221259}" srcOrd="2" destOrd="0" presId="urn:microsoft.com/office/officeart/2005/8/layout/StepDownProcess"/>
    <dgm:cxn modelId="{250F8594-EE82-4756-9411-8007A7F4DD4E}" type="presParOf" srcId="{3AF2DE3C-0592-4E21-9C35-880931221259}" destId="{E8C914D3-1CC1-4C86-86F1-330442FFCF89}" srcOrd="0" destOrd="0" presId="urn:microsoft.com/office/officeart/2005/8/layout/StepDownProcess"/>
    <dgm:cxn modelId="{CFFA9E55-0EB5-478C-8FD2-F4369A9E66E7}" type="presParOf" srcId="{3AF2DE3C-0592-4E21-9C35-880931221259}" destId="{91EBCBB4-594E-46A0-9167-AC44290B38A8}" srcOrd="1" destOrd="0" presId="urn:microsoft.com/office/officeart/2005/8/layout/StepDownProcess"/>
    <dgm:cxn modelId="{474067B3-ECA1-4542-850C-0C04550A4114}" type="presParOf" srcId="{3AF2DE3C-0592-4E21-9C35-880931221259}" destId="{21B65038-F3FC-4A2E-B42B-22DFB9D8665D}" srcOrd="2" destOrd="0" presId="urn:microsoft.com/office/officeart/2005/8/layout/StepDownProcess"/>
    <dgm:cxn modelId="{4893AC48-0174-4009-A2B0-51CF3D85718A}" type="presParOf" srcId="{12AEA77F-8672-4461-819C-98EFED1A84D9}" destId="{A1AB455B-EB04-4E40-97AE-8C43960A944F}" srcOrd="3" destOrd="0" presId="urn:microsoft.com/office/officeart/2005/8/layout/StepDownProcess"/>
    <dgm:cxn modelId="{D9433905-40FA-4320-88E1-FF73052DCDAD}" type="presParOf" srcId="{12AEA77F-8672-4461-819C-98EFED1A84D9}" destId="{387C8B82-C730-4FAE-A643-8D7A287283CE}" srcOrd="4" destOrd="0" presId="urn:microsoft.com/office/officeart/2005/8/layout/StepDownProcess"/>
    <dgm:cxn modelId="{A71C36FB-9E9C-4609-80ED-F6B4FDCDBCA3}" type="presParOf" srcId="{387C8B82-C730-4FAE-A643-8D7A287283CE}" destId="{0F5A8C43-F60F-49E3-849D-958A2C2AF88C}" srcOrd="0" destOrd="0" presId="urn:microsoft.com/office/officeart/2005/8/layout/StepDownProcess"/>
    <dgm:cxn modelId="{F777996B-A615-4DF9-82FF-F334BC9124AB}" type="presParOf" srcId="{387C8B82-C730-4FAE-A643-8D7A287283CE}" destId="{68CC1B92-FE9D-4250-9BA4-1D4CBBE902B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0A8F85-994E-4A94-B94D-F87E33242CC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FA2DFF3-DC7A-41CA-BD09-3E40E6D561AD}">
      <dgm:prSet phldrT="[Text]"/>
      <dgm:spPr>
        <a:solidFill>
          <a:schemeClr val="accent2"/>
        </a:solidFill>
      </dgm:spPr>
      <dgm:t>
        <a:bodyPr/>
        <a:lstStyle/>
        <a:p>
          <a:r>
            <a:rPr lang="en-US" dirty="0" smtClean="0"/>
            <a:t>Stripe payment</a:t>
          </a:r>
          <a:endParaRPr lang="en-US" dirty="0"/>
        </a:p>
      </dgm:t>
    </dgm:pt>
    <dgm:pt modelId="{A6B1CCCA-1698-4637-8B26-B9BD76556CD0}" type="parTrans" cxnId="{5F01D9B6-011E-46C2-9F5B-DCE6EFA8E207}">
      <dgm:prSet/>
      <dgm:spPr/>
      <dgm:t>
        <a:bodyPr/>
        <a:lstStyle/>
        <a:p>
          <a:endParaRPr lang="en-US"/>
        </a:p>
      </dgm:t>
    </dgm:pt>
    <dgm:pt modelId="{E38787A5-3ED3-4535-B403-82B284463A5A}" type="sibTrans" cxnId="{5F01D9B6-011E-46C2-9F5B-DCE6EFA8E207}">
      <dgm:prSet/>
      <dgm:spPr/>
      <dgm:t>
        <a:bodyPr/>
        <a:lstStyle/>
        <a:p>
          <a:endParaRPr lang="en-US"/>
        </a:p>
      </dgm:t>
    </dgm:pt>
    <dgm:pt modelId="{3C9F711C-989D-493F-95DE-770A38EB85DE}">
      <dgm:prSet phldrT="[Text]"/>
      <dgm:spPr/>
      <dgm:t>
        <a:bodyPr/>
        <a:lstStyle/>
        <a:p>
          <a:r>
            <a:rPr lang="en-US" dirty="0" smtClean="0"/>
            <a:t>Auth0: new user</a:t>
          </a:r>
          <a:endParaRPr lang="en-US" dirty="0"/>
        </a:p>
      </dgm:t>
    </dgm:pt>
    <dgm:pt modelId="{E7AB199E-6C28-4AA4-A88E-AFDC20D86EF1}" type="parTrans" cxnId="{0D2E9887-B347-473F-A764-BE13E7EEFFDD}">
      <dgm:prSet/>
      <dgm:spPr/>
      <dgm:t>
        <a:bodyPr/>
        <a:lstStyle/>
        <a:p>
          <a:endParaRPr lang="en-US"/>
        </a:p>
      </dgm:t>
    </dgm:pt>
    <dgm:pt modelId="{81CD617A-53F9-4160-88D2-2C1C95AC2132}" type="sibTrans" cxnId="{0D2E9887-B347-473F-A764-BE13E7EEFFDD}">
      <dgm:prSet/>
      <dgm:spPr/>
      <dgm:t>
        <a:bodyPr/>
        <a:lstStyle/>
        <a:p>
          <a:endParaRPr lang="en-US"/>
        </a:p>
      </dgm:t>
    </dgm:pt>
    <dgm:pt modelId="{FD70BC6A-BD4C-4E15-8A6B-8BEB0E2674DE}">
      <dgm:prSet phldrT="[Text]"/>
      <dgm:spPr/>
      <dgm:t>
        <a:bodyPr/>
        <a:lstStyle/>
        <a:p>
          <a:r>
            <a:rPr lang="en-US" dirty="0" smtClean="0"/>
            <a:t>Database user</a:t>
          </a:r>
          <a:endParaRPr lang="en-US" dirty="0"/>
        </a:p>
      </dgm:t>
    </dgm:pt>
    <dgm:pt modelId="{B9D83457-4217-44E3-AAC8-540BCB18CA98}" type="parTrans" cxnId="{15173272-475C-4648-BA85-6E072FCA0CFA}">
      <dgm:prSet/>
      <dgm:spPr/>
      <dgm:t>
        <a:bodyPr/>
        <a:lstStyle/>
        <a:p>
          <a:endParaRPr lang="en-US"/>
        </a:p>
      </dgm:t>
    </dgm:pt>
    <dgm:pt modelId="{317E8B6E-1235-4A24-BE10-7837C45C558E}" type="sibTrans" cxnId="{15173272-475C-4648-BA85-6E072FCA0CFA}">
      <dgm:prSet/>
      <dgm:spPr/>
      <dgm:t>
        <a:bodyPr/>
        <a:lstStyle/>
        <a:p>
          <a:endParaRPr lang="en-US"/>
        </a:p>
      </dgm:t>
    </dgm:pt>
    <dgm:pt modelId="{12AEA77F-8672-4461-819C-98EFED1A84D9}" type="pres">
      <dgm:prSet presAssocID="{960A8F85-994E-4A94-B94D-F87E33242CCD}" presName="rootnode" presStyleCnt="0">
        <dgm:presLayoutVars>
          <dgm:chMax/>
          <dgm:chPref/>
          <dgm:dir/>
          <dgm:animLvl val="lvl"/>
        </dgm:presLayoutVars>
      </dgm:prSet>
      <dgm:spPr/>
      <dgm:t>
        <a:bodyPr/>
        <a:lstStyle/>
        <a:p>
          <a:endParaRPr lang="en-US"/>
        </a:p>
      </dgm:t>
    </dgm:pt>
    <dgm:pt modelId="{CA5BA9B2-1008-4189-A5B0-41704A9B3AD0}" type="pres">
      <dgm:prSet presAssocID="{EFA2DFF3-DC7A-41CA-BD09-3E40E6D561AD}" presName="composite" presStyleCnt="0"/>
      <dgm:spPr/>
    </dgm:pt>
    <dgm:pt modelId="{3A045943-6A0B-4008-82C7-92F585B64BF6}" type="pres">
      <dgm:prSet presAssocID="{EFA2DFF3-DC7A-41CA-BD09-3E40E6D561AD}" presName="bentUpArrow1" presStyleLbl="alignImgPlace1" presStyleIdx="0" presStyleCnt="2"/>
      <dgm:spPr/>
    </dgm:pt>
    <dgm:pt modelId="{A33E804F-24F2-4C42-B173-36E350BB1422}" type="pres">
      <dgm:prSet presAssocID="{EFA2DFF3-DC7A-41CA-BD09-3E40E6D561AD}" presName="ParentText" presStyleLbl="node1" presStyleIdx="0" presStyleCnt="3">
        <dgm:presLayoutVars>
          <dgm:chMax val="1"/>
          <dgm:chPref val="1"/>
          <dgm:bulletEnabled val="1"/>
        </dgm:presLayoutVars>
      </dgm:prSet>
      <dgm:spPr/>
      <dgm:t>
        <a:bodyPr/>
        <a:lstStyle/>
        <a:p>
          <a:endParaRPr lang="en-US"/>
        </a:p>
      </dgm:t>
    </dgm:pt>
    <dgm:pt modelId="{CE64CB3A-9022-4483-980E-B3A14895BECF}" type="pres">
      <dgm:prSet presAssocID="{EFA2DFF3-DC7A-41CA-BD09-3E40E6D561AD}" presName="ChildText" presStyleLbl="revTx" presStyleIdx="0" presStyleCnt="2" custScaleX="204472" custScaleY="65905" custLinFactNeighborX="56484" custLinFactNeighborY="-1471">
        <dgm:presLayoutVars>
          <dgm:chMax val="0"/>
          <dgm:chPref val="0"/>
          <dgm:bulletEnabled val="1"/>
        </dgm:presLayoutVars>
      </dgm:prSet>
      <dgm:spPr/>
      <dgm:t>
        <a:bodyPr/>
        <a:lstStyle/>
        <a:p>
          <a:endParaRPr lang="en-US"/>
        </a:p>
      </dgm:t>
    </dgm:pt>
    <dgm:pt modelId="{3323EC68-F951-4DD8-90D1-651D9C9CB6CC}" type="pres">
      <dgm:prSet presAssocID="{E38787A5-3ED3-4535-B403-82B284463A5A}" presName="sibTrans" presStyleCnt="0"/>
      <dgm:spPr/>
    </dgm:pt>
    <dgm:pt modelId="{3AF2DE3C-0592-4E21-9C35-880931221259}" type="pres">
      <dgm:prSet presAssocID="{3C9F711C-989D-493F-95DE-770A38EB85DE}" presName="composite" presStyleCnt="0"/>
      <dgm:spPr/>
    </dgm:pt>
    <dgm:pt modelId="{E8C914D3-1CC1-4C86-86F1-330442FFCF89}" type="pres">
      <dgm:prSet presAssocID="{3C9F711C-989D-493F-95DE-770A38EB85DE}" presName="bentUpArrow1" presStyleLbl="alignImgPlace1" presStyleIdx="1" presStyleCnt="2"/>
      <dgm:spPr/>
    </dgm:pt>
    <dgm:pt modelId="{91EBCBB4-594E-46A0-9167-AC44290B38A8}" type="pres">
      <dgm:prSet presAssocID="{3C9F711C-989D-493F-95DE-770A38EB85DE}" presName="ParentText" presStyleLbl="node1" presStyleIdx="1" presStyleCnt="3">
        <dgm:presLayoutVars>
          <dgm:chMax val="1"/>
          <dgm:chPref val="1"/>
          <dgm:bulletEnabled val="1"/>
        </dgm:presLayoutVars>
      </dgm:prSet>
      <dgm:spPr/>
      <dgm:t>
        <a:bodyPr/>
        <a:lstStyle/>
        <a:p>
          <a:endParaRPr lang="en-US"/>
        </a:p>
      </dgm:t>
    </dgm:pt>
    <dgm:pt modelId="{21B65038-F3FC-4A2E-B42B-22DFB9D8665D}" type="pres">
      <dgm:prSet presAssocID="{3C9F711C-989D-493F-95DE-770A38EB85DE}" presName="ChildText" presStyleLbl="revTx" presStyleIdx="1" presStyleCnt="2" custScaleX="159143" custScaleY="67692" custLinFactNeighborX="30170" custLinFactNeighborY="-6919">
        <dgm:presLayoutVars>
          <dgm:chMax val="0"/>
          <dgm:chPref val="0"/>
          <dgm:bulletEnabled val="1"/>
        </dgm:presLayoutVars>
      </dgm:prSet>
      <dgm:spPr/>
      <dgm:t>
        <a:bodyPr/>
        <a:lstStyle/>
        <a:p>
          <a:endParaRPr lang="en-US"/>
        </a:p>
      </dgm:t>
    </dgm:pt>
    <dgm:pt modelId="{A1AB455B-EB04-4E40-97AE-8C43960A944F}" type="pres">
      <dgm:prSet presAssocID="{81CD617A-53F9-4160-88D2-2C1C95AC2132}" presName="sibTrans" presStyleCnt="0"/>
      <dgm:spPr/>
    </dgm:pt>
    <dgm:pt modelId="{387C8B82-C730-4FAE-A643-8D7A287283CE}" type="pres">
      <dgm:prSet presAssocID="{FD70BC6A-BD4C-4E15-8A6B-8BEB0E2674DE}" presName="composite" presStyleCnt="0"/>
      <dgm:spPr/>
    </dgm:pt>
    <dgm:pt modelId="{0F5A8C43-F60F-49E3-849D-958A2C2AF88C}" type="pres">
      <dgm:prSet presAssocID="{FD70BC6A-BD4C-4E15-8A6B-8BEB0E2674DE}" presName="ParentText" presStyleLbl="node1" presStyleIdx="2" presStyleCnt="3">
        <dgm:presLayoutVars>
          <dgm:chMax val="1"/>
          <dgm:chPref val="1"/>
          <dgm:bulletEnabled val="1"/>
        </dgm:presLayoutVars>
      </dgm:prSet>
      <dgm:spPr/>
      <dgm:t>
        <a:bodyPr/>
        <a:lstStyle/>
        <a:p>
          <a:endParaRPr lang="en-US"/>
        </a:p>
      </dgm:t>
    </dgm:pt>
  </dgm:ptLst>
  <dgm:cxnLst>
    <dgm:cxn modelId="{80AAB219-BC61-4080-BA36-8EA0F42B624D}" type="presOf" srcId="{EFA2DFF3-DC7A-41CA-BD09-3E40E6D561AD}" destId="{A33E804F-24F2-4C42-B173-36E350BB1422}" srcOrd="0" destOrd="0" presId="urn:microsoft.com/office/officeart/2005/8/layout/StepDownProcess"/>
    <dgm:cxn modelId="{BEA4F2F6-D5A4-4F81-B46C-000182BB3C03}" type="presOf" srcId="{FD70BC6A-BD4C-4E15-8A6B-8BEB0E2674DE}" destId="{0F5A8C43-F60F-49E3-849D-958A2C2AF88C}" srcOrd="0" destOrd="0" presId="urn:microsoft.com/office/officeart/2005/8/layout/StepDownProcess"/>
    <dgm:cxn modelId="{5F01D9B6-011E-46C2-9F5B-DCE6EFA8E207}" srcId="{960A8F85-994E-4A94-B94D-F87E33242CCD}" destId="{EFA2DFF3-DC7A-41CA-BD09-3E40E6D561AD}" srcOrd="0" destOrd="0" parTransId="{A6B1CCCA-1698-4637-8B26-B9BD76556CD0}" sibTransId="{E38787A5-3ED3-4535-B403-82B284463A5A}"/>
    <dgm:cxn modelId="{15173272-475C-4648-BA85-6E072FCA0CFA}" srcId="{960A8F85-994E-4A94-B94D-F87E33242CCD}" destId="{FD70BC6A-BD4C-4E15-8A6B-8BEB0E2674DE}" srcOrd="2" destOrd="0" parTransId="{B9D83457-4217-44E3-AAC8-540BCB18CA98}" sibTransId="{317E8B6E-1235-4A24-BE10-7837C45C558E}"/>
    <dgm:cxn modelId="{388884F4-A2CE-4421-874C-6CA2CA88CBB4}" type="presOf" srcId="{960A8F85-994E-4A94-B94D-F87E33242CCD}" destId="{12AEA77F-8672-4461-819C-98EFED1A84D9}" srcOrd="0" destOrd="0" presId="urn:microsoft.com/office/officeart/2005/8/layout/StepDownProcess"/>
    <dgm:cxn modelId="{F9EC3D30-C168-4AA5-9CEE-B82AD0952A07}" type="presOf" srcId="{3C9F711C-989D-493F-95DE-770A38EB85DE}" destId="{91EBCBB4-594E-46A0-9167-AC44290B38A8}" srcOrd="0" destOrd="0" presId="urn:microsoft.com/office/officeart/2005/8/layout/StepDownProcess"/>
    <dgm:cxn modelId="{0D2E9887-B347-473F-A764-BE13E7EEFFDD}" srcId="{960A8F85-994E-4A94-B94D-F87E33242CCD}" destId="{3C9F711C-989D-493F-95DE-770A38EB85DE}" srcOrd="1" destOrd="0" parTransId="{E7AB199E-6C28-4AA4-A88E-AFDC20D86EF1}" sibTransId="{81CD617A-53F9-4160-88D2-2C1C95AC2132}"/>
    <dgm:cxn modelId="{D343905E-5775-4A77-BAE9-37F6B5E8E187}" type="presParOf" srcId="{12AEA77F-8672-4461-819C-98EFED1A84D9}" destId="{CA5BA9B2-1008-4189-A5B0-41704A9B3AD0}" srcOrd="0" destOrd="0" presId="urn:microsoft.com/office/officeart/2005/8/layout/StepDownProcess"/>
    <dgm:cxn modelId="{D9133474-01EA-44A6-9D83-F69A14868C0A}" type="presParOf" srcId="{CA5BA9B2-1008-4189-A5B0-41704A9B3AD0}" destId="{3A045943-6A0B-4008-82C7-92F585B64BF6}" srcOrd="0" destOrd="0" presId="urn:microsoft.com/office/officeart/2005/8/layout/StepDownProcess"/>
    <dgm:cxn modelId="{8E4F9F11-3ECE-428A-B7AC-8236D09405D2}" type="presParOf" srcId="{CA5BA9B2-1008-4189-A5B0-41704A9B3AD0}" destId="{A33E804F-24F2-4C42-B173-36E350BB1422}" srcOrd="1" destOrd="0" presId="urn:microsoft.com/office/officeart/2005/8/layout/StepDownProcess"/>
    <dgm:cxn modelId="{4839ADD4-8F18-40F4-83D0-6230B9E285AB}" type="presParOf" srcId="{CA5BA9B2-1008-4189-A5B0-41704A9B3AD0}" destId="{CE64CB3A-9022-4483-980E-B3A14895BECF}" srcOrd="2" destOrd="0" presId="urn:microsoft.com/office/officeart/2005/8/layout/StepDownProcess"/>
    <dgm:cxn modelId="{334F559E-9D7A-49F2-9BE0-B47D02966C43}" type="presParOf" srcId="{12AEA77F-8672-4461-819C-98EFED1A84D9}" destId="{3323EC68-F951-4DD8-90D1-651D9C9CB6CC}" srcOrd="1" destOrd="0" presId="urn:microsoft.com/office/officeart/2005/8/layout/StepDownProcess"/>
    <dgm:cxn modelId="{FD980109-A97E-4596-9357-A69997A4FA5B}" type="presParOf" srcId="{12AEA77F-8672-4461-819C-98EFED1A84D9}" destId="{3AF2DE3C-0592-4E21-9C35-880931221259}" srcOrd="2" destOrd="0" presId="urn:microsoft.com/office/officeart/2005/8/layout/StepDownProcess"/>
    <dgm:cxn modelId="{B4504CCD-268E-406E-B51D-440BD60E756A}" type="presParOf" srcId="{3AF2DE3C-0592-4E21-9C35-880931221259}" destId="{E8C914D3-1CC1-4C86-86F1-330442FFCF89}" srcOrd="0" destOrd="0" presId="urn:microsoft.com/office/officeart/2005/8/layout/StepDownProcess"/>
    <dgm:cxn modelId="{EBE60D73-B79C-4F5C-A087-3BA978248A3C}" type="presParOf" srcId="{3AF2DE3C-0592-4E21-9C35-880931221259}" destId="{91EBCBB4-594E-46A0-9167-AC44290B38A8}" srcOrd="1" destOrd="0" presId="urn:microsoft.com/office/officeart/2005/8/layout/StepDownProcess"/>
    <dgm:cxn modelId="{089D758F-D0A2-4AA8-9E86-6FEF4242989B}" type="presParOf" srcId="{3AF2DE3C-0592-4E21-9C35-880931221259}" destId="{21B65038-F3FC-4A2E-B42B-22DFB9D8665D}" srcOrd="2" destOrd="0" presId="urn:microsoft.com/office/officeart/2005/8/layout/StepDownProcess"/>
    <dgm:cxn modelId="{26FB7458-DB94-43E0-883C-5971A1D1560E}" type="presParOf" srcId="{12AEA77F-8672-4461-819C-98EFED1A84D9}" destId="{A1AB455B-EB04-4E40-97AE-8C43960A944F}" srcOrd="3" destOrd="0" presId="urn:microsoft.com/office/officeart/2005/8/layout/StepDownProcess"/>
    <dgm:cxn modelId="{D484B6E5-EFFF-48ED-98DC-D5538C0C2824}" type="presParOf" srcId="{12AEA77F-8672-4461-819C-98EFED1A84D9}" destId="{387C8B82-C730-4FAE-A643-8D7A287283CE}" srcOrd="4" destOrd="0" presId="urn:microsoft.com/office/officeart/2005/8/layout/StepDownProcess"/>
    <dgm:cxn modelId="{921B50B7-8B63-4E9B-BFB2-256E6F572AF7}" type="presParOf" srcId="{387C8B82-C730-4FAE-A643-8D7A287283CE}" destId="{0F5A8C43-F60F-49E3-849D-958A2C2AF88C}"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A8F85-994E-4A94-B94D-F87E33242CC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FA2DFF3-DC7A-41CA-BD09-3E40E6D561AD}">
      <dgm:prSet phldrT="[Text]"/>
      <dgm:spPr>
        <a:solidFill>
          <a:schemeClr val="accent1"/>
        </a:solidFill>
      </dgm:spPr>
      <dgm:t>
        <a:bodyPr/>
        <a:lstStyle/>
        <a:p>
          <a:r>
            <a:rPr lang="en-US" dirty="0" smtClean="0"/>
            <a:t>Stripe payment</a:t>
          </a:r>
          <a:endParaRPr lang="en-US" dirty="0"/>
        </a:p>
      </dgm:t>
    </dgm:pt>
    <dgm:pt modelId="{A6B1CCCA-1698-4637-8B26-B9BD76556CD0}" type="parTrans" cxnId="{5F01D9B6-011E-46C2-9F5B-DCE6EFA8E207}">
      <dgm:prSet/>
      <dgm:spPr/>
      <dgm:t>
        <a:bodyPr/>
        <a:lstStyle/>
        <a:p>
          <a:endParaRPr lang="en-US"/>
        </a:p>
      </dgm:t>
    </dgm:pt>
    <dgm:pt modelId="{E38787A5-3ED3-4535-B403-82B284463A5A}" type="sibTrans" cxnId="{5F01D9B6-011E-46C2-9F5B-DCE6EFA8E207}">
      <dgm:prSet/>
      <dgm:spPr/>
      <dgm:t>
        <a:bodyPr/>
        <a:lstStyle/>
        <a:p>
          <a:endParaRPr lang="en-US"/>
        </a:p>
      </dgm:t>
    </dgm:pt>
    <dgm:pt modelId="{3C9F711C-989D-493F-95DE-770A38EB85DE}">
      <dgm:prSet phldrT="[Text]"/>
      <dgm:spPr>
        <a:solidFill>
          <a:schemeClr val="accent2"/>
        </a:solidFill>
      </dgm:spPr>
      <dgm:t>
        <a:bodyPr/>
        <a:lstStyle/>
        <a:p>
          <a:r>
            <a:rPr lang="en-US" dirty="0" smtClean="0"/>
            <a:t>Auth0: new user</a:t>
          </a:r>
          <a:endParaRPr lang="en-US" dirty="0"/>
        </a:p>
      </dgm:t>
    </dgm:pt>
    <dgm:pt modelId="{E7AB199E-6C28-4AA4-A88E-AFDC20D86EF1}" type="parTrans" cxnId="{0D2E9887-B347-473F-A764-BE13E7EEFFDD}">
      <dgm:prSet/>
      <dgm:spPr/>
      <dgm:t>
        <a:bodyPr/>
        <a:lstStyle/>
        <a:p>
          <a:endParaRPr lang="en-US"/>
        </a:p>
      </dgm:t>
    </dgm:pt>
    <dgm:pt modelId="{81CD617A-53F9-4160-88D2-2C1C95AC2132}" type="sibTrans" cxnId="{0D2E9887-B347-473F-A764-BE13E7EEFFDD}">
      <dgm:prSet/>
      <dgm:spPr/>
      <dgm:t>
        <a:bodyPr/>
        <a:lstStyle/>
        <a:p>
          <a:endParaRPr lang="en-US"/>
        </a:p>
      </dgm:t>
    </dgm:pt>
    <dgm:pt modelId="{FD70BC6A-BD4C-4E15-8A6B-8BEB0E2674DE}">
      <dgm:prSet phldrT="[Text]"/>
      <dgm:spPr/>
      <dgm:t>
        <a:bodyPr/>
        <a:lstStyle/>
        <a:p>
          <a:r>
            <a:rPr lang="en-US" dirty="0" smtClean="0"/>
            <a:t>Database user</a:t>
          </a:r>
          <a:endParaRPr lang="en-US" dirty="0"/>
        </a:p>
      </dgm:t>
    </dgm:pt>
    <dgm:pt modelId="{B9D83457-4217-44E3-AAC8-540BCB18CA98}" type="parTrans" cxnId="{15173272-475C-4648-BA85-6E072FCA0CFA}">
      <dgm:prSet/>
      <dgm:spPr/>
      <dgm:t>
        <a:bodyPr/>
        <a:lstStyle/>
        <a:p>
          <a:endParaRPr lang="en-US"/>
        </a:p>
      </dgm:t>
    </dgm:pt>
    <dgm:pt modelId="{317E8B6E-1235-4A24-BE10-7837C45C558E}" type="sibTrans" cxnId="{15173272-475C-4648-BA85-6E072FCA0CFA}">
      <dgm:prSet/>
      <dgm:spPr/>
      <dgm:t>
        <a:bodyPr/>
        <a:lstStyle/>
        <a:p>
          <a:endParaRPr lang="en-US"/>
        </a:p>
      </dgm:t>
    </dgm:pt>
    <dgm:pt modelId="{12AEA77F-8672-4461-819C-98EFED1A84D9}" type="pres">
      <dgm:prSet presAssocID="{960A8F85-994E-4A94-B94D-F87E33242CCD}" presName="rootnode" presStyleCnt="0">
        <dgm:presLayoutVars>
          <dgm:chMax/>
          <dgm:chPref/>
          <dgm:dir/>
          <dgm:animLvl val="lvl"/>
        </dgm:presLayoutVars>
      </dgm:prSet>
      <dgm:spPr/>
      <dgm:t>
        <a:bodyPr/>
        <a:lstStyle/>
        <a:p>
          <a:endParaRPr lang="en-US"/>
        </a:p>
      </dgm:t>
    </dgm:pt>
    <dgm:pt modelId="{CA5BA9B2-1008-4189-A5B0-41704A9B3AD0}" type="pres">
      <dgm:prSet presAssocID="{EFA2DFF3-DC7A-41CA-BD09-3E40E6D561AD}" presName="composite" presStyleCnt="0"/>
      <dgm:spPr/>
    </dgm:pt>
    <dgm:pt modelId="{3A045943-6A0B-4008-82C7-92F585B64BF6}" type="pres">
      <dgm:prSet presAssocID="{EFA2DFF3-DC7A-41CA-BD09-3E40E6D561AD}" presName="bentUpArrow1" presStyleLbl="alignImgPlace1" presStyleIdx="0" presStyleCnt="2"/>
      <dgm:spPr/>
    </dgm:pt>
    <dgm:pt modelId="{A33E804F-24F2-4C42-B173-36E350BB1422}" type="pres">
      <dgm:prSet presAssocID="{EFA2DFF3-DC7A-41CA-BD09-3E40E6D561AD}" presName="ParentText" presStyleLbl="node1" presStyleIdx="0" presStyleCnt="3">
        <dgm:presLayoutVars>
          <dgm:chMax val="1"/>
          <dgm:chPref val="1"/>
          <dgm:bulletEnabled val="1"/>
        </dgm:presLayoutVars>
      </dgm:prSet>
      <dgm:spPr/>
      <dgm:t>
        <a:bodyPr/>
        <a:lstStyle/>
        <a:p>
          <a:endParaRPr lang="en-US"/>
        </a:p>
      </dgm:t>
    </dgm:pt>
    <dgm:pt modelId="{CE64CB3A-9022-4483-980E-B3A14895BECF}" type="pres">
      <dgm:prSet presAssocID="{EFA2DFF3-DC7A-41CA-BD09-3E40E6D561AD}" presName="ChildText" presStyleLbl="revTx" presStyleIdx="0" presStyleCnt="2" custScaleX="204472" custScaleY="65905" custLinFactNeighborX="56484" custLinFactNeighborY="-1471">
        <dgm:presLayoutVars>
          <dgm:chMax val="0"/>
          <dgm:chPref val="0"/>
          <dgm:bulletEnabled val="1"/>
        </dgm:presLayoutVars>
      </dgm:prSet>
      <dgm:spPr/>
      <dgm:t>
        <a:bodyPr/>
        <a:lstStyle/>
        <a:p>
          <a:endParaRPr lang="en-US"/>
        </a:p>
      </dgm:t>
    </dgm:pt>
    <dgm:pt modelId="{3323EC68-F951-4DD8-90D1-651D9C9CB6CC}" type="pres">
      <dgm:prSet presAssocID="{E38787A5-3ED3-4535-B403-82B284463A5A}" presName="sibTrans" presStyleCnt="0"/>
      <dgm:spPr/>
    </dgm:pt>
    <dgm:pt modelId="{3AF2DE3C-0592-4E21-9C35-880931221259}" type="pres">
      <dgm:prSet presAssocID="{3C9F711C-989D-493F-95DE-770A38EB85DE}" presName="composite" presStyleCnt="0"/>
      <dgm:spPr/>
    </dgm:pt>
    <dgm:pt modelId="{E8C914D3-1CC1-4C86-86F1-330442FFCF89}" type="pres">
      <dgm:prSet presAssocID="{3C9F711C-989D-493F-95DE-770A38EB85DE}" presName="bentUpArrow1" presStyleLbl="alignImgPlace1" presStyleIdx="1" presStyleCnt="2"/>
      <dgm:spPr/>
    </dgm:pt>
    <dgm:pt modelId="{91EBCBB4-594E-46A0-9167-AC44290B38A8}" type="pres">
      <dgm:prSet presAssocID="{3C9F711C-989D-493F-95DE-770A38EB85DE}" presName="ParentText" presStyleLbl="node1" presStyleIdx="1" presStyleCnt="3">
        <dgm:presLayoutVars>
          <dgm:chMax val="1"/>
          <dgm:chPref val="1"/>
          <dgm:bulletEnabled val="1"/>
        </dgm:presLayoutVars>
      </dgm:prSet>
      <dgm:spPr/>
      <dgm:t>
        <a:bodyPr/>
        <a:lstStyle/>
        <a:p>
          <a:endParaRPr lang="en-US"/>
        </a:p>
      </dgm:t>
    </dgm:pt>
    <dgm:pt modelId="{21B65038-F3FC-4A2E-B42B-22DFB9D8665D}" type="pres">
      <dgm:prSet presAssocID="{3C9F711C-989D-493F-95DE-770A38EB85DE}" presName="ChildText" presStyleLbl="revTx" presStyleIdx="1" presStyleCnt="2" custScaleX="159143" custScaleY="67692" custLinFactNeighborX="30170" custLinFactNeighborY="-6919">
        <dgm:presLayoutVars>
          <dgm:chMax val="0"/>
          <dgm:chPref val="0"/>
          <dgm:bulletEnabled val="1"/>
        </dgm:presLayoutVars>
      </dgm:prSet>
      <dgm:spPr/>
      <dgm:t>
        <a:bodyPr/>
        <a:lstStyle/>
        <a:p>
          <a:endParaRPr lang="en-US"/>
        </a:p>
      </dgm:t>
    </dgm:pt>
    <dgm:pt modelId="{A1AB455B-EB04-4E40-97AE-8C43960A944F}" type="pres">
      <dgm:prSet presAssocID="{81CD617A-53F9-4160-88D2-2C1C95AC2132}" presName="sibTrans" presStyleCnt="0"/>
      <dgm:spPr/>
    </dgm:pt>
    <dgm:pt modelId="{387C8B82-C730-4FAE-A643-8D7A287283CE}" type="pres">
      <dgm:prSet presAssocID="{FD70BC6A-BD4C-4E15-8A6B-8BEB0E2674DE}" presName="composite" presStyleCnt="0"/>
      <dgm:spPr/>
    </dgm:pt>
    <dgm:pt modelId="{0F5A8C43-F60F-49E3-849D-958A2C2AF88C}" type="pres">
      <dgm:prSet presAssocID="{FD70BC6A-BD4C-4E15-8A6B-8BEB0E2674DE}" presName="ParentText" presStyleLbl="node1" presStyleIdx="2" presStyleCnt="3">
        <dgm:presLayoutVars>
          <dgm:chMax val="1"/>
          <dgm:chPref val="1"/>
          <dgm:bulletEnabled val="1"/>
        </dgm:presLayoutVars>
      </dgm:prSet>
      <dgm:spPr/>
      <dgm:t>
        <a:bodyPr/>
        <a:lstStyle/>
        <a:p>
          <a:endParaRPr lang="en-US"/>
        </a:p>
      </dgm:t>
    </dgm:pt>
  </dgm:ptLst>
  <dgm:cxnLst>
    <dgm:cxn modelId="{85C4D136-9241-461E-99BF-44D9EA714920}" type="presOf" srcId="{960A8F85-994E-4A94-B94D-F87E33242CCD}" destId="{12AEA77F-8672-4461-819C-98EFED1A84D9}" srcOrd="0" destOrd="0" presId="urn:microsoft.com/office/officeart/2005/8/layout/StepDownProcess"/>
    <dgm:cxn modelId="{902D129A-15C8-45A3-B42D-7324B0FB3A91}" type="presOf" srcId="{EFA2DFF3-DC7A-41CA-BD09-3E40E6D561AD}" destId="{A33E804F-24F2-4C42-B173-36E350BB1422}" srcOrd="0" destOrd="0" presId="urn:microsoft.com/office/officeart/2005/8/layout/StepDownProcess"/>
    <dgm:cxn modelId="{F80AAD6D-4E25-4C2A-9233-5026731E4880}" type="presOf" srcId="{3C9F711C-989D-493F-95DE-770A38EB85DE}" destId="{91EBCBB4-594E-46A0-9167-AC44290B38A8}" srcOrd="0" destOrd="0" presId="urn:microsoft.com/office/officeart/2005/8/layout/StepDownProcess"/>
    <dgm:cxn modelId="{29723B2D-8658-4D6E-9701-8633A54278DB}" type="presOf" srcId="{FD70BC6A-BD4C-4E15-8A6B-8BEB0E2674DE}" destId="{0F5A8C43-F60F-49E3-849D-958A2C2AF88C}" srcOrd="0" destOrd="0" presId="urn:microsoft.com/office/officeart/2005/8/layout/StepDownProcess"/>
    <dgm:cxn modelId="{5F01D9B6-011E-46C2-9F5B-DCE6EFA8E207}" srcId="{960A8F85-994E-4A94-B94D-F87E33242CCD}" destId="{EFA2DFF3-DC7A-41CA-BD09-3E40E6D561AD}" srcOrd="0" destOrd="0" parTransId="{A6B1CCCA-1698-4637-8B26-B9BD76556CD0}" sibTransId="{E38787A5-3ED3-4535-B403-82B284463A5A}"/>
    <dgm:cxn modelId="{15173272-475C-4648-BA85-6E072FCA0CFA}" srcId="{960A8F85-994E-4A94-B94D-F87E33242CCD}" destId="{FD70BC6A-BD4C-4E15-8A6B-8BEB0E2674DE}" srcOrd="2" destOrd="0" parTransId="{B9D83457-4217-44E3-AAC8-540BCB18CA98}" sibTransId="{317E8B6E-1235-4A24-BE10-7837C45C558E}"/>
    <dgm:cxn modelId="{0D2E9887-B347-473F-A764-BE13E7EEFFDD}" srcId="{960A8F85-994E-4A94-B94D-F87E33242CCD}" destId="{3C9F711C-989D-493F-95DE-770A38EB85DE}" srcOrd="1" destOrd="0" parTransId="{E7AB199E-6C28-4AA4-A88E-AFDC20D86EF1}" sibTransId="{81CD617A-53F9-4160-88D2-2C1C95AC2132}"/>
    <dgm:cxn modelId="{985ABA36-5E52-4179-88BB-FA31B1AF0455}" type="presParOf" srcId="{12AEA77F-8672-4461-819C-98EFED1A84D9}" destId="{CA5BA9B2-1008-4189-A5B0-41704A9B3AD0}" srcOrd="0" destOrd="0" presId="urn:microsoft.com/office/officeart/2005/8/layout/StepDownProcess"/>
    <dgm:cxn modelId="{E281A49D-7989-41A7-A2D0-B5F944A1EE6D}" type="presParOf" srcId="{CA5BA9B2-1008-4189-A5B0-41704A9B3AD0}" destId="{3A045943-6A0B-4008-82C7-92F585B64BF6}" srcOrd="0" destOrd="0" presId="urn:microsoft.com/office/officeart/2005/8/layout/StepDownProcess"/>
    <dgm:cxn modelId="{7A772422-4047-4F66-A999-B0B19C4BCF43}" type="presParOf" srcId="{CA5BA9B2-1008-4189-A5B0-41704A9B3AD0}" destId="{A33E804F-24F2-4C42-B173-36E350BB1422}" srcOrd="1" destOrd="0" presId="urn:microsoft.com/office/officeart/2005/8/layout/StepDownProcess"/>
    <dgm:cxn modelId="{24EACB22-A74B-421B-95E6-9FB0A8927F1B}" type="presParOf" srcId="{CA5BA9B2-1008-4189-A5B0-41704A9B3AD0}" destId="{CE64CB3A-9022-4483-980E-B3A14895BECF}" srcOrd="2" destOrd="0" presId="urn:microsoft.com/office/officeart/2005/8/layout/StepDownProcess"/>
    <dgm:cxn modelId="{1016BEF9-710C-4A72-B433-A7957282C4D6}" type="presParOf" srcId="{12AEA77F-8672-4461-819C-98EFED1A84D9}" destId="{3323EC68-F951-4DD8-90D1-651D9C9CB6CC}" srcOrd="1" destOrd="0" presId="urn:microsoft.com/office/officeart/2005/8/layout/StepDownProcess"/>
    <dgm:cxn modelId="{FE2B0A91-ADAB-462A-BAD2-D15E0B4C8361}" type="presParOf" srcId="{12AEA77F-8672-4461-819C-98EFED1A84D9}" destId="{3AF2DE3C-0592-4E21-9C35-880931221259}" srcOrd="2" destOrd="0" presId="urn:microsoft.com/office/officeart/2005/8/layout/StepDownProcess"/>
    <dgm:cxn modelId="{B59BB887-DA2A-4500-9F57-883E15449CA5}" type="presParOf" srcId="{3AF2DE3C-0592-4E21-9C35-880931221259}" destId="{E8C914D3-1CC1-4C86-86F1-330442FFCF89}" srcOrd="0" destOrd="0" presId="urn:microsoft.com/office/officeart/2005/8/layout/StepDownProcess"/>
    <dgm:cxn modelId="{AD16A8F5-9B60-4B6C-AFB3-31ED95DCF052}" type="presParOf" srcId="{3AF2DE3C-0592-4E21-9C35-880931221259}" destId="{91EBCBB4-594E-46A0-9167-AC44290B38A8}" srcOrd="1" destOrd="0" presId="urn:microsoft.com/office/officeart/2005/8/layout/StepDownProcess"/>
    <dgm:cxn modelId="{F2B46445-1DC4-478C-969E-DC3F6D3FFF7B}" type="presParOf" srcId="{3AF2DE3C-0592-4E21-9C35-880931221259}" destId="{21B65038-F3FC-4A2E-B42B-22DFB9D8665D}" srcOrd="2" destOrd="0" presId="urn:microsoft.com/office/officeart/2005/8/layout/StepDownProcess"/>
    <dgm:cxn modelId="{5EA833D5-7E07-464F-A15F-68DD70DC8A65}" type="presParOf" srcId="{12AEA77F-8672-4461-819C-98EFED1A84D9}" destId="{A1AB455B-EB04-4E40-97AE-8C43960A944F}" srcOrd="3" destOrd="0" presId="urn:microsoft.com/office/officeart/2005/8/layout/StepDownProcess"/>
    <dgm:cxn modelId="{1307DE08-00B1-490E-9F70-65C82982DF52}" type="presParOf" srcId="{12AEA77F-8672-4461-819C-98EFED1A84D9}" destId="{387C8B82-C730-4FAE-A643-8D7A287283CE}" srcOrd="4" destOrd="0" presId="urn:microsoft.com/office/officeart/2005/8/layout/StepDownProcess"/>
    <dgm:cxn modelId="{5C94EB17-D98C-49E3-8FCA-C0024787665E}" type="presParOf" srcId="{387C8B82-C730-4FAE-A643-8D7A287283CE}" destId="{0F5A8C43-F60F-49E3-849D-958A2C2AF88C}" srcOrd="0"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0A8F85-994E-4A94-B94D-F87E33242CC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FA2DFF3-DC7A-41CA-BD09-3E40E6D561AD}">
      <dgm:prSet phldrT="[Text]"/>
      <dgm:spPr>
        <a:solidFill>
          <a:schemeClr val="accent1"/>
        </a:solidFill>
      </dgm:spPr>
      <dgm:t>
        <a:bodyPr/>
        <a:lstStyle/>
        <a:p>
          <a:r>
            <a:rPr lang="en-US" dirty="0" smtClean="0"/>
            <a:t>Stripe payment</a:t>
          </a:r>
          <a:endParaRPr lang="en-US" dirty="0"/>
        </a:p>
      </dgm:t>
    </dgm:pt>
    <dgm:pt modelId="{A6B1CCCA-1698-4637-8B26-B9BD76556CD0}" type="parTrans" cxnId="{5F01D9B6-011E-46C2-9F5B-DCE6EFA8E207}">
      <dgm:prSet/>
      <dgm:spPr/>
      <dgm:t>
        <a:bodyPr/>
        <a:lstStyle/>
        <a:p>
          <a:endParaRPr lang="en-US"/>
        </a:p>
      </dgm:t>
    </dgm:pt>
    <dgm:pt modelId="{E38787A5-3ED3-4535-B403-82B284463A5A}" type="sibTrans" cxnId="{5F01D9B6-011E-46C2-9F5B-DCE6EFA8E207}">
      <dgm:prSet/>
      <dgm:spPr/>
      <dgm:t>
        <a:bodyPr/>
        <a:lstStyle/>
        <a:p>
          <a:endParaRPr lang="en-US"/>
        </a:p>
      </dgm:t>
    </dgm:pt>
    <dgm:pt modelId="{3C9F711C-989D-493F-95DE-770A38EB85DE}">
      <dgm:prSet phldrT="[Text]"/>
      <dgm:spPr/>
      <dgm:t>
        <a:bodyPr/>
        <a:lstStyle/>
        <a:p>
          <a:r>
            <a:rPr lang="en-US" dirty="0" smtClean="0"/>
            <a:t>Auth0: new user</a:t>
          </a:r>
          <a:endParaRPr lang="en-US" dirty="0"/>
        </a:p>
      </dgm:t>
    </dgm:pt>
    <dgm:pt modelId="{E7AB199E-6C28-4AA4-A88E-AFDC20D86EF1}" type="parTrans" cxnId="{0D2E9887-B347-473F-A764-BE13E7EEFFDD}">
      <dgm:prSet/>
      <dgm:spPr/>
      <dgm:t>
        <a:bodyPr/>
        <a:lstStyle/>
        <a:p>
          <a:endParaRPr lang="en-US"/>
        </a:p>
      </dgm:t>
    </dgm:pt>
    <dgm:pt modelId="{81CD617A-53F9-4160-88D2-2C1C95AC2132}" type="sibTrans" cxnId="{0D2E9887-B347-473F-A764-BE13E7EEFFDD}">
      <dgm:prSet/>
      <dgm:spPr/>
      <dgm:t>
        <a:bodyPr/>
        <a:lstStyle/>
        <a:p>
          <a:endParaRPr lang="en-US"/>
        </a:p>
      </dgm:t>
    </dgm:pt>
    <dgm:pt modelId="{FD70BC6A-BD4C-4E15-8A6B-8BEB0E2674DE}">
      <dgm:prSet phldrT="[Text]"/>
      <dgm:spPr>
        <a:solidFill>
          <a:schemeClr val="accent2"/>
        </a:solidFill>
      </dgm:spPr>
      <dgm:t>
        <a:bodyPr/>
        <a:lstStyle/>
        <a:p>
          <a:r>
            <a:rPr lang="en-US" dirty="0" smtClean="0"/>
            <a:t>Database user</a:t>
          </a:r>
          <a:endParaRPr lang="en-US" dirty="0"/>
        </a:p>
      </dgm:t>
    </dgm:pt>
    <dgm:pt modelId="{B9D83457-4217-44E3-AAC8-540BCB18CA98}" type="parTrans" cxnId="{15173272-475C-4648-BA85-6E072FCA0CFA}">
      <dgm:prSet/>
      <dgm:spPr/>
      <dgm:t>
        <a:bodyPr/>
        <a:lstStyle/>
        <a:p>
          <a:endParaRPr lang="en-US"/>
        </a:p>
      </dgm:t>
    </dgm:pt>
    <dgm:pt modelId="{317E8B6E-1235-4A24-BE10-7837C45C558E}" type="sibTrans" cxnId="{15173272-475C-4648-BA85-6E072FCA0CFA}">
      <dgm:prSet/>
      <dgm:spPr/>
      <dgm:t>
        <a:bodyPr/>
        <a:lstStyle/>
        <a:p>
          <a:endParaRPr lang="en-US"/>
        </a:p>
      </dgm:t>
    </dgm:pt>
    <dgm:pt modelId="{12AEA77F-8672-4461-819C-98EFED1A84D9}" type="pres">
      <dgm:prSet presAssocID="{960A8F85-994E-4A94-B94D-F87E33242CCD}" presName="rootnode" presStyleCnt="0">
        <dgm:presLayoutVars>
          <dgm:chMax/>
          <dgm:chPref/>
          <dgm:dir/>
          <dgm:animLvl val="lvl"/>
        </dgm:presLayoutVars>
      </dgm:prSet>
      <dgm:spPr/>
      <dgm:t>
        <a:bodyPr/>
        <a:lstStyle/>
        <a:p>
          <a:endParaRPr lang="en-US"/>
        </a:p>
      </dgm:t>
    </dgm:pt>
    <dgm:pt modelId="{CA5BA9B2-1008-4189-A5B0-41704A9B3AD0}" type="pres">
      <dgm:prSet presAssocID="{EFA2DFF3-DC7A-41CA-BD09-3E40E6D561AD}" presName="composite" presStyleCnt="0"/>
      <dgm:spPr/>
    </dgm:pt>
    <dgm:pt modelId="{3A045943-6A0B-4008-82C7-92F585B64BF6}" type="pres">
      <dgm:prSet presAssocID="{EFA2DFF3-DC7A-41CA-BD09-3E40E6D561AD}" presName="bentUpArrow1" presStyleLbl="alignImgPlace1" presStyleIdx="0" presStyleCnt="2"/>
      <dgm:spPr/>
    </dgm:pt>
    <dgm:pt modelId="{A33E804F-24F2-4C42-B173-36E350BB1422}" type="pres">
      <dgm:prSet presAssocID="{EFA2DFF3-DC7A-41CA-BD09-3E40E6D561AD}" presName="ParentText" presStyleLbl="node1" presStyleIdx="0" presStyleCnt="3">
        <dgm:presLayoutVars>
          <dgm:chMax val="1"/>
          <dgm:chPref val="1"/>
          <dgm:bulletEnabled val="1"/>
        </dgm:presLayoutVars>
      </dgm:prSet>
      <dgm:spPr/>
      <dgm:t>
        <a:bodyPr/>
        <a:lstStyle/>
        <a:p>
          <a:endParaRPr lang="en-US"/>
        </a:p>
      </dgm:t>
    </dgm:pt>
    <dgm:pt modelId="{CE64CB3A-9022-4483-980E-B3A14895BECF}" type="pres">
      <dgm:prSet presAssocID="{EFA2DFF3-DC7A-41CA-BD09-3E40E6D561AD}" presName="ChildText" presStyleLbl="revTx" presStyleIdx="0" presStyleCnt="2" custScaleX="204472" custScaleY="65905" custLinFactNeighborX="56484" custLinFactNeighborY="-1471">
        <dgm:presLayoutVars>
          <dgm:chMax val="0"/>
          <dgm:chPref val="0"/>
          <dgm:bulletEnabled val="1"/>
        </dgm:presLayoutVars>
      </dgm:prSet>
      <dgm:spPr/>
      <dgm:t>
        <a:bodyPr/>
        <a:lstStyle/>
        <a:p>
          <a:endParaRPr lang="en-US"/>
        </a:p>
      </dgm:t>
    </dgm:pt>
    <dgm:pt modelId="{3323EC68-F951-4DD8-90D1-651D9C9CB6CC}" type="pres">
      <dgm:prSet presAssocID="{E38787A5-3ED3-4535-B403-82B284463A5A}" presName="sibTrans" presStyleCnt="0"/>
      <dgm:spPr/>
    </dgm:pt>
    <dgm:pt modelId="{3AF2DE3C-0592-4E21-9C35-880931221259}" type="pres">
      <dgm:prSet presAssocID="{3C9F711C-989D-493F-95DE-770A38EB85DE}" presName="composite" presStyleCnt="0"/>
      <dgm:spPr/>
    </dgm:pt>
    <dgm:pt modelId="{E8C914D3-1CC1-4C86-86F1-330442FFCF89}" type="pres">
      <dgm:prSet presAssocID="{3C9F711C-989D-493F-95DE-770A38EB85DE}" presName="bentUpArrow1" presStyleLbl="alignImgPlace1" presStyleIdx="1" presStyleCnt="2"/>
      <dgm:spPr/>
    </dgm:pt>
    <dgm:pt modelId="{91EBCBB4-594E-46A0-9167-AC44290B38A8}" type="pres">
      <dgm:prSet presAssocID="{3C9F711C-989D-493F-95DE-770A38EB85DE}" presName="ParentText" presStyleLbl="node1" presStyleIdx="1" presStyleCnt="3">
        <dgm:presLayoutVars>
          <dgm:chMax val="1"/>
          <dgm:chPref val="1"/>
          <dgm:bulletEnabled val="1"/>
        </dgm:presLayoutVars>
      </dgm:prSet>
      <dgm:spPr/>
      <dgm:t>
        <a:bodyPr/>
        <a:lstStyle/>
        <a:p>
          <a:endParaRPr lang="en-US"/>
        </a:p>
      </dgm:t>
    </dgm:pt>
    <dgm:pt modelId="{21B65038-F3FC-4A2E-B42B-22DFB9D8665D}" type="pres">
      <dgm:prSet presAssocID="{3C9F711C-989D-493F-95DE-770A38EB85DE}" presName="ChildText" presStyleLbl="revTx" presStyleIdx="1" presStyleCnt="2" custScaleX="159143" custScaleY="67692" custLinFactNeighborX="30170" custLinFactNeighborY="-6919">
        <dgm:presLayoutVars>
          <dgm:chMax val="0"/>
          <dgm:chPref val="0"/>
          <dgm:bulletEnabled val="1"/>
        </dgm:presLayoutVars>
      </dgm:prSet>
      <dgm:spPr/>
      <dgm:t>
        <a:bodyPr/>
        <a:lstStyle/>
        <a:p>
          <a:endParaRPr lang="en-US"/>
        </a:p>
      </dgm:t>
    </dgm:pt>
    <dgm:pt modelId="{A1AB455B-EB04-4E40-97AE-8C43960A944F}" type="pres">
      <dgm:prSet presAssocID="{81CD617A-53F9-4160-88D2-2C1C95AC2132}" presName="sibTrans" presStyleCnt="0"/>
      <dgm:spPr/>
    </dgm:pt>
    <dgm:pt modelId="{387C8B82-C730-4FAE-A643-8D7A287283CE}" type="pres">
      <dgm:prSet presAssocID="{FD70BC6A-BD4C-4E15-8A6B-8BEB0E2674DE}" presName="composite" presStyleCnt="0"/>
      <dgm:spPr/>
    </dgm:pt>
    <dgm:pt modelId="{0F5A8C43-F60F-49E3-849D-958A2C2AF88C}" type="pres">
      <dgm:prSet presAssocID="{FD70BC6A-BD4C-4E15-8A6B-8BEB0E2674DE}" presName="ParentText" presStyleLbl="node1" presStyleIdx="2" presStyleCnt="3">
        <dgm:presLayoutVars>
          <dgm:chMax val="1"/>
          <dgm:chPref val="1"/>
          <dgm:bulletEnabled val="1"/>
        </dgm:presLayoutVars>
      </dgm:prSet>
      <dgm:spPr/>
      <dgm:t>
        <a:bodyPr/>
        <a:lstStyle/>
        <a:p>
          <a:endParaRPr lang="en-US"/>
        </a:p>
      </dgm:t>
    </dgm:pt>
  </dgm:ptLst>
  <dgm:cxnLst>
    <dgm:cxn modelId="{25BA2059-04EE-4198-B967-DDD4D1A2058F}" type="presOf" srcId="{FD70BC6A-BD4C-4E15-8A6B-8BEB0E2674DE}" destId="{0F5A8C43-F60F-49E3-849D-958A2C2AF88C}" srcOrd="0" destOrd="0" presId="urn:microsoft.com/office/officeart/2005/8/layout/StepDownProcess"/>
    <dgm:cxn modelId="{B3D91FF2-BFBD-445B-A0A3-5A76CA7B258E}" type="presOf" srcId="{3C9F711C-989D-493F-95DE-770A38EB85DE}" destId="{91EBCBB4-594E-46A0-9167-AC44290B38A8}" srcOrd="0" destOrd="0" presId="urn:microsoft.com/office/officeart/2005/8/layout/StepDownProcess"/>
    <dgm:cxn modelId="{82EBBFC4-6BF6-4655-A103-47E9252DE9FB}" type="presOf" srcId="{960A8F85-994E-4A94-B94D-F87E33242CCD}" destId="{12AEA77F-8672-4461-819C-98EFED1A84D9}" srcOrd="0" destOrd="0" presId="urn:microsoft.com/office/officeart/2005/8/layout/StepDownProcess"/>
    <dgm:cxn modelId="{5F01D9B6-011E-46C2-9F5B-DCE6EFA8E207}" srcId="{960A8F85-994E-4A94-B94D-F87E33242CCD}" destId="{EFA2DFF3-DC7A-41CA-BD09-3E40E6D561AD}" srcOrd="0" destOrd="0" parTransId="{A6B1CCCA-1698-4637-8B26-B9BD76556CD0}" sibTransId="{E38787A5-3ED3-4535-B403-82B284463A5A}"/>
    <dgm:cxn modelId="{15173272-475C-4648-BA85-6E072FCA0CFA}" srcId="{960A8F85-994E-4A94-B94D-F87E33242CCD}" destId="{FD70BC6A-BD4C-4E15-8A6B-8BEB0E2674DE}" srcOrd="2" destOrd="0" parTransId="{B9D83457-4217-44E3-AAC8-540BCB18CA98}" sibTransId="{317E8B6E-1235-4A24-BE10-7837C45C558E}"/>
    <dgm:cxn modelId="{A45C8C09-7896-4B1C-A207-E4D5D781B0A2}" type="presOf" srcId="{EFA2DFF3-DC7A-41CA-BD09-3E40E6D561AD}" destId="{A33E804F-24F2-4C42-B173-36E350BB1422}" srcOrd="0" destOrd="0" presId="urn:microsoft.com/office/officeart/2005/8/layout/StepDownProcess"/>
    <dgm:cxn modelId="{0D2E9887-B347-473F-A764-BE13E7EEFFDD}" srcId="{960A8F85-994E-4A94-B94D-F87E33242CCD}" destId="{3C9F711C-989D-493F-95DE-770A38EB85DE}" srcOrd="1" destOrd="0" parTransId="{E7AB199E-6C28-4AA4-A88E-AFDC20D86EF1}" sibTransId="{81CD617A-53F9-4160-88D2-2C1C95AC2132}"/>
    <dgm:cxn modelId="{3392DD6D-5A26-4230-B789-A6D07592368E}" type="presParOf" srcId="{12AEA77F-8672-4461-819C-98EFED1A84D9}" destId="{CA5BA9B2-1008-4189-A5B0-41704A9B3AD0}" srcOrd="0" destOrd="0" presId="urn:microsoft.com/office/officeart/2005/8/layout/StepDownProcess"/>
    <dgm:cxn modelId="{53828544-B82F-43D8-A64B-F1A8E353ED5F}" type="presParOf" srcId="{CA5BA9B2-1008-4189-A5B0-41704A9B3AD0}" destId="{3A045943-6A0B-4008-82C7-92F585B64BF6}" srcOrd="0" destOrd="0" presId="urn:microsoft.com/office/officeart/2005/8/layout/StepDownProcess"/>
    <dgm:cxn modelId="{F0B26427-1D15-4218-8F92-826E2FBBF2FA}" type="presParOf" srcId="{CA5BA9B2-1008-4189-A5B0-41704A9B3AD0}" destId="{A33E804F-24F2-4C42-B173-36E350BB1422}" srcOrd="1" destOrd="0" presId="urn:microsoft.com/office/officeart/2005/8/layout/StepDownProcess"/>
    <dgm:cxn modelId="{A95B6AD0-077C-4D0B-BC77-A07861F819BD}" type="presParOf" srcId="{CA5BA9B2-1008-4189-A5B0-41704A9B3AD0}" destId="{CE64CB3A-9022-4483-980E-B3A14895BECF}" srcOrd="2" destOrd="0" presId="urn:microsoft.com/office/officeart/2005/8/layout/StepDownProcess"/>
    <dgm:cxn modelId="{FEC9DA65-0A20-4940-A4BB-DE1B1D785CFC}" type="presParOf" srcId="{12AEA77F-8672-4461-819C-98EFED1A84D9}" destId="{3323EC68-F951-4DD8-90D1-651D9C9CB6CC}" srcOrd="1" destOrd="0" presId="urn:microsoft.com/office/officeart/2005/8/layout/StepDownProcess"/>
    <dgm:cxn modelId="{488B4133-09FD-4E78-B399-D8060485ED31}" type="presParOf" srcId="{12AEA77F-8672-4461-819C-98EFED1A84D9}" destId="{3AF2DE3C-0592-4E21-9C35-880931221259}" srcOrd="2" destOrd="0" presId="urn:microsoft.com/office/officeart/2005/8/layout/StepDownProcess"/>
    <dgm:cxn modelId="{9F2FBAE3-4987-4742-8F5C-7C6786889294}" type="presParOf" srcId="{3AF2DE3C-0592-4E21-9C35-880931221259}" destId="{E8C914D3-1CC1-4C86-86F1-330442FFCF89}" srcOrd="0" destOrd="0" presId="urn:microsoft.com/office/officeart/2005/8/layout/StepDownProcess"/>
    <dgm:cxn modelId="{B10F5578-074A-446A-BC22-E4BD1A5DE53F}" type="presParOf" srcId="{3AF2DE3C-0592-4E21-9C35-880931221259}" destId="{91EBCBB4-594E-46A0-9167-AC44290B38A8}" srcOrd="1" destOrd="0" presId="urn:microsoft.com/office/officeart/2005/8/layout/StepDownProcess"/>
    <dgm:cxn modelId="{A7C84E9A-FF11-46A8-8072-DCEF3563370C}" type="presParOf" srcId="{3AF2DE3C-0592-4E21-9C35-880931221259}" destId="{21B65038-F3FC-4A2E-B42B-22DFB9D8665D}" srcOrd="2" destOrd="0" presId="urn:microsoft.com/office/officeart/2005/8/layout/StepDownProcess"/>
    <dgm:cxn modelId="{BF4907B3-9340-4EDB-85DC-FEB3F07D704A}" type="presParOf" srcId="{12AEA77F-8672-4461-819C-98EFED1A84D9}" destId="{A1AB455B-EB04-4E40-97AE-8C43960A944F}" srcOrd="3" destOrd="0" presId="urn:microsoft.com/office/officeart/2005/8/layout/StepDownProcess"/>
    <dgm:cxn modelId="{A367BE6D-1368-40EB-852B-E0F8D1D2CEED}" type="presParOf" srcId="{12AEA77F-8672-4461-819C-98EFED1A84D9}" destId="{387C8B82-C730-4FAE-A643-8D7A287283CE}" srcOrd="4" destOrd="0" presId="urn:microsoft.com/office/officeart/2005/8/layout/StepDownProcess"/>
    <dgm:cxn modelId="{FBFDFD1E-5D92-4B8F-8BA1-C8E1608480E7}" type="presParOf" srcId="{387C8B82-C730-4FAE-A643-8D7A287283CE}" destId="{0F5A8C43-F60F-49E3-849D-958A2C2AF88C}" srcOrd="0" destOrd="0" presId="urn:microsoft.com/office/officeart/2005/8/layout/StepDownProces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45943-6A0B-4008-82C7-92F585B64BF6}">
      <dsp:nvSpPr>
        <dsp:cNvPr id="0" name=""/>
        <dsp:cNvSpPr/>
      </dsp:nvSpPr>
      <dsp:spPr>
        <a:xfrm rot="5400000">
          <a:off x="616079" y="1187375"/>
          <a:ext cx="1050131" cy="119553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3E804F-24F2-4C42-B173-36E350BB1422}">
      <dsp:nvSpPr>
        <dsp:cNvPr id="0" name=""/>
        <dsp:cNvSpPr/>
      </dsp:nvSpPr>
      <dsp:spPr>
        <a:xfrm>
          <a:off x="337858" y="23283"/>
          <a:ext cx="1767802" cy="123740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Stripe payment</a:t>
          </a:r>
          <a:endParaRPr lang="en-US" sz="2900" kern="1200" dirty="0"/>
        </a:p>
      </dsp:txBody>
      <dsp:txXfrm>
        <a:off x="398274" y="83699"/>
        <a:ext cx="1646970" cy="1116572"/>
      </dsp:txXfrm>
    </dsp:sp>
    <dsp:sp modelId="{CE64CB3A-9022-4483-980E-B3A14895BECF}">
      <dsp:nvSpPr>
        <dsp:cNvPr id="0" name=""/>
        <dsp:cNvSpPr/>
      </dsp:nvSpPr>
      <dsp:spPr>
        <a:xfrm>
          <a:off x="2160278" y="297083"/>
          <a:ext cx="2628960" cy="659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Create Stripe customer and subscription</a:t>
          </a:r>
          <a:endParaRPr lang="en-US" sz="1600" kern="1200" dirty="0"/>
        </a:p>
      </dsp:txBody>
      <dsp:txXfrm>
        <a:off x="2160278" y="297083"/>
        <a:ext cx="2628960" cy="659132"/>
      </dsp:txXfrm>
    </dsp:sp>
    <dsp:sp modelId="{E8C914D3-1CC1-4C86-86F1-330442FFCF89}">
      <dsp:nvSpPr>
        <dsp:cNvPr id="0" name=""/>
        <dsp:cNvSpPr/>
      </dsp:nvSpPr>
      <dsp:spPr>
        <a:xfrm rot="5400000">
          <a:off x="2404150" y="2577389"/>
          <a:ext cx="1050131" cy="119553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EBCBB4-594E-46A0-9167-AC44290B38A8}">
      <dsp:nvSpPr>
        <dsp:cNvPr id="0" name=""/>
        <dsp:cNvSpPr/>
      </dsp:nvSpPr>
      <dsp:spPr>
        <a:xfrm>
          <a:off x="2125929" y="1413297"/>
          <a:ext cx="1767802" cy="123740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Auth0: new user</a:t>
          </a:r>
          <a:endParaRPr lang="en-US" sz="2900" kern="1200" dirty="0"/>
        </a:p>
      </dsp:txBody>
      <dsp:txXfrm>
        <a:off x="2186345" y="1473713"/>
        <a:ext cx="1646970" cy="1116572"/>
      </dsp:txXfrm>
    </dsp:sp>
    <dsp:sp modelId="{21B65038-F3FC-4A2E-B42B-22DFB9D8665D}">
      <dsp:nvSpPr>
        <dsp:cNvPr id="0" name=""/>
        <dsp:cNvSpPr/>
      </dsp:nvSpPr>
      <dsp:spPr>
        <a:xfrm>
          <a:off x="3901427" y="1623673"/>
          <a:ext cx="2046151" cy="677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Create a new Auth0 user for login</a:t>
          </a:r>
          <a:endParaRPr lang="en-US" sz="1600" kern="1200" dirty="0"/>
        </a:p>
      </dsp:txBody>
      <dsp:txXfrm>
        <a:off x="3901427" y="1623673"/>
        <a:ext cx="2046151" cy="677004"/>
      </dsp:txXfrm>
    </dsp:sp>
    <dsp:sp modelId="{0F5A8C43-F60F-49E3-849D-958A2C2AF88C}">
      <dsp:nvSpPr>
        <dsp:cNvPr id="0" name=""/>
        <dsp:cNvSpPr/>
      </dsp:nvSpPr>
      <dsp:spPr>
        <a:xfrm>
          <a:off x="3914000" y="2803311"/>
          <a:ext cx="1767802" cy="123740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Database user</a:t>
          </a:r>
          <a:endParaRPr lang="en-US" sz="2900" kern="1200" dirty="0"/>
        </a:p>
      </dsp:txBody>
      <dsp:txXfrm>
        <a:off x="3974416" y="2863727"/>
        <a:ext cx="1646970" cy="1116572"/>
      </dsp:txXfrm>
    </dsp:sp>
    <dsp:sp modelId="{68CC1B92-FE9D-4250-9BA4-1D4CBBE902BD}">
      <dsp:nvSpPr>
        <dsp:cNvPr id="0" name=""/>
        <dsp:cNvSpPr/>
      </dsp:nvSpPr>
      <dsp:spPr>
        <a:xfrm>
          <a:off x="5781255" y="2952120"/>
          <a:ext cx="1762544"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Create an internal  database user and new project</a:t>
          </a:r>
          <a:endParaRPr lang="en-US" sz="1500" kern="1200" dirty="0"/>
        </a:p>
      </dsp:txBody>
      <dsp:txXfrm>
        <a:off x="5781255" y="2952120"/>
        <a:ext cx="1762544" cy="1000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45943-6A0B-4008-82C7-92F585B64BF6}">
      <dsp:nvSpPr>
        <dsp:cNvPr id="0" name=""/>
        <dsp:cNvSpPr/>
      </dsp:nvSpPr>
      <dsp:spPr>
        <a:xfrm rot="5400000">
          <a:off x="374248" y="438020"/>
          <a:ext cx="387391" cy="441031"/>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3E804F-24F2-4C42-B173-36E350BB1422}">
      <dsp:nvSpPr>
        <dsp:cNvPr id="0" name=""/>
        <dsp:cNvSpPr/>
      </dsp:nvSpPr>
      <dsp:spPr>
        <a:xfrm>
          <a:off x="271613" y="8589"/>
          <a:ext cx="652139" cy="456476"/>
        </a:xfrm>
        <a:prstGeom prst="roundRect">
          <a:avLst>
            <a:gd name="adj" fmla="val 1667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Stripe payment</a:t>
          </a:r>
          <a:endParaRPr lang="en-US" sz="1000" kern="1200" dirty="0"/>
        </a:p>
      </dsp:txBody>
      <dsp:txXfrm>
        <a:off x="293900" y="30876"/>
        <a:ext cx="607565" cy="411902"/>
      </dsp:txXfrm>
    </dsp:sp>
    <dsp:sp modelId="{CE64CB3A-9022-4483-980E-B3A14895BECF}">
      <dsp:nvSpPr>
        <dsp:cNvPr id="0" name=""/>
        <dsp:cNvSpPr/>
      </dsp:nvSpPr>
      <dsp:spPr>
        <a:xfrm>
          <a:off x="943901" y="109593"/>
          <a:ext cx="969819" cy="243152"/>
        </a:xfrm>
        <a:prstGeom prst="rect">
          <a:avLst/>
        </a:prstGeom>
        <a:noFill/>
        <a:ln>
          <a:noFill/>
        </a:ln>
        <a:effectLst/>
      </dsp:spPr>
      <dsp:style>
        <a:lnRef idx="0">
          <a:scrgbClr r="0" g="0" b="0"/>
        </a:lnRef>
        <a:fillRef idx="0">
          <a:scrgbClr r="0" g="0" b="0"/>
        </a:fillRef>
        <a:effectRef idx="0">
          <a:scrgbClr r="0" g="0" b="0"/>
        </a:effectRef>
        <a:fontRef idx="minor"/>
      </dsp:style>
    </dsp:sp>
    <dsp:sp modelId="{E8C914D3-1CC1-4C86-86F1-330442FFCF89}">
      <dsp:nvSpPr>
        <dsp:cNvPr id="0" name=""/>
        <dsp:cNvSpPr/>
      </dsp:nvSpPr>
      <dsp:spPr>
        <a:xfrm rot="5400000">
          <a:off x="1033865" y="950794"/>
          <a:ext cx="387391" cy="441031"/>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EBCBB4-594E-46A0-9167-AC44290B38A8}">
      <dsp:nvSpPr>
        <dsp:cNvPr id="0" name=""/>
        <dsp:cNvSpPr/>
      </dsp:nvSpPr>
      <dsp:spPr>
        <a:xfrm>
          <a:off x="931230" y="521363"/>
          <a:ext cx="652139" cy="45647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Auth0: new user</a:t>
          </a:r>
          <a:endParaRPr lang="en-US" sz="1000" kern="1200" dirty="0"/>
        </a:p>
      </dsp:txBody>
      <dsp:txXfrm>
        <a:off x="953517" y="543650"/>
        <a:ext cx="607565" cy="411902"/>
      </dsp:txXfrm>
    </dsp:sp>
    <dsp:sp modelId="{21B65038-F3FC-4A2E-B42B-22DFB9D8665D}">
      <dsp:nvSpPr>
        <dsp:cNvPr id="0" name=""/>
        <dsp:cNvSpPr/>
      </dsp:nvSpPr>
      <dsp:spPr>
        <a:xfrm>
          <a:off x="1586208" y="598970"/>
          <a:ext cx="754821" cy="249745"/>
        </a:xfrm>
        <a:prstGeom prst="rect">
          <a:avLst/>
        </a:prstGeom>
        <a:noFill/>
        <a:ln>
          <a:noFill/>
        </a:ln>
        <a:effectLst/>
      </dsp:spPr>
      <dsp:style>
        <a:lnRef idx="0">
          <a:scrgbClr r="0" g="0" b="0"/>
        </a:lnRef>
        <a:fillRef idx="0">
          <a:scrgbClr r="0" g="0" b="0"/>
        </a:fillRef>
        <a:effectRef idx="0">
          <a:scrgbClr r="0" g="0" b="0"/>
        </a:effectRef>
        <a:fontRef idx="minor"/>
      </dsp:style>
    </dsp:sp>
    <dsp:sp modelId="{0F5A8C43-F60F-49E3-849D-958A2C2AF88C}">
      <dsp:nvSpPr>
        <dsp:cNvPr id="0" name=""/>
        <dsp:cNvSpPr/>
      </dsp:nvSpPr>
      <dsp:spPr>
        <a:xfrm>
          <a:off x="1590846" y="1034137"/>
          <a:ext cx="652139" cy="45647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Database user</a:t>
          </a:r>
          <a:endParaRPr lang="en-US" sz="1000" kern="1200" dirty="0"/>
        </a:p>
      </dsp:txBody>
      <dsp:txXfrm>
        <a:off x="1613133" y="1056424"/>
        <a:ext cx="607565" cy="4119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45943-6A0B-4008-82C7-92F585B64BF6}">
      <dsp:nvSpPr>
        <dsp:cNvPr id="0" name=""/>
        <dsp:cNvSpPr/>
      </dsp:nvSpPr>
      <dsp:spPr>
        <a:xfrm rot="5400000">
          <a:off x="365437" y="442391"/>
          <a:ext cx="391257" cy="44543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3E804F-24F2-4C42-B173-36E350BB1422}">
      <dsp:nvSpPr>
        <dsp:cNvPr id="0" name=""/>
        <dsp:cNvSpPr/>
      </dsp:nvSpPr>
      <dsp:spPr>
        <a:xfrm>
          <a:off x="261778" y="8675"/>
          <a:ext cx="658646" cy="461031"/>
        </a:xfrm>
        <a:prstGeom prst="roundRect">
          <a:avLst>
            <a:gd name="adj" fmla="val 1667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Stripe payment</a:t>
          </a:r>
          <a:endParaRPr lang="en-US" sz="1000" kern="1200" dirty="0"/>
        </a:p>
      </dsp:txBody>
      <dsp:txXfrm>
        <a:off x="284288" y="31185"/>
        <a:ext cx="613626" cy="416011"/>
      </dsp:txXfrm>
    </dsp:sp>
    <dsp:sp modelId="{CE64CB3A-9022-4483-980E-B3A14895BECF}">
      <dsp:nvSpPr>
        <dsp:cNvPr id="0" name=""/>
        <dsp:cNvSpPr/>
      </dsp:nvSpPr>
      <dsp:spPr>
        <a:xfrm>
          <a:off x="940774" y="110687"/>
          <a:ext cx="979496" cy="245579"/>
        </a:xfrm>
        <a:prstGeom prst="rect">
          <a:avLst/>
        </a:prstGeom>
        <a:noFill/>
        <a:ln>
          <a:noFill/>
        </a:ln>
        <a:effectLst/>
      </dsp:spPr>
      <dsp:style>
        <a:lnRef idx="0">
          <a:scrgbClr r="0" g="0" b="0"/>
        </a:lnRef>
        <a:fillRef idx="0">
          <a:scrgbClr r="0" g="0" b="0"/>
        </a:fillRef>
        <a:effectRef idx="0">
          <a:scrgbClr r="0" g="0" b="0"/>
        </a:effectRef>
        <a:fontRef idx="minor"/>
      </dsp:style>
    </dsp:sp>
    <dsp:sp modelId="{E8C914D3-1CC1-4C86-86F1-330442FFCF89}">
      <dsp:nvSpPr>
        <dsp:cNvPr id="0" name=""/>
        <dsp:cNvSpPr/>
      </dsp:nvSpPr>
      <dsp:spPr>
        <a:xfrm rot="5400000">
          <a:off x="1031636" y="960281"/>
          <a:ext cx="391257" cy="44543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EBCBB4-594E-46A0-9167-AC44290B38A8}">
      <dsp:nvSpPr>
        <dsp:cNvPr id="0" name=""/>
        <dsp:cNvSpPr/>
      </dsp:nvSpPr>
      <dsp:spPr>
        <a:xfrm>
          <a:off x="927976" y="526565"/>
          <a:ext cx="658646" cy="461031"/>
        </a:xfrm>
        <a:prstGeom prst="roundRect">
          <a:avLst>
            <a:gd name="adj" fmla="val 1667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Auth0: new user</a:t>
          </a:r>
          <a:endParaRPr lang="en-US" sz="1000" kern="1200" dirty="0"/>
        </a:p>
      </dsp:txBody>
      <dsp:txXfrm>
        <a:off x="950486" y="549075"/>
        <a:ext cx="613626" cy="416011"/>
      </dsp:txXfrm>
    </dsp:sp>
    <dsp:sp modelId="{21B65038-F3FC-4A2E-B42B-22DFB9D8665D}">
      <dsp:nvSpPr>
        <dsp:cNvPr id="0" name=""/>
        <dsp:cNvSpPr/>
      </dsp:nvSpPr>
      <dsp:spPr>
        <a:xfrm>
          <a:off x="1589490" y="604947"/>
          <a:ext cx="762353" cy="252237"/>
        </a:xfrm>
        <a:prstGeom prst="rect">
          <a:avLst/>
        </a:prstGeom>
        <a:noFill/>
        <a:ln>
          <a:noFill/>
        </a:ln>
        <a:effectLst/>
      </dsp:spPr>
      <dsp:style>
        <a:lnRef idx="0">
          <a:scrgbClr r="0" g="0" b="0"/>
        </a:lnRef>
        <a:fillRef idx="0">
          <a:scrgbClr r="0" g="0" b="0"/>
        </a:fillRef>
        <a:effectRef idx="0">
          <a:scrgbClr r="0" g="0" b="0"/>
        </a:effectRef>
        <a:fontRef idx="minor"/>
      </dsp:style>
    </dsp:sp>
    <dsp:sp modelId="{0F5A8C43-F60F-49E3-849D-958A2C2AF88C}">
      <dsp:nvSpPr>
        <dsp:cNvPr id="0" name=""/>
        <dsp:cNvSpPr/>
      </dsp:nvSpPr>
      <dsp:spPr>
        <a:xfrm>
          <a:off x="1594174" y="1044455"/>
          <a:ext cx="658646" cy="46103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Database user</a:t>
          </a:r>
          <a:endParaRPr lang="en-US" sz="1000" kern="1200" dirty="0"/>
        </a:p>
      </dsp:txBody>
      <dsp:txXfrm>
        <a:off x="1616684" y="1066965"/>
        <a:ext cx="613626" cy="4160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45943-6A0B-4008-82C7-92F585B64BF6}">
      <dsp:nvSpPr>
        <dsp:cNvPr id="0" name=""/>
        <dsp:cNvSpPr/>
      </dsp:nvSpPr>
      <dsp:spPr>
        <a:xfrm rot="5400000">
          <a:off x="556925" y="423002"/>
          <a:ext cx="374109" cy="425910"/>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3E804F-24F2-4C42-B173-36E350BB1422}">
      <dsp:nvSpPr>
        <dsp:cNvPr id="0" name=""/>
        <dsp:cNvSpPr/>
      </dsp:nvSpPr>
      <dsp:spPr>
        <a:xfrm>
          <a:off x="457809" y="8294"/>
          <a:ext cx="629779" cy="440825"/>
        </a:xfrm>
        <a:prstGeom prst="roundRect">
          <a:avLst>
            <a:gd name="adj" fmla="val 1667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Stripe payment</a:t>
          </a:r>
          <a:endParaRPr lang="en-US" sz="1000" kern="1200" dirty="0"/>
        </a:p>
      </dsp:txBody>
      <dsp:txXfrm>
        <a:off x="479332" y="29817"/>
        <a:ext cx="586733" cy="397779"/>
      </dsp:txXfrm>
    </dsp:sp>
    <dsp:sp modelId="{CE64CB3A-9022-4483-980E-B3A14895BECF}">
      <dsp:nvSpPr>
        <dsp:cNvPr id="0" name=""/>
        <dsp:cNvSpPr/>
      </dsp:nvSpPr>
      <dsp:spPr>
        <a:xfrm>
          <a:off x="1107047" y="105835"/>
          <a:ext cx="936567" cy="234815"/>
        </a:xfrm>
        <a:prstGeom prst="rect">
          <a:avLst/>
        </a:prstGeom>
        <a:noFill/>
        <a:ln>
          <a:noFill/>
        </a:ln>
        <a:effectLst/>
      </dsp:spPr>
      <dsp:style>
        <a:lnRef idx="0">
          <a:scrgbClr r="0" g="0" b="0"/>
        </a:lnRef>
        <a:fillRef idx="0">
          <a:scrgbClr r="0" g="0" b="0"/>
        </a:fillRef>
        <a:effectRef idx="0">
          <a:scrgbClr r="0" g="0" b="0"/>
        </a:effectRef>
        <a:fontRef idx="minor"/>
      </dsp:style>
    </dsp:sp>
    <dsp:sp modelId="{E8C914D3-1CC1-4C86-86F1-330442FFCF89}">
      <dsp:nvSpPr>
        <dsp:cNvPr id="0" name=""/>
        <dsp:cNvSpPr/>
      </dsp:nvSpPr>
      <dsp:spPr>
        <a:xfrm rot="5400000">
          <a:off x="1193926" y="918194"/>
          <a:ext cx="374109" cy="425910"/>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EBCBB4-594E-46A0-9167-AC44290B38A8}">
      <dsp:nvSpPr>
        <dsp:cNvPr id="0" name=""/>
        <dsp:cNvSpPr/>
      </dsp:nvSpPr>
      <dsp:spPr>
        <a:xfrm>
          <a:off x="1094810" y="503487"/>
          <a:ext cx="629779" cy="44082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Auth0: new user</a:t>
          </a:r>
          <a:endParaRPr lang="en-US" sz="1000" kern="1200" dirty="0"/>
        </a:p>
      </dsp:txBody>
      <dsp:txXfrm>
        <a:off x="1116333" y="525010"/>
        <a:ext cx="586733" cy="397779"/>
      </dsp:txXfrm>
    </dsp:sp>
    <dsp:sp modelId="{21B65038-F3FC-4A2E-B42B-22DFB9D8665D}">
      <dsp:nvSpPr>
        <dsp:cNvPr id="0" name=""/>
        <dsp:cNvSpPr/>
      </dsp:nvSpPr>
      <dsp:spPr>
        <a:xfrm>
          <a:off x="1727331" y="578433"/>
          <a:ext cx="728941" cy="241182"/>
        </a:xfrm>
        <a:prstGeom prst="rect">
          <a:avLst/>
        </a:prstGeom>
        <a:noFill/>
        <a:ln>
          <a:noFill/>
        </a:ln>
        <a:effectLst/>
      </dsp:spPr>
      <dsp:style>
        <a:lnRef idx="0">
          <a:scrgbClr r="0" g="0" b="0"/>
        </a:lnRef>
        <a:fillRef idx="0">
          <a:scrgbClr r="0" g="0" b="0"/>
        </a:fillRef>
        <a:effectRef idx="0">
          <a:scrgbClr r="0" g="0" b="0"/>
        </a:effectRef>
        <a:fontRef idx="minor"/>
      </dsp:style>
    </dsp:sp>
    <dsp:sp modelId="{0F5A8C43-F60F-49E3-849D-958A2C2AF88C}">
      <dsp:nvSpPr>
        <dsp:cNvPr id="0" name=""/>
        <dsp:cNvSpPr/>
      </dsp:nvSpPr>
      <dsp:spPr>
        <a:xfrm>
          <a:off x="1731810" y="998679"/>
          <a:ext cx="629779" cy="440825"/>
        </a:xfrm>
        <a:prstGeom prst="roundRect">
          <a:avLst>
            <a:gd name="adj" fmla="val 1667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Database user</a:t>
          </a:r>
          <a:endParaRPr lang="en-US" sz="1000" kern="1200" dirty="0"/>
        </a:p>
      </dsp:txBody>
      <dsp:txXfrm>
        <a:off x="1753333" y="1020202"/>
        <a:ext cx="586733" cy="39777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9094CCB-4A34-4AE7-A16F-43D65A08C608}" type="datetimeFigureOut">
              <a:rPr lang="en-US" altLang="en-US"/>
              <a:pPr/>
              <a:t>8/22/2022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099C5C2-317C-44F4-A008-18F4A78254BE}" type="slidenum">
              <a:rPr lang="en-US" altLang="en-US"/>
              <a:pPr/>
              <a:t>‹#›</a:t>
            </a:fld>
            <a:endParaRPr lang="en-US" altLang="en-US"/>
          </a:p>
        </p:txBody>
      </p:sp>
    </p:spTree>
    <p:extLst>
      <p:ext uri="{BB962C8B-B14F-4D97-AF65-F5344CB8AC3E}">
        <p14:creationId xmlns:p14="http://schemas.microsoft.com/office/powerpoint/2010/main" val="40627223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3835" t="47459" r="3857" b="2"/>
          <a:stretch>
            <a:fillRect/>
          </a:stretch>
        </p:blipFill>
        <p:spPr bwMode="auto">
          <a:xfrm>
            <a:off x="1588" y="0"/>
            <a:ext cx="9144000"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userDrawn="1"/>
        </p:nvCxnSpPr>
        <p:spPr>
          <a:xfrm>
            <a:off x="5386388" y="4830763"/>
            <a:ext cx="3200400" cy="0"/>
          </a:xfrm>
          <a:prstGeom prst="line">
            <a:avLst/>
          </a:prstGeom>
          <a:ln w="22225">
            <a:solidFill>
              <a:schemeClr val="bg1">
                <a:lumMod val="65000"/>
              </a:schemeClr>
            </a:solidFill>
            <a:prstDash val="solid"/>
          </a:ln>
          <a:effectLst>
            <a:outerShdw blurRad="88900" dist="38100" dir="5760000" sx="95000" sy="95000" algn="tl" rotWithShape="0">
              <a:prstClr val="black">
                <a:alpha val="37000"/>
              </a:prstClr>
            </a:outerShdw>
          </a:effectLst>
        </p:spPr>
        <p:style>
          <a:lnRef idx="1">
            <a:schemeClr val="accent1"/>
          </a:lnRef>
          <a:fillRef idx="0">
            <a:schemeClr val="accent1"/>
          </a:fillRef>
          <a:effectRef idx="0">
            <a:schemeClr val="accent1"/>
          </a:effectRef>
          <a:fontRef idx="minor">
            <a:schemeClr val="tx1"/>
          </a:fontRef>
        </p:style>
      </p:cxnSp>
      <p:sp>
        <p:nvSpPr>
          <p:cNvPr id="4" name="TextBox 3"/>
          <p:cNvSpPr txBox="1">
            <a:spLocks noChangeArrowheads="1"/>
          </p:cNvSpPr>
          <p:nvPr userDrawn="1"/>
        </p:nvSpPr>
        <p:spPr bwMode="auto">
          <a:xfrm>
            <a:off x="704850" y="6378575"/>
            <a:ext cx="769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sz="900" i="1" smtClean="0">
                <a:solidFill>
                  <a:srgbClr val="595959"/>
                </a:solidFill>
                <a:latin typeface="Arial" charset="0"/>
              </a:rPr>
              <a:t>The material presented in this document is the sole property of Tempest Technologies and is to be considered private and confidential. The content within this document must not be shared, circulated or reproduced without the written permission of Tempest Technologies. </a:t>
            </a:r>
          </a:p>
        </p:txBody>
      </p:sp>
      <p:pic>
        <p:nvPicPr>
          <p:cNvPr id="5" name="Picture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09875" y="1371600"/>
            <a:ext cx="34004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a:spLocks noGrp="1"/>
          </p:cNvSpPr>
          <p:nvPr>
            <p:ph type="dt" sz="half" idx="10"/>
          </p:nvPr>
        </p:nvSpPr>
        <p:spPr>
          <a:xfrm>
            <a:off x="1447800" y="4197350"/>
            <a:ext cx="2133600" cy="365125"/>
          </a:xfrm>
        </p:spPr>
        <p:txBody>
          <a:bodyPr/>
          <a:lstStyle>
            <a:lvl1pPr>
              <a:defRPr sz="1400" b="1">
                <a:solidFill>
                  <a:schemeClr val="tx1"/>
                </a:solidFill>
                <a:latin typeface="Arial" charset="0"/>
              </a:defRPr>
            </a:lvl1pPr>
          </a:lstStyle>
          <a:p>
            <a:fld id="{0D43DB05-B44A-4836-9FAA-4EAA5112C61E}" type="datetime3">
              <a:rPr lang="en-US" altLang="en-US"/>
              <a:pPr/>
              <a:t>22 August 2022</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t>Tempest Technologies Proprietary </a:t>
            </a:r>
          </a:p>
        </p:txBody>
      </p:sp>
      <p:sp>
        <p:nvSpPr>
          <p:cNvPr id="8" name="Slide Number Placeholder 5"/>
          <p:cNvSpPr>
            <a:spLocks noGrp="1"/>
          </p:cNvSpPr>
          <p:nvPr>
            <p:ph type="sldNum" sz="quarter" idx="12"/>
          </p:nvPr>
        </p:nvSpPr>
        <p:spPr/>
        <p:txBody>
          <a:bodyPr/>
          <a:lstStyle>
            <a:lvl1pPr>
              <a:defRPr/>
            </a:lvl1pPr>
          </a:lstStyle>
          <a:p>
            <a:fld id="{C15C22C0-41F4-4415-B1AB-D71603349564}" type="slidenum">
              <a:rPr lang="en-US" altLang="en-US"/>
              <a:pPr/>
              <a:t>‹#›</a:t>
            </a:fld>
            <a:endParaRPr lang="en-US" altLang="en-US"/>
          </a:p>
        </p:txBody>
      </p:sp>
    </p:spTree>
    <p:extLst>
      <p:ext uri="{BB962C8B-B14F-4D97-AF65-F5344CB8AC3E}">
        <p14:creationId xmlns:p14="http://schemas.microsoft.com/office/powerpoint/2010/main" val="343269681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88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2650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3835" t="47459" r="3857" b="2"/>
          <a:stretch>
            <a:fillRect/>
          </a:stretch>
        </p:blipFill>
        <p:spPr bwMode="auto">
          <a:xfrm>
            <a:off x="1588" y="0"/>
            <a:ext cx="9144000"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userDrawn="1"/>
        </p:nvCxnSpPr>
        <p:spPr>
          <a:xfrm>
            <a:off x="1919288" y="3117850"/>
            <a:ext cx="5181600" cy="0"/>
          </a:xfrm>
          <a:prstGeom prst="line">
            <a:avLst/>
          </a:prstGeom>
          <a:ln w="22225">
            <a:solidFill>
              <a:schemeClr val="bg1">
                <a:lumMod val="65000"/>
              </a:schemeClr>
            </a:solidFill>
            <a:prstDash val="solid"/>
          </a:ln>
          <a:effectLst>
            <a:outerShdw blurRad="88900" dist="38100" dir="5760000" sx="95000" sy="95000" algn="tl" rotWithShape="0">
              <a:prstClr val="black">
                <a:alpha val="37000"/>
              </a:prstClr>
            </a:outerShdw>
          </a:effectLst>
        </p:spPr>
        <p:style>
          <a:lnRef idx="1">
            <a:schemeClr val="accent1"/>
          </a:lnRef>
          <a:fillRef idx="0">
            <a:schemeClr val="accent1"/>
          </a:fillRef>
          <a:effectRef idx="0">
            <a:schemeClr val="accent1"/>
          </a:effectRef>
          <a:fontRef idx="minor">
            <a:schemeClr val="tx1"/>
          </a:fontRef>
        </p:style>
      </p:cxnSp>
      <p:sp>
        <p:nvSpPr>
          <p:cNvPr id="4" name="TextBox 3"/>
          <p:cNvSpPr txBox="1">
            <a:spLocks noChangeArrowheads="1"/>
          </p:cNvSpPr>
          <p:nvPr userDrawn="1"/>
        </p:nvSpPr>
        <p:spPr bwMode="auto">
          <a:xfrm>
            <a:off x="1957388" y="3557588"/>
            <a:ext cx="5105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sz="1600" smtClean="0">
                <a:latin typeface="Arial" charset="0"/>
              </a:rPr>
              <a:t>8939 South Sepulveda Blvd, Suite 506</a:t>
            </a:r>
          </a:p>
          <a:p>
            <a:pPr algn="ctr">
              <a:defRPr/>
            </a:pPr>
            <a:r>
              <a:rPr lang="en-US" sz="1600" smtClean="0">
                <a:latin typeface="Arial" charset="0"/>
              </a:rPr>
              <a:t>Los Angeles, CA</a:t>
            </a:r>
          </a:p>
          <a:p>
            <a:pPr algn="ctr">
              <a:defRPr/>
            </a:pPr>
            <a:r>
              <a:rPr lang="en-US" sz="1600" smtClean="0">
                <a:latin typeface="Arial" charset="0"/>
              </a:rPr>
              <a:t>USA 90045</a:t>
            </a:r>
          </a:p>
        </p:txBody>
      </p:sp>
      <p:grpSp>
        <p:nvGrpSpPr>
          <p:cNvPr id="5" name="Group 9"/>
          <p:cNvGrpSpPr>
            <a:grpSpLocks/>
          </p:cNvGrpSpPr>
          <p:nvPr userDrawn="1"/>
        </p:nvGrpSpPr>
        <p:grpSpPr bwMode="auto">
          <a:xfrm>
            <a:off x="2365375" y="4767263"/>
            <a:ext cx="4289425" cy="338137"/>
            <a:chOff x="2514601" y="4766846"/>
            <a:chExt cx="4290368" cy="338554"/>
          </a:xfrm>
        </p:grpSpPr>
        <p:sp>
          <p:nvSpPr>
            <p:cNvPr id="6" name="Rectangle 10"/>
            <p:cNvSpPr>
              <a:spLocks noChangeArrowheads="1"/>
            </p:cNvSpPr>
            <p:nvPr/>
          </p:nvSpPr>
          <p:spPr bwMode="auto">
            <a:xfrm>
              <a:off x="2514601" y="4766846"/>
              <a:ext cx="203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600" b="1">
                  <a:solidFill>
                    <a:srgbClr val="87BE62"/>
                  </a:solidFill>
                  <a:latin typeface="Arial" charset="0"/>
                </a:rPr>
                <a:t> T</a:t>
              </a:r>
              <a:r>
                <a:rPr lang="en-US" altLang="en-US" sz="1600">
                  <a:latin typeface="Arial" charset="0"/>
                </a:rPr>
                <a:t> +1.310.216.1677</a:t>
              </a:r>
              <a:endParaRPr lang="en-US" altLang="en-US" sz="1600"/>
            </a:p>
          </p:txBody>
        </p:sp>
        <p:sp>
          <p:nvSpPr>
            <p:cNvPr id="7" name="Rectangle 11"/>
            <p:cNvSpPr>
              <a:spLocks noChangeArrowheads="1"/>
            </p:cNvSpPr>
            <p:nvPr/>
          </p:nvSpPr>
          <p:spPr bwMode="auto">
            <a:xfrm>
              <a:off x="4776850" y="4766846"/>
              <a:ext cx="20281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600" b="1">
                  <a:solidFill>
                    <a:srgbClr val="87BE62"/>
                  </a:solidFill>
                  <a:latin typeface="Arial" charset="0"/>
                </a:rPr>
                <a:t>F</a:t>
              </a:r>
              <a:r>
                <a:rPr lang="en-US" altLang="en-US" sz="1600">
                  <a:latin typeface="Arial" charset="0"/>
                </a:rPr>
                <a:t> +1.310.216.1628  </a:t>
              </a:r>
              <a:endParaRPr lang="en-US" altLang="en-US" sz="1600"/>
            </a:p>
          </p:txBody>
        </p:sp>
      </p:grpSp>
      <p:sp>
        <p:nvSpPr>
          <p:cNvPr id="8" name="Rectangle 12"/>
          <p:cNvSpPr>
            <a:spLocks noChangeArrowheads="1"/>
          </p:cNvSpPr>
          <p:nvPr userDrawn="1"/>
        </p:nvSpPr>
        <p:spPr bwMode="auto">
          <a:xfrm>
            <a:off x="3219450" y="5459413"/>
            <a:ext cx="2579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600" b="1">
                <a:solidFill>
                  <a:srgbClr val="87BE62"/>
                </a:solidFill>
                <a:latin typeface="Arial" charset="0"/>
              </a:rPr>
              <a:t>www.</a:t>
            </a:r>
            <a:r>
              <a:rPr lang="en-US" altLang="en-US" sz="1600">
                <a:latin typeface="Arial" charset="0"/>
              </a:rPr>
              <a:t>tempest-tech.com   </a:t>
            </a:r>
            <a:endParaRPr lang="en-US" altLang="en-US" sz="1600"/>
          </a:p>
        </p:txBody>
      </p:sp>
      <p:pic>
        <p:nvPicPr>
          <p:cNvPr id="9"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09875" y="1371600"/>
            <a:ext cx="34004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1102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p:cNvSpPr/>
          <p:nvPr userDrawn="1"/>
        </p:nvSpPr>
        <p:spPr bwMode="auto">
          <a:xfrm>
            <a:off x="0" y="-9525"/>
            <a:ext cx="9144000" cy="457200"/>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endParaRPr lang="en-US" altLang="en-US" sz="2400">
              <a:latin typeface="Times New Roman" pitchFamily="18" charset="0"/>
            </a:endParaRPr>
          </a:p>
        </p:txBody>
      </p:sp>
      <p:pic>
        <p:nvPicPr>
          <p:cNvPr id="3" name="Picture 7"/>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438" t="3999" r="57916" b="54167"/>
          <a:stretch>
            <a:fillRect/>
          </a:stretch>
        </p:blipFill>
        <p:spPr bwMode="auto">
          <a:xfrm>
            <a:off x="8385175" y="28575"/>
            <a:ext cx="5667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a:spLocks noGrp="1"/>
          </p:cNvSpPr>
          <p:nvPr>
            <p:ph type="ftr" sz="quarter" idx="10"/>
          </p:nvPr>
        </p:nvSpPr>
        <p:spPr>
          <a:xfrm>
            <a:off x="381000" y="6356350"/>
            <a:ext cx="2895600" cy="365125"/>
          </a:xfrm>
        </p:spPr>
        <p:txBody>
          <a:bodyPr/>
          <a:lstStyle>
            <a:lvl1pPr algn="l">
              <a:defRPr sz="1000">
                <a:solidFill>
                  <a:schemeClr val="tx1"/>
                </a:solidFill>
                <a:latin typeface="Arial" pitchFamily="34" charset="0"/>
                <a:cs typeface="Arial" pitchFamily="34" charset="0"/>
              </a:defRPr>
            </a:lvl1pPr>
          </a:lstStyle>
          <a:p>
            <a:pPr>
              <a:defRPr/>
            </a:pPr>
            <a:r>
              <a:rPr lang="en-US"/>
              <a:t>Tempest Technologies Proprietary </a:t>
            </a:r>
          </a:p>
        </p:txBody>
      </p:sp>
      <p:sp>
        <p:nvSpPr>
          <p:cNvPr id="5" name="Slide Number Placeholder 5"/>
          <p:cNvSpPr>
            <a:spLocks noGrp="1"/>
          </p:cNvSpPr>
          <p:nvPr>
            <p:ph type="sldNum" sz="quarter" idx="11"/>
          </p:nvPr>
        </p:nvSpPr>
        <p:spPr/>
        <p:txBody>
          <a:bodyPr/>
          <a:lstStyle>
            <a:lvl1pPr>
              <a:defRPr sz="1000">
                <a:solidFill>
                  <a:schemeClr val="tx1"/>
                </a:solidFill>
                <a:latin typeface="Arial" charset="0"/>
              </a:defRPr>
            </a:lvl1pPr>
          </a:lstStyle>
          <a:p>
            <a:r>
              <a:rPr lang="en-US" altLang="en-US"/>
              <a:t>Slide </a:t>
            </a:r>
            <a:fld id="{A421F7D7-8439-48E2-8A49-F1A28392ABF3}" type="slidenum">
              <a:rPr lang="en-US" altLang="en-US"/>
              <a:pPr/>
              <a:t>‹#›</a:t>
            </a:fld>
            <a:endParaRPr lang="en-US" altLang="en-US"/>
          </a:p>
        </p:txBody>
      </p:sp>
    </p:spTree>
    <p:extLst>
      <p:ext uri="{BB962C8B-B14F-4D97-AF65-F5344CB8AC3E}">
        <p14:creationId xmlns:p14="http://schemas.microsoft.com/office/powerpoint/2010/main" val="328414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49C623E-793F-46C6-8988-DE3479C9230E}" type="datetime1">
              <a:rPr lang="en-US" altLang="en-US"/>
              <a:pPr/>
              <a:t>8/22/2022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Tempest Technologies Proprietary </a:t>
            </a:r>
          </a:p>
        </p:txBody>
      </p:sp>
      <p:sp>
        <p:nvSpPr>
          <p:cNvPr id="6" name="Slide Number Placeholder 5"/>
          <p:cNvSpPr>
            <a:spLocks noGrp="1"/>
          </p:cNvSpPr>
          <p:nvPr>
            <p:ph type="sldNum" sz="quarter" idx="12"/>
          </p:nvPr>
        </p:nvSpPr>
        <p:spPr/>
        <p:txBody>
          <a:bodyPr/>
          <a:lstStyle>
            <a:lvl1pPr>
              <a:defRPr/>
            </a:lvl1pPr>
          </a:lstStyle>
          <a:p>
            <a:fld id="{7E810A7E-A727-4EEF-BB73-D575C9DB2E39}" type="slidenum">
              <a:rPr lang="en-US" altLang="en-US"/>
              <a:pPr/>
              <a:t>‹#›</a:t>
            </a:fld>
            <a:endParaRPr lang="en-US" altLang="en-US"/>
          </a:p>
        </p:txBody>
      </p:sp>
    </p:spTree>
    <p:extLst>
      <p:ext uri="{BB962C8B-B14F-4D97-AF65-F5344CB8AC3E}">
        <p14:creationId xmlns:p14="http://schemas.microsoft.com/office/powerpoint/2010/main" val="292535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8CCC6121-710D-48A1-92CA-86BB5611B125}" type="datetime1">
              <a:rPr lang="en-US" altLang="en-US"/>
              <a:pPr/>
              <a:t>8/22/2022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Tempest Technologies Proprietary </a:t>
            </a:r>
          </a:p>
        </p:txBody>
      </p:sp>
      <p:sp>
        <p:nvSpPr>
          <p:cNvPr id="7" name="Slide Number Placeholder 5"/>
          <p:cNvSpPr>
            <a:spLocks noGrp="1"/>
          </p:cNvSpPr>
          <p:nvPr>
            <p:ph type="sldNum" sz="quarter" idx="12"/>
          </p:nvPr>
        </p:nvSpPr>
        <p:spPr/>
        <p:txBody>
          <a:bodyPr/>
          <a:lstStyle>
            <a:lvl1pPr>
              <a:defRPr/>
            </a:lvl1pPr>
          </a:lstStyle>
          <a:p>
            <a:fld id="{3FF17340-C482-4106-BC9D-E93FA9E73792}" type="slidenum">
              <a:rPr lang="en-US" altLang="en-US"/>
              <a:pPr/>
              <a:t>‹#›</a:t>
            </a:fld>
            <a:endParaRPr lang="en-US" altLang="en-US"/>
          </a:p>
        </p:txBody>
      </p:sp>
    </p:spTree>
    <p:extLst>
      <p:ext uri="{BB962C8B-B14F-4D97-AF65-F5344CB8AC3E}">
        <p14:creationId xmlns:p14="http://schemas.microsoft.com/office/powerpoint/2010/main" val="413908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DD9AF468-805A-4BEE-A1DA-A42184F0D784}" type="datetime1">
              <a:rPr lang="en-US" altLang="en-US"/>
              <a:pPr/>
              <a:t>8/22/2022</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Tempest Technologies Proprietary </a:t>
            </a:r>
          </a:p>
        </p:txBody>
      </p:sp>
      <p:sp>
        <p:nvSpPr>
          <p:cNvPr id="9" name="Slide Number Placeholder 5"/>
          <p:cNvSpPr>
            <a:spLocks noGrp="1"/>
          </p:cNvSpPr>
          <p:nvPr>
            <p:ph type="sldNum" sz="quarter" idx="12"/>
          </p:nvPr>
        </p:nvSpPr>
        <p:spPr/>
        <p:txBody>
          <a:bodyPr/>
          <a:lstStyle>
            <a:lvl1pPr>
              <a:defRPr/>
            </a:lvl1pPr>
          </a:lstStyle>
          <a:p>
            <a:fld id="{07C26E3A-3CE3-44DE-B9DF-991C6A9CA414}" type="slidenum">
              <a:rPr lang="en-US" altLang="en-US"/>
              <a:pPr/>
              <a:t>‹#›</a:t>
            </a:fld>
            <a:endParaRPr lang="en-US" altLang="en-US"/>
          </a:p>
        </p:txBody>
      </p:sp>
    </p:spTree>
    <p:extLst>
      <p:ext uri="{BB962C8B-B14F-4D97-AF65-F5344CB8AC3E}">
        <p14:creationId xmlns:p14="http://schemas.microsoft.com/office/powerpoint/2010/main" val="33308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69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D5F63A1-67DE-49DF-8026-FA31CCE978AC}" type="datetime1">
              <a:rPr lang="en-US" altLang="en-US"/>
              <a:pPr/>
              <a:t>8/22/2022</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Tempest Technologies Proprietary </a:t>
            </a:r>
          </a:p>
        </p:txBody>
      </p:sp>
      <p:sp>
        <p:nvSpPr>
          <p:cNvPr id="4" name="Slide Number Placeholder 5"/>
          <p:cNvSpPr>
            <a:spLocks noGrp="1"/>
          </p:cNvSpPr>
          <p:nvPr>
            <p:ph type="sldNum" sz="quarter" idx="12"/>
          </p:nvPr>
        </p:nvSpPr>
        <p:spPr/>
        <p:txBody>
          <a:bodyPr/>
          <a:lstStyle>
            <a:lvl1pPr>
              <a:defRPr/>
            </a:lvl1pPr>
          </a:lstStyle>
          <a:p>
            <a:fld id="{22AA00A9-7EBE-48E3-9C39-CF86BFACEFBE}" type="slidenum">
              <a:rPr lang="en-US" altLang="en-US"/>
              <a:pPr/>
              <a:t>‹#›</a:t>
            </a:fld>
            <a:endParaRPr lang="en-US" altLang="en-US"/>
          </a:p>
        </p:txBody>
      </p:sp>
    </p:spTree>
    <p:extLst>
      <p:ext uri="{BB962C8B-B14F-4D97-AF65-F5344CB8AC3E}">
        <p14:creationId xmlns:p14="http://schemas.microsoft.com/office/powerpoint/2010/main" val="269548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784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0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E3097838-38D5-43E0-9D59-4B740611452B}" type="datetime1">
              <a:rPr lang="en-US" altLang="en-US"/>
              <a:pPr/>
              <a:t>8/22/2022</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Tempest Technologies Proprietary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1FEFF18-1733-4CEC-811D-08B8DF943A3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09" r:id="rId3"/>
    <p:sldLayoutId id="2147483710" r:id="rId4"/>
    <p:sldLayoutId id="2147483711" r:id="rId5"/>
    <p:sldLayoutId id="2147483715" r:id="rId6"/>
    <p:sldLayoutId id="2147483712" r:id="rId7"/>
    <p:sldLayoutId id="2147483716" r:id="rId8"/>
    <p:sldLayoutId id="2147483717" r:id="rId9"/>
    <p:sldLayoutId id="2147483718" r:id="rId10"/>
    <p:sldLayoutId id="2147483719" r:id="rId11"/>
    <p:sldLayoutId id="2147483720" r:id="rId12"/>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idx="4294967295"/>
          </p:nvPr>
        </p:nvSpPr>
        <p:spPr>
          <a:xfrm>
            <a:off x="1371600" y="2952750"/>
            <a:ext cx="5659438" cy="628650"/>
          </a:xfrm>
          <a:ln>
            <a:solidFill>
              <a:schemeClr val="bg1"/>
            </a:solidFill>
            <a:miter lim="800000"/>
            <a:headEnd/>
            <a:tailEnd/>
          </a:ln>
        </p:spPr>
        <p:txBody>
          <a:bodyPr/>
          <a:lstStyle/>
          <a:p>
            <a:pPr algn="l" eaLnBrk="1" hangingPunct="1"/>
            <a:r>
              <a:rPr lang="en-US" altLang="en-US" sz="1800" b="1" i="1" smtClean="0">
                <a:latin typeface="Arial" charset="0"/>
                <a:cs typeface="Arial" charset="0"/>
              </a:rPr>
              <a:t>DesignAssist Sign-up Flow</a:t>
            </a:r>
          </a:p>
        </p:txBody>
      </p:sp>
      <p:sp>
        <p:nvSpPr>
          <p:cNvPr id="10243" name="Subtitle 2"/>
          <p:cNvSpPr>
            <a:spLocks noGrp="1"/>
          </p:cNvSpPr>
          <p:nvPr>
            <p:ph type="subTitle" idx="4294967295"/>
          </p:nvPr>
        </p:nvSpPr>
        <p:spPr>
          <a:xfrm>
            <a:off x="1371600" y="3581400"/>
            <a:ext cx="6400800" cy="381000"/>
          </a:xfrm>
        </p:spPr>
        <p:txBody>
          <a:bodyPr/>
          <a:lstStyle/>
          <a:p>
            <a:pPr marL="0" indent="0" eaLnBrk="1" hangingPunct="1">
              <a:buFont typeface="Arial" charset="0"/>
              <a:buNone/>
            </a:pPr>
            <a:r>
              <a:rPr lang="en-US" altLang="en-US" sz="1600" smtClean="0">
                <a:latin typeface="Arial" charset="0"/>
                <a:cs typeface="Arial" charset="0"/>
              </a:rPr>
              <a:t>Prepared for Internal Use</a:t>
            </a:r>
          </a:p>
        </p:txBody>
      </p:sp>
      <p:sp>
        <p:nvSpPr>
          <p:cNvPr id="10244" name="TextBox 3"/>
          <p:cNvSpPr txBox="1">
            <a:spLocks noChangeArrowheads="1"/>
          </p:cNvSpPr>
          <p:nvPr/>
        </p:nvSpPr>
        <p:spPr bwMode="auto">
          <a:xfrm>
            <a:off x="6353175" y="4953000"/>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r>
              <a:rPr lang="en-US" altLang="en-US" sz="1400" b="1">
                <a:latin typeface="Arial" charset="0"/>
              </a:rPr>
              <a:t>Kristin Holmbeck</a:t>
            </a:r>
          </a:p>
          <a:p>
            <a:pPr algn="r" eaLnBrk="1" hangingPunct="1"/>
            <a:r>
              <a:rPr lang="en-US" altLang="en-US" sz="1400" i="1">
                <a:latin typeface="Arial" charset="0"/>
              </a:rPr>
              <a:t>Analyst</a:t>
            </a:r>
            <a:endParaRPr lang="en-US" altLang="en-US" sz="1400" b="1" i="1">
              <a:latin typeface="Arial" charset="0"/>
            </a:endParaRPr>
          </a:p>
        </p:txBody>
      </p:sp>
      <p:sp>
        <p:nvSpPr>
          <p:cNvPr id="10245"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30 May 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1945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A7DD5761-5AE8-44C8-8FFA-7BD2E146F729}" type="slidenum">
              <a:rPr lang="en-US" altLang="en-US">
                <a:latin typeface="Arial" charset="0"/>
              </a:rPr>
              <a:pPr eaLnBrk="1" hangingPunct="1"/>
              <a:t>10</a:t>
            </a:fld>
            <a:endParaRPr lang="en-US" altLang="en-US">
              <a:latin typeface="Arial" charset="0"/>
            </a:endParaRPr>
          </a:p>
        </p:txBody>
      </p:sp>
      <p:sp>
        <p:nvSpPr>
          <p:cNvPr id="19460"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Auth0 Dashboard</a:t>
            </a: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l="1694" t="14874" r="4227" b="7861"/>
          <a:stretch>
            <a:fillRect/>
          </a:stretch>
        </p:blipFill>
        <p:spPr bwMode="auto">
          <a:xfrm>
            <a:off x="449263" y="885825"/>
            <a:ext cx="8485187"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2048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FF194CA5-EC92-4590-B26E-866DEB73F292}" type="slidenum">
              <a:rPr lang="en-US" altLang="en-US">
                <a:latin typeface="Arial" charset="0"/>
              </a:rPr>
              <a:pPr eaLnBrk="1" hangingPunct="1"/>
              <a:t>11</a:t>
            </a:fld>
            <a:endParaRPr lang="en-US" altLang="en-US">
              <a:latin typeface="Arial" charset="0"/>
            </a:endParaRPr>
          </a:p>
        </p:txBody>
      </p:sp>
      <p:sp>
        <p:nvSpPr>
          <p:cNvPr id="20484" name="TextBox 3"/>
          <p:cNvSpPr txBox="1">
            <a:spLocks noChangeArrowheads="1"/>
          </p:cNvSpPr>
          <p:nvPr/>
        </p:nvSpPr>
        <p:spPr bwMode="auto">
          <a:xfrm>
            <a:off x="155575" y="381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Presentation Outline  </a:t>
            </a:r>
          </a:p>
        </p:txBody>
      </p:sp>
      <p:sp>
        <p:nvSpPr>
          <p:cNvPr id="5" name="TextBox 4"/>
          <p:cNvSpPr txBox="1"/>
          <p:nvPr/>
        </p:nvSpPr>
        <p:spPr>
          <a:xfrm>
            <a:off x="1676400" y="1714500"/>
            <a:ext cx="5715000" cy="2908300"/>
          </a:xfrm>
          <a:prstGeom prst="rect">
            <a:avLst/>
          </a:prstGeom>
          <a:noFill/>
        </p:spPr>
        <p:txBody>
          <a:bodyPr>
            <a:spAutoFit/>
          </a:bodyPr>
          <a:lstStyle/>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Components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Stripe</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Auth0</a:t>
            </a:r>
          </a:p>
          <a:p>
            <a:pPr fontAlgn="auto">
              <a:spcBef>
                <a:spcPts val="1800"/>
              </a:spcBef>
              <a:spcAft>
                <a:spcPts val="0"/>
              </a:spcAft>
              <a:buSzPct val="89000"/>
              <a:defRPr/>
            </a:pPr>
            <a:r>
              <a:rPr lang="en-US" b="1" i="1" dirty="0">
                <a:latin typeface="Arial" pitchFamily="34" charset="0"/>
                <a:cs typeface="Arial" pitchFamily="34" charset="0"/>
              </a:rPr>
              <a:t>Internal Database</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Flow Chart</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Error Handling</a:t>
            </a:r>
          </a:p>
        </p:txBody>
      </p:sp>
      <p:sp>
        <p:nvSpPr>
          <p:cNvPr id="6" name="Notched Right Arrow 5"/>
          <p:cNvSpPr/>
          <p:nvPr/>
        </p:nvSpPr>
        <p:spPr>
          <a:xfrm>
            <a:off x="1133475" y="17938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7" name="Notched Right Arrow 6"/>
          <p:cNvSpPr/>
          <p:nvPr/>
        </p:nvSpPr>
        <p:spPr>
          <a:xfrm>
            <a:off x="1133475" y="2298700"/>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8" name="Notched Right Arrow 7"/>
          <p:cNvSpPr/>
          <p:nvPr/>
        </p:nvSpPr>
        <p:spPr>
          <a:xfrm>
            <a:off x="1133475" y="2801938"/>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9" name="Notched Right Arrow 8"/>
          <p:cNvSpPr/>
          <p:nvPr/>
        </p:nvSpPr>
        <p:spPr>
          <a:xfrm>
            <a:off x="1133475" y="3305175"/>
            <a:ext cx="457200" cy="220663"/>
          </a:xfrm>
          <a:prstGeom prst="notchedRightArrow">
            <a:avLst/>
          </a:prstGeom>
          <a:solidFill>
            <a:srgbClr val="87B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10" name="Notched Right Arrow 9"/>
          <p:cNvSpPr/>
          <p:nvPr/>
        </p:nvSpPr>
        <p:spPr>
          <a:xfrm>
            <a:off x="1133475" y="3808413"/>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11" name="Notched Right Arrow 10"/>
          <p:cNvSpPr/>
          <p:nvPr/>
        </p:nvSpPr>
        <p:spPr>
          <a:xfrm>
            <a:off x="1143000" y="4275138"/>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2150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6D854479-9463-4F95-B1E3-3388D5DA5C5C}" type="slidenum">
              <a:rPr lang="en-US" altLang="en-US">
                <a:latin typeface="Arial" charset="0"/>
              </a:rPr>
              <a:pPr eaLnBrk="1" hangingPunct="1"/>
              <a:t>12</a:t>
            </a:fld>
            <a:endParaRPr lang="en-US" altLang="en-US">
              <a:latin typeface="Arial" charset="0"/>
            </a:endParaRPr>
          </a:p>
        </p:txBody>
      </p:sp>
      <p:sp>
        <p:nvSpPr>
          <p:cNvPr id="21508"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Internal Database</a:t>
            </a:r>
          </a:p>
        </p:txBody>
      </p:sp>
      <p:sp>
        <p:nvSpPr>
          <p:cNvPr id="21509" name="Content Placeholder 1"/>
          <p:cNvSpPr txBox="1">
            <a:spLocks/>
          </p:cNvSpPr>
          <p:nvPr/>
        </p:nvSpPr>
        <p:spPr bwMode="auto">
          <a:xfrm>
            <a:off x="152400" y="533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altLang="en-US" sz="1600">
                <a:latin typeface="Arial" charset="0"/>
              </a:rPr>
              <a:t>Lastly, we manage an internal database for allowing the user to save their information from DesignAssist in their account. </a:t>
            </a: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r>
              <a:rPr lang="en-US" altLang="en-US" sz="1600">
                <a:latin typeface="Arial" charset="0"/>
              </a:rPr>
              <a:t>This database resides on the server, unlike the Auth0 users database.</a:t>
            </a:r>
          </a:p>
        </p:txBody>
      </p:sp>
      <p:pic>
        <p:nvPicPr>
          <p:cNvPr id="21510" name="Picture 8"/>
          <p:cNvPicPr>
            <a:picLocks noChangeAspect="1" noChangeArrowheads="1"/>
          </p:cNvPicPr>
          <p:nvPr/>
        </p:nvPicPr>
        <p:blipFill>
          <a:blip r:embed="rId2">
            <a:extLst>
              <a:ext uri="{28A0092B-C50C-407E-A947-70E740481C1C}">
                <a14:useLocalDpi xmlns:a14="http://schemas.microsoft.com/office/drawing/2010/main" val="0"/>
              </a:ext>
            </a:extLst>
          </a:blip>
          <a:srcRect l="1341" t="11705" r="45966" b="47263"/>
          <a:stretch>
            <a:fillRect/>
          </a:stretch>
        </p:blipFill>
        <p:spPr bwMode="auto">
          <a:xfrm>
            <a:off x="609600" y="2033588"/>
            <a:ext cx="6159500"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10"/>
          <p:cNvPicPr>
            <a:picLocks noChangeAspect="1" noChangeArrowheads="1"/>
          </p:cNvPicPr>
          <p:nvPr/>
        </p:nvPicPr>
        <p:blipFill>
          <a:blip r:embed="rId3">
            <a:extLst>
              <a:ext uri="{28A0092B-C50C-407E-A947-70E740481C1C}">
                <a14:useLocalDpi xmlns:a14="http://schemas.microsoft.com/office/drawing/2010/main" val="0"/>
              </a:ext>
            </a:extLst>
          </a:blip>
          <a:srcRect l="1472" t="12408" r="49265" b="43796"/>
          <a:stretch>
            <a:fillRect/>
          </a:stretch>
        </p:blipFill>
        <p:spPr bwMode="auto">
          <a:xfrm>
            <a:off x="3276600" y="3603625"/>
            <a:ext cx="4852988"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2253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C5AB1938-0DB3-4D3A-9CBF-AA0A4CCDF7C6}" type="slidenum">
              <a:rPr lang="en-US" altLang="en-US">
                <a:latin typeface="Arial" charset="0"/>
              </a:rPr>
              <a:pPr eaLnBrk="1" hangingPunct="1"/>
              <a:t>13</a:t>
            </a:fld>
            <a:endParaRPr lang="en-US" altLang="en-US">
              <a:latin typeface="Arial" charset="0"/>
            </a:endParaRPr>
          </a:p>
        </p:txBody>
      </p:sp>
      <p:sp>
        <p:nvSpPr>
          <p:cNvPr id="22532"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Saving Info to the Internal Database</a:t>
            </a:r>
          </a:p>
        </p:txBody>
      </p:sp>
      <p:sp>
        <p:nvSpPr>
          <p:cNvPr id="22533" name="Content Placeholder 1"/>
          <p:cNvSpPr txBox="1">
            <a:spLocks/>
          </p:cNvSpPr>
          <p:nvPr/>
        </p:nvSpPr>
        <p:spPr bwMode="auto">
          <a:xfrm>
            <a:off x="152400" y="533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endParaRPr lang="en-US" altLang="en-US" sz="1600">
              <a:latin typeface="Arial" charset="0"/>
            </a:endParaRPr>
          </a:p>
        </p:txBody>
      </p:sp>
      <p:pic>
        <p:nvPicPr>
          <p:cNvPr id="22534" name="Picture 8"/>
          <p:cNvPicPr>
            <a:picLocks noChangeAspect="1" noChangeArrowheads="1"/>
          </p:cNvPicPr>
          <p:nvPr/>
        </p:nvPicPr>
        <p:blipFill>
          <a:blip r:embed="rId2">
            <a:extLst>
              <a:ext uri="{28A0092B-C50C-407E-A947-70E740481C1C}">
                <a14:useLocalDpi xmlns:a14="http://schemas.microsoft.com/office/drawing/2010/main" val="0"/>
              </a:ext>
            </a:extLst>
          </a:blip>
          <a:srcRect l="1341" t="11705" r="45966" b="47263"/>
          <a:stretch>
            <a:fillRect/>
          </a:stretch>
        </p:blipFill>
        <p:spPr bwMode="auto">
          <a:xfrm>
            <a:off x="1066800" y="2438400"/>
            <a:ext cx="3708400"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9"/>
          <p:cNvPicPr>
            <a:picLocks noChangeAspect="1" noChangeArrowheads="1"/>
          </p:cNvPicPr>
          <p:nvPr/>
        </p:nvPicPr>
        <p:blipFill>
          <a:blip r:embed="rId3">
            <a:extLst>
              <a:ext uri="{28A0092B-C50C-407E-A947-70E740481C1C}">
                <a14:useLocalDpi xmlns:a14="http://schemas.microsoft.com/office/drawing/2010/main" val="0"/>
              </a:ext>
            </a:extLst>
          </a:blip>
          <a:srcRect l="1462" t="14439" r="2374" b="5785"/>
          <a:stretch>
            <a:fillRect/>
          </a:stretch>
        </p:blipFill>
        <p:spPr bwMode="auto">
          <a:xfrm>
            <a:off x="304800" y="746125"/>
            <a:ext cx="8610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2355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F86D2C87-FB5D-4B4B-A034-03EDC7DCA3DB}" type="slidenum">
              <a:rPr lang="en-US" altLang="en-US">
                <a:latin typeface="Arial" charset="0"/>
              </a:rPr>
              <a:pPr eaLnBrk="1" hangingPunct="1"/>
              <a:t>14</a:t>
            </a:fld>
            <a:endParaRPr lang="en-US" altLang="en-US">
              <a:latin typeface="Arial" charset="0"/>
            </a:endParaRPr>
          </a:p>
        </p:txBody>
      </p:sp>
      <p:sp>
        <p:nvSpPr>
          <p:cNvPr id="23556" name="TextBox 3"/>
          <p:cNvSpPr txBox="1">
            <a:spLocks noChangeArrowheads="1"/>
          </p:cNvSpPr>
          <p:nvPr/>
        </p:nvSpPr>
        <p:spPr bwMode="auto">
          <a:xfrm>
            <a:off x="155575" y="381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Presentation Outline  </a:t>
            </a:r>
          </a:p>
        </p:txBody>
      </p:sp>
      <p:sp>
        <p:nvSpPr>
          <p:cNvPr id="5" name="TextBox 4"/>
          <p:cNvSpPr txBox="1"/>
          <p:nvPr/>
        </p:nvSpPr>
        <p:spPr>
          <a:xfrm>
            <a:off x="1676400" y="1714500"/>
            <a:ext cx="5715000" cy="2908300"/>
          </a:xfrm>
          <a:prstGeom prst="rect">
            <a:avLst/>
          </a:prstGeom>
          <a:noFill/>
        </p:spPr>
        <p:txBody>
          <a:bodyPr>
            <a:spAutoFit/>
          </a:bodyPr>
          <a:lstStyle/>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Components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Stripe</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Auth0</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Internal Database</a:t>
            </a:r>
          </a:p>
          <a:p>
            <a:pPr fontAlgn="auto">
              <a:spcBef>
                <a:spcPts val="1800"/>
              </a:spcBef>
              <a:spcAft>
                <a:spcPts val="0"/>
              </a:spcAft>
              <a:buSzPct val="89000"/>
              <a:defRPr/>
            </a:pPr>
            <a:r>
              <a:rPr lang="en-US" b="1" i="1" dirty="0">
                <a:latin typeface="Arial" pitchFamily="34" charset="0"/>
                <a:cs typeface="Arial" pitchFamily="34" charset="0"/>
              </a:rPr>
              <a:t>Flow Chart</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Error Handling</a:t>
            </a:r>
          </a:p>
        </p:txBody>
      </p:sp>
      <p:sp>
        <p:nvSpPr>
          <p:cNvPr id="6" name="Notched Right Arrow 5"/>
          <p:cNvSpPr/>
          <p:nvPr/>
        </p:nvSpPr>
        <p:spPr>
          <a:xfrm>
            <a:off x="1133475" y="17938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7" name="Notched Right Arrow 6"/>
          <p:cNvSpPr/>
          <p:nvPr/>
        </p:nvSpPr>
        <p:spPr>
          <a:xfrm>
            <a:off x="1133475" y="2298700"/>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8" name="Notched Right Arrow 7"/>
          <p:cNvSpPr/>
          <p:nvPr/>
        </p:nvSpPr>
        <p:spPr>
          <a:xfrm>
            <a:off x="1133475" y="2801938"/>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9" name="Notched Right Arrow 8"/>
          <p:cNvSpPr/>
          <p:nvPr/>
        </p:nvSpPr>
        <p:spPr>
          <a:xfrm>
            <a:off x="1133475" y="33051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10" name="Notched Right Arrow 9"/>
          <p:cNvSpPr/>
          <p:nvPr/>
        </p:nvSpPr>
        <p:spPr>
          <a:xfrm>
            <a:off x="1133475" y="3808413"/>
            <a:ext cx="457200" cy="220662"/>
          </a:xfrm>
          <a:prstGeom prst="notchedRightArrow">
            <a:avLst/>
          </a:prstGeom>
          <a:solidFill>
            <a:srgbClr val="87B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11" name="Notched Right Arrow 10"/>
          <p:cNvSpPr/>
          <p:nvPr/>
        </p:nvSpPr>
        <p:spPr>
          <a:xfrm>
            <a:off x="1143000" y="4275138"/>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2457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A7631985-46B9-4BA5-B02C-802D93EBC6E6}" type="slidenum">
              <a:rPr lang="en-US" altLang="en-US">
                <a:latin typeface="Arial" charset="0"/>
              </a:rPr>
              <a:pPr eaLnBrk="1" hangingPunct="1"/>
              <a:t>15</a:t>
            </a:fld>
            <a:endParaRPr lang="en-US" altLang="en-US">
              <a:latin typeface="Arial" charset="0"/>
            </a:endParaRPr>
          </a:p>
        </p:txBody>
      </p:sp>
      <p:sp>
        <p:nvSpPr>
          <p:cNvPr id="24580"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Sign-Up Flow</a:t>
            </a:r>
          </a:p>
        </p:txBody>
      </p:sp>
      <p:sp>
        <p:nvSpPr>
          <p:cNvPr id="24581" name="Content Placeholder 1"/>
          <p:cNvSpPr txBox="1">
            <a:spLocks/>
          </p:cNvSpPr>
          <p:nvPr/>
        </p:nvSpPr>
        <p:spPr bwMode="auto">
          <a:xfrm>
            <a:off x="152400" y="6096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altLang="en-US" sz="1600">
                <a:latin typeface="Arial" charset="0"/>
              </a:rPr>
              <a:t>The general flow for a user sign-up is below, and happens only once.</a:t>
            </a: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r>
              <a:rPr lang="en-US" altLang="en-US" sz="1600">
                <a:latin typeface="Arial" charset="0"/>
              </a:rPr>
              <a:t>If each step executes successfully, the new user can now use DesignAssist.</a:t>
            </a:r>
          </a:p>
        </p:txBody>
      </p:sp>
      <p:graphicFrame>
        <p:nvGraphicFramePr>
          <p:cNvPr id="2" name="Diagram 1"/>
          <p:cNvGraphicFramePr/>
          <p:nvPr/>
        </p:nvGraphicFramePr>
        <p:xfrm>
          <a:off x="990600" y="1924676"/>
          <a:ext cx="7543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2560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6105E6BF-E255-4C5F-BF31-8E95AB4A8985}" type="slidenum">
              <a:rPr lang="en-US" altLang="en-US">
                <a:latin typeface="Arial" charset="0"/>
              </a:rPr>
              <a:pPr eaLnBrk="1" hangingPunct="1"/>
              <a:t>16</a:t>
            </a:fld>
            <a:endParaRPr lang="en-US" altLang="en-US">
              <a:latin typeface="Arial" charset="0"/>
            </a:endParaRPr>
          </a:p>
        </p:txBody>
      </p:sp>
      <p:sp>
        <p:nvSpPr>
          <p:cNvPr id="25604" name="TextBox 3"/>
          <p:cNvSpPr txBox="1">
            <a:spLocks noChangeArrowheads="1"/>
          </p:cNvSpPr>
          <p:nvPr/>
        </p:nvSpPr>
        <p:spPr bwMode="auto">
          <a:xfrm>
            <a:off x="155575" y="381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Presentation Outline  </a:t>
            </a:r>
          </a:p>
        </p:txBody>
      </p:sp>
      <p:sp>
        <p:nvSpPr>
          <p:cNvPr id="5" name="TextBox 4"/>
          <p:cNvSpPr txBox="1"/>
          <p:nvPr/>
        </p:nvSpPr>
        <p:spPr>
          <a:xfrm>
            <a:off x="1676400" y="1714500"/>
            <a:ext cx="5715000" cy="2908300"/>
          </a:xfrm>
          <a:prstGeom prst="rect">
            <a:avLst/>
          </a:prstGeom>
          <a:noFill/>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1800"/>
              </a:spcBef>
              <a:buSzPct val="89000"/>
            </a:pPr>
            <a:r>
              <a:rPr lang="en-US" altLang="en-US">
                <a:solidFill>
                  <a:srgbClr val="7F7F7F"/>
                </a:solidFill>
                <a:latin typeface="Arial" charset="0"/>
              </a:rPr>
              <a:t>Components</a:t>
            </a:r>
          </a:p>
          <a:p>
            <a:pPr eaLnBrk="1" hangingPunct="1">
              <a:spcBef>
                <a:spcPts val="1800"/>
              </a:spcBef>
              <a:buSzPct val="89000"/>
            </a:pPr>
            <a:r>
              <a:rPr lang="en-US" altLang="en-US">
                <a:solidFill>
                  <a:srgbClr val="7F7F7F"/>
                </a:solidFill>
                <a:latin typeface="Arial" charset="0"/>
              </a:rPr>
              <a:t>Stripe</a:t>
            </a:r>
          </a:p>
          <a:p>
            <a:pPr eaLnBrk="1" hangingPunct="1">
              <a:spcBef>
                <a:spcPts val="1800"/>
              </a:spcBef>
              <a:buSzPct val="89000"/>
            </a:pPr>
            <a:r>
              <a:rPr lang="en-US" altLang="en-US">
                <a:solidFill>
                  <a:srgbClr val="7F7F7F"/>
                </a:solidFill>
                <a:latin typeface="Arial" charset="0"/>
              </a:rPr>
              <a:t>Auth0</a:t>
            </a:r>
          </a:p>
          <a:p>
            <a:pPr eaLnBrk="1" hangingPunct="1">
              <a:spcBef>
                <a:spcPts val="1800"/>
              </a:spcBef>
              <a:buSzPct val="89000"/>
            </a:pPr>
            <a:r>
              <a:rPr lang="en-US" altLang="en-US">
                <a:solidFill>
                  <a:srgbClr val="7F7F7F"/>
                </a:solidFill>
                <a:latin typeface="Arial" charset="0"/>
              </a:rPr>
              <a:t>Internal Database</a:t>
            </a:r>
          </a:p>
          <a:p>
            <a:pPr eaLnBrk="1" hangingPunct="1">
              <a:spcBef>
                <a:spcPts val="1800"/>
              </a:spcBef>
              <a:buSzPct val="89000"/>
            </a:pPr>
            <a:r>
              <a:rPr lang="en-US" altLang="en-US">
                <a:solidFill>
                  <a:srgbClr val="7F7F7F"/>
                </a:solidFill>
                <a:latin typeface="Arial" charset="0"/>
              </a:rPr>
              <a:t>Flow Chart</a:t>
            </a:r>
          </a:p>
          <a:p>
            <a:pPr eaLnBrk="1" hangingPunct="1">
              <a:spcBef>
                <a:spcPts val="1800"/>
              </a:spcBef>
              <a:buSzPct val="89000"/>
            </a:pPr>
            <a:r>
              <a:rPr lang="en-US" altLang="en-US" b="1" i="1">
                <a:latin typeface="Arial" charset="0"/>
              </a:rPr>
              <a:t>Error Handling</a:t>
            </a:r>
            <a:endParaRPr lang="en-US" altLang="en-US">
              <a:solidFill>
                <a:srgbClr val="7F7F7F"/>
              </a:solidFill>
              <a:latin typeface="Arial" charset="0"/>
            </a:endParaRPr>
          </a:p>
        </p:txBody>
      </p:sp>
      <p:sp>
        <p:nvSpPr>
          <p:cNvPr id="6" name="Notched Right Arrow 5"/>
          <p:cNvSpPr/>
          <p:nvPr/>
        </p:nvSpPr>
        <p:spPr>
          <a:xfrm>
            <a:off x="1133475" y="17938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7" name="Notched Right Arrow 6"/>
          <p:cNvSpPr/>
          <p:nvPr/>
        </p:nvSpPr>
        <p:spPr>
          <a:xfrm>
            <a:off x="1133475" y="2298700"/>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8" name="Notched Right Arrow 7"/>
          <p:cNvSpPr/>
          <p:nvPr/>
        </p:nvSpPr>
        <p:spPr>
          <a:xfrm>
            <a:off x="1133475" y="2801938"/>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9" name="Notched Right Arrow 8"/>
          <p:cNvSpPr/>
          <p:nvPr/>
        </p:nvSpPr>
        <p:spPr>
          <a:xfrm>
            <a:off x="1133475" y="33051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10" name="Notched Right Arrow 9"/>
          <p:cNvSpPr/>
          <p:nvPr/>
        </p:nvSpPr>
        <p:spPr>
          <a:xfrm>
            <a:off x="1181100" y="4324350"/>
            <a:ext cx="457200" cy="220663"/>
          </a:xfrm>
          <a:prstGeom prst="notchedRightArrow">
            <a:avLst/>
          </a:prstGeom>
          <a:solidFill>
            <a:srgbClr val="87B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11" name="Notched Right Arrow 10"/>
          <p:cNvSpPr/>
          <p:nvPr/>
        </p:nvSpPr>
        <p:spPr>
          <a:xfrm>
            <a:off x="1174750" y="3810000"/>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2662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D6D195B7-2B35-42B9-B7D5-D80C4D3EC96E}" type="slidenum">
              <a:rPr lang="en-US" altLang="en-US">
                <a:latin typeface="Arial" charset="0"/>
              </a:rPr>
              <a:pPr eaLnBrk="1" hangingPunct="1"/>
              <a:t>17</a:t>
            </a:fld>
            <a:endParaRPr lang="en-US" altLang="en-US">
              <a:latin typeface="Arial" charset="0"/>
            </a:endParaRPr>
          </a:p>
        </p:txBody>
      </p:sp>
      <p:sp>
        <p:nvSpPr>
          <p:cNvPr id="26628"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Error Handling</a:t>
            </a:r>
          </a:p>
        </p:txBody>
      </p:sp>
      <p:sp>
        <p:nvSpPr>
          <p:cNvPr id="26629" name="Content Placeholder 1"/>
          <p:cNvSpPr txBox="1">
            <a:spLocks/>
          </p:cNvSpPr>
          <p:nvPr/>
        </p:nvSpPr>
        <p:spPr bwMode="auto">
          <a:xfrm>
            <a:off x="152400" y="609600"/>
            <a:ext cx="5943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altLang="en-US" sz="1600">
                <a:latin typeface="Arial" charset="0"/>
              </a:rPr>
              <a:t>If user already exists in Auth0, force them to login to their account instead of making a new payment.</a:t>
            </a: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r>
              <a:rPr lang="en-US" altLang="en-US" sz="1600">
                <a:latin typeface="Arial" charset="0"/>
              </a:rPr>
              <a:t>Make sure that the Auth0 credentials are correct, such as password length, email format (with ‘@’ sign), etc. </a:t>
            </a:r>
          </a:p>
          <a:p>
            <a:pPr lvl="1" eaLnBrk="1" hangingPunct="1">
              <a:spcBef>
                <a:spcPts val="600"/>
              </a:spcBef>
              <a:buFont typeface="Arial" charset="0"/>
              <a:buChar char="•"/>
            </a:pPr>
            <a:r>
              <a:rPr lang="en-US" altLang="en-US" sz="1600">
                <a:latin typeface="Arial" charset="0"/>
              </a:rPr>
              <a:t>This needs to be done still.</a:t>
            </a: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r>
              <a:rPr lang="en-US" altLang="en-US" sz="1600">
                <a:latin typeface="Arial" charset="0"/>
              </a:rPr>
              <a:t>Error checking for internal database?</a:t>
            </a:r>
          </a:p>
        </p:txBody>
      </p:sp>
      <p:graphicFrame>
        <p:nvGraphicFramePr>
          <p:cNvPr id="6" name="Diagram 5"/>
          <p:cNvGraphicFramePr/>
          <p:nvPr/>
        </p:nvGraphicFramePr>
        <p:xfrm>
          <a:off x="5867400" y="634397"/>
          <a:ext cx="2514600" cy="1499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076682" y="2557619"/>
          <a:ext cx="2514600" cy="15141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nvGraphicFramePr>
        <p:xfrm>
          <a:off x="6096000" y="4724400"/>
          <a:ext cx="2819400" cy="14478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3" name="Straight Connector 2"/>
          <p:cNvCxnSpPr/>
          <p:nvPr/>
        </p:nvCxnSpPr>
        <p:spPr>
          <a:xfrm>
            <a:off x="381000" y="2438400"/>
            <a:ext cx="800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000" y="4648200"/>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62000" y="6172200"/>
            <a:ext cx="3099759" cy="646331"/>
          </a:xfrm>
          <a:prstGeom prst="rect">
            <a:avLst/>
          </a:prstGeom>
          <a:noFill/>
        </p:spPr>
        <p:txBody>
          <a:bodyPr wrap="none" rtlCol="0">
            <a:spAutoFit/>
          </a:bodyPr>
          <a:lstStyle/>
          <a:p>
            <a:r>
              <a:rPr lang="en-US" dirty="0" smtClean="0"/>
              <a:t>10/7/19 </a:t>
            </a:r>
            <a:r>
              <a:rPr lang="en-US" dirty="0" err="1" smtClean="0"/>
              <a:t>yw</a:t>
            </a:r>
            <a:r>
              <a:rPr lang="en-US" dirty="0" smtClean="0"/>
              <a:t> </a:t>
            </a:r>
          </a:p>
          <a:p>
            <a:r>
              <a:rPr lang="en-US" dirty="0" smtClean="0"/>
              <a:t>May need to fill in more details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1126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94509693-7D05-491C-879C-54227D427840}" type="slidenum">
              <a:rPr lang="en-US" altLang="en-US">
                <a:latin typeface="Arial" charset="0"/>
              </a:rPr>
              <a:pPr eaLnBrk="1" hangingPunct="1"/>
              <a:t>2</a:t>
            </a:fld>
            <a:endParaRPr lang="en-US" altLang="en-US">
              <a:latin typeface="Arial" charset="0"/>
            </a:endParaRPr>
          </a:p>
        </p:txBody>
      </p:sp>
      <p:sp>
        <p:nvSpPr>
          <p:cNvPr id="11268" name="TextBox 3"/>
          <p:cNvSpPr txBox="1">
            <a:spLocks noChangeArrowheads="1"/>
          </p:cNvSpPr>
          <p:nvPr/>
        </p:nvSpPr>
        <p:spPr bwMode="auto">
          <a:xfrm>
            <a:off x="152400" y="381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Presentation Outline  </a:t>
            </a:r>
          </a:p>
        </p:txBody>
      </p:sp>
      <p:sp>
        <p:nvSpPr>
          <p:cNvPr id="5" name="TextBox 4"/>
          <p:cNvSpPr txBox="1"/>
          <p:nvPr/>
        </p:nvSpPr>
        <p:spPr>
          <a:xfrm>
            <a:off x="1676400" y="1714500"/>
            <a:ext cx="5715000" cy="2908300"/>
          </a:xfrm>
          <a:prstGeom prst="rect">
            <a:avLst/>
          </a:prstGeom>
          <a:noFill/>
        </p:spPr>
        <p:txBody>
          <a:bodyPr>
            <a:spAutoFit/>
          </a:bodyPr>
          <a:lstStyle/>
          <a:p>
            <a:pPr fontAlgn="auto">
              <a:spcBef>
                <a:spcPts val="0"/>
              </a:spcBef>
              <a:spcAft>
                <a:spcPts val="0"/>
              </a:spcAft>
              <a:buSzPct val="89000"/>
              <a:defRPr/>
            </a:pPr>
            <a:r>
              <a:rPr lang="en-US" b="1" i="1" dirty="0">
                <a:latin typeface="Arial" pitchFamily="34" charset="0"/>
                <a:cs typeface="Arial" pitchFamily="34" charset="0"/>
              </a:rPr>
              <a:t>Components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Stripe</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Auth0</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Internal Database</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Flow Chart</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Error Handling</a:t>
            </a:r>
          </a:p>
        </p:txBody>
      </p:sp>
      <p:sp>
        <p:nvSpPr>
          <p:cNvPr id="6" name="Notched Right Arrow 5"/>
          <p:cNvSpPr/>
          <p:nvPr/>
        </p:nvSpPr>
        <p:spPr>
          <a:xfrm>
            <a:off x="1133475" y="1793875"/>
            <a:ext cx="457200" cy="220663"/>
          </a:xfrm>
          <a:prstGeom prst="notchedRightArrow">
            <a:avLst/>
          </a:prstGeom>
          <a:solidFill>
            <a:srgbClr val="87B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7" name="Notched Right Arrow 6"/>
          <p:cNvSpPr/>
          <p:nvPr/>
        </p:nvSpPr>
        <p:spPr>
          <a:xfrm>
            <a:off x="1133475" y="2298700"/>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8" name="Notched Right Arrow 7"/>
          <p:cNvSpPr/>
          <p:nvPr/>
        </p:nvSpPr>
        <p:spPr>
          <a:xfrm>
            <a:off x="1133475" y="2801938"/>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9" name="Notched Right Arrow 8"/>
          <p:cNvSpPr/>
          <p:nvPr/>
        </p:nvSpPr>
        <p:spPr>
          <a:xfrm>
            <a:off x="1133475" y="33051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10" name="Notched Right Arrow 9"/>
          <p:cNvSpPr/>
          <p:nvPr/>
        </p:nvSpPr>
        <p:spPr>
          <a:xfrm>
            <a:off x="1133475" y="3808413"/>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11" name="Notched Right Arrow 10"/>
          <p:cNvSpPr/>
          <p:nvPr/>
        </p:nvSpPr>
        <p:spPr>
          <a:xfrm>
            <a:off x="1143000" y="4324350"/>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1229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DFCEEC04-90C7-4DC3-B976-B49DB637C997}" type="slidenum">
              <a:rPr lang="en-US" altLang="en-US">
                <a:latin typeface="Arial" charset="0"/>
              </a:rPr>
              <a:pPr eaLnBrk="1" hangingPunct="1"/>
              <a:t>3</a:t>
            </a:fld>
            <a:endParaRPr lang="en-US" altLang="en-US">
              <a:latin typeface="Arial" charset="0"/>
            </a:endParaRPr>
          </a:p>
        </p:txBody>
      </p:sp>
      <p:sp>
        <p:nvSpPr>
          <p:cNvPr id="12292"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Components</a:t>
            </a:r>
          </a:p>
        </p:txBody>
      </p:sp>
      <p:sp>
        <p:nvSpPr>
          <p:cNvPr id="12293" name="Content Placeholder 1"/>
          <p:cNvSpPr txBox="1">
            <a:spLocks/>
          </p:cNvSpPr>
          <p:nvPr/>
        </p:nvSpPr>
        <p:spPr bwMode="auto">
          <a:xfrm>
            <a:off x="152400" y="533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800100" indent="-34290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altLang="en-US" sz="1600">
                <a:latin typeface="Arial" charset="0"/>
              </a:rPr>
              <a:t>User sign-up requires:</a:t>
            </a:r>
          </a:p>
          <a:p>
            <a:pPr lvl="1" eaLnBrk="1" hangingPunct="1">
              <a:spcBef>
                <a:spcPts val="600"/>
              </a:spcBef>
              <a:buFont typeface="Calibri" pitchFamily="34" charset="0"/>
              <a:buAutoNum type="arabicPeriod"/>
            </a:pPr>
            <a:r>
              <a:rPr lang="en-US" altLang="en-US" sz="1600">
                <a:latin typeface="Arial" charset="0"/>
              </a:rPr>
              <a:t>Payment through a third-party service, Stripe</a:t>
            </a:r>
          </a:p>
          <a:p>
            <a:pPr lvl="1" eaLnBrk="1" hangingPunct="1">
              <a:spcBef>
                <a:spcPts val="600"/>
              </a:spcBef>
              <a:buFont typeface="Calibri" pitchFamily="34" charset="0"/>
              <a:buAutoNum type="arabicPeriod"/>
            </a:pPr>
            <a:r>
              <a:rPr lang="en-US" altLang="en-US" sz="1600">
                <a:latin typeface="Arial" charset="0"/>
              </a:rPr>
              <a:t>Login credential creation through Auth0</a:t>
            </a:r>
          </a:p>
          <a:p>
            <a:pPr lvl="1" eaLnBrk="1" hangingPunct="1">
              <a:spcBef>
                <a:spcPts val="600"/>
              </a:spcBef>
              <a:buFont typeface="Calibri" pitchFamily="34" charset="0"/>
              <a:buAutoNum type="arabicPeriod"/>
            </a:pPr>
            <a:r>
              <a:rPr lang="en-US" altLang="en-US" sz="1600">
                <a:latin typeface="Arial" charset="0"/>
              </a:rPr>
              <a:t>Internal database (loading and saving projects within DesignAssist)</a:t>
            </a: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r>
              <a:rPr lang="en-US" altLang="en-US" sz="1600">
                <a:latin typeface="Arial" charset="0"/>
              </a:rPr>
              <a:t>In order to outline the signup flow, we will develop some key details for each authentication step.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1331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6CF05105-2A56-4FDD-BC19-BAA2BE09A3DB}" type="slidenum">
              <a:rPr lang="en-US" altLang="en-US">
                <a:latin typeface="Arial" charset="0"/>
              </a:rPr>
              <a:pPr eaLnBrk="1" hangingPunct="1"/>
              <a:t>4</a:t>
            </a:fld>
            <a:endParaRPr lang="en-US" altLang="en-US">
              <a:latin typeface="Arial" charset="0"/>
            </a:endParaRPr>
          </a:p>
        </p:txBody>
      </p:sp>
      <p:sp>
        <p:nvSpPr>
          <p:cNvPr id="4" name="TextBox 3"/>
          <p:cNvSpPr txBox="1"/>
          <p:nvPr/>
        </p:nvSpPr>
        <p:spPr>
          <a:xfrm>
            <a:off x="1676400" y="1714500"/>
            <a:ext cx="5715000" cy="2908300"/>
          </a:xfrm>
          <a:prstGeom prst="rect">
            <a:avLst/>
          </a:prstGeom>
          <a:noFill/>
        </p:spPr>
        <p:txBody>
          <a:bodyPr>
            <a:spAutoFit/>
          </a:bodyPr>
          <a:lstStyle/>
          <a:p>
            <a:pPr fontAlgn="auto">
              <a:spcBef>
                <a:spcPts val="0"/>
              </a:spcBef>
              <a:spcAft>
                <a:spcPts val="0"/>
              </a:spcAft>
              <a:buSzPct val="89000"/>
              <a:defRPr/>
            </a:pPr>
            <a:r>
              <a:rPr lang="en-US" dirty="0">
                <a:solidFill>
                  <a:schemeClr val="bg1">
                    <a:lumMod val="50000"/>
                  </a:schemeClr>
                </a:solidFill>
                <a:latin typeface="Arial" pitchFamily="34" charset="0"/>
                <a:cs typeface="Arial" pitchFamily="34" charset="0"/>
              </a:rPr>
              <a:t>Components</a:t>
            </a:r>
          </a:p>
          <a:p>
            <a:pPr fontAlgn="auto">
              <a:spcBef>
                <a:spcPts val="1800"/>
              </a:spcBef>
              <a:spcAft>
                <a:spcPts val="0"/>
              </a:spcAft>
              <a:buSzPct val="89000"/>
              <a:defRPr/>
            </a:pPr>
            <a:r>
              <a:rPr lang="en-US" b="1" i="1" dirty="0">
                <a:latin typeface="Arial" pitchFamily="34" charset="0"/>
                <a:cs typeface="Arial" pitchFamily="34" charset="0"/>
              </a:rPr>
              <a:t>Stripe</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Auth0</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Internal Database</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Flow Chart</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Error Handling</a:t>
            </a:r>
          </a:p>
        </p:txBody>
      </p:sp>
      <p:sp>
        <p:nvSpPr>
          <p:cNvPr id="5" name="Notched Right Arrow 4"/>
          <p:cNvSpPr/>
          <p:nvPr/>
        </p:nvSpPr>
        <p:spPr>
          <a:xfrm>
            <a:off x="1133475" y="17938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6" name="Notched Right Arrow 5"/>
          <p:cNvSpPr/>
          <p:nvPr/>
        </p:nvSpPr>
        <p:spPr>
          <a:xfrm>
            <a:off x="1133475" y="2298700"/>
            <a:ext cx="457200" cy="219075"/>
          </a:xfrm>
          <a:prstGeom prst="notchedRightArrow">
            <a:avLst/>
          </a:prstGeom>
          <a:solidFill>
            <a:srgbClr val="87B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7" name="Notched Right Arrow 6"/>
          <p:cNvSpPr/>
          <p:nvPr/>
        </p:nvSpPr>
        <p:spPr>
          <a:xfrm>
            <a:off x="1133475" y="2801938"/>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8" name="Notched Right Arrow 7"/>
          <p:cNvSpPr/>
          <p:nvPr/>
        </p:nvSpPr>
        <p:spPr>
          <a:xfrm>
            <a:off x="1133475" y="33051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9" name="Notched Right Arrow 8"/>
          <p:cNvSpPr/>
          <p:nvPr/>
        </p:nvSpPr>
        <p:spPr>
          <a:xfrm>
            <a:off x="1133475" y="3808413"/>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13322" name="TextBox 9"/>
          <p:cNvSpPr txBox="1">
            <a:spLocks noChangeArrowheads="1"/>
          </p:cNvSpPr>
          <p:nvPr/>
        </p:nvSpPr>
        <p:spPr bwMode="auto">
          <a:xfrm>
            <a:off x="155575" y="381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Presentation Outline  </a:t>
            </a:r>
          </a:p>
        </p:txBody>
      </p:sp>
      <p:sp>
        <p:nvSpPr>
          <p:cNvPr id="11" name="Notched Right Arrow 10"/>
          <p:cNvSpPr/>
          <p:nvPr/>
        </p:nvSpPr>
        <p:spPr>
          <a:xfrm>
            <a:off x="1143000" y="4275138"/>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1433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0ACB6EF1-5F34-45CD-AA79-BF5424F60783}" type="slidenum">
              <a:rPr lang="en-US" altLang="en-US">
                <a:latin typeface="Arial" charset="0"/>
              </a:rPr>
              <a:pPr eaLnBrk="1" hangingPunct="1"/>
              <a:t>5</a:t>
            </a:fld>
            <a:endParaRPr lang="en-US" altLang="en-US">
              <a:latin typeface="Arial" charset="0"/>
            </a:endParaRPr>
          </a:p>
        </p:txBody>
      </p:sp>
      <p:sp>
        <p:nvSpPr>
          <p:cNvPr id="14340"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Stripe</a:t>
            </a:r>
          </a:p>
        </p:txBody>
      </p:sp>
      <p:sp>
        <p:nvSpPr>
          <p:cNvPr id="14341" name="Content Placeholder 1"/>
          <p:cNvSpPr txBox="1">
            <a:spLocks/>
          </p:cNvSpPr>
          <p:nvPr/>
        </p:nvSpPr>
        <p:spPr bwMode="auto">
          <a:xfrm>
            <a:off x="152400" y="533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altLang="en-US" sz="1600">
                <a:latin typeface="Arial" charset="0"/>
              </a:rPr>
              <a:t>Stripe is a third-party service we use for payment. </a:t>
            </a:r>
          </a:p>
          <a:p>
            <a:pPr eaLnBrk="1" hangingPunct="1">
              <a:spcBef>
                <a:spcPts val="600"/>
              </a:spcBef>
              <a:buFont typeface="Arial" charset="0"/>
              <a:buChar char="•"/>
            </a:pPr>
            <a:endParaRPr lang="en-US" altLang="en-US" sz="1600">
              <a:latin typeface="Arial" charset="0"/>
            </a:endParaRPr>
          </a:p>
          <a:p>
            <a:pPr eaLnBrk="1" hangingPunct="1">
              <a:spcBef>
                <a:spcPts val="600"/>
              </a:spcBef>
              <a:buFont typeface="Arial" charset="0"/>
              <a:buChar char="•"/>
            </a:pPr>
            <a:r>
              <a:rPr lang="en-US" altLang="en-US" sz="1600">
                <a:latin typeface="Arial" charset="0"/>
              </a:rPr>
              <a:t>After creating a </a:t>
            </a:r>
            <a:r>
              <a:rPr lang="en-US" altLang="en-US" sz="1600" i="1">
                <a:latin typeface="Arial" charset="0"/>
              </a:rPr>
              <a:t>product</a:t>
            </a:r>
            <a:r>
              <a:rPr lang="en-US" altLang="en-US" sz="1600">
                <a:latin typeface="Arial" charset="0"/>
              </a:rPr>
              <a:t>, a payment is created by:</a:t>
            </a:r>
          </a:p>
          <a:p>
            <a:pPr lvl="1" eaLnBrk="1" hangingPunct="1">
              <a:spcBef>
                <a:spcPts val="600"/>
              </a:spcBef>
              <a:buFont typeface="Arial" charset="0"/>
              <a:buChar char="•"/>
            </a:pPr>
            <a:r>
              <a:rPr lang="en-US" altLang="en-US" sz="1600">
                <a:latin typeface="Arial" charset="0"/>
              </a:rPr>
              <a:t>Create a customer with a payment </a:t>
            </a:r>
            <a:r>
              <a:rPr lang="en-US" altLang="en-US" sz="1600" i="1">
                <a:latin typeface="Arial" charset="0"/>
              </a:rPr>
              <a:t>token</a:t>
            </a:r>
            <a:r>
              <a:rPr lang="en-US" altLang="en-US" sz="1600">
                <a:latin typeface="Arial" charset="0"/>
              </a:rPr>
              <a:t>. This token is a key we send to Stripe to process a payment (so that we do not directly handle any credit card information).</a:t>
            </a:r>
          </a:p>
          <a:p>
            <a:pPr lvl="1" eaLnBrk="1" hangingPunct="1">
              <a:spcBef>
                <a:spcPts val="600"/>
              </a:spcBef>
              <a:buFont typeface="Arial" charset="0"/>
              <a:buChar char="•"/>
            </a:pPr>
            <a:r>
              <a:rPr lang="en-US" altLang="en-US" sz="1600">
                <a:latin typeface="Arial" charset="0"/>
              </a:rPr>
              <a:t>Create a subscription attached to this (newly-created) customer ID.</a:t>
            </a:r>
          </a:p>
          <a:p>
            <a:pPr lvl="1" eaLnBrk="1" hangingPunct="1">
              <a:spcBef>
                <a:spcPts val="600"/>
              </a:spcBef>
              <a:buFont typeface="Arial" charset="0"/>
              <a:buChar char="•"/>
            </a:pPr>
            <a:endParaRPr lang="en-US" altLang="en-US" sz="1600">
              <a:latin typeface="Arial" charset="0"/>
            </a:endParaRPr>
          </a:p>
          <a:p>
            <a:pPr lvl="1" eaLnBrk="1" hangingPunct="1">
              <a:spcBef>
                <a:spcPts val="600"/>
              </a:spcBef>
              <a:buFont typeface="Arial" charset="0"/>
              <a:buChar char="•"/>
            </a:pPr>
            <a:endParaRPr lang="en-US" altLang="en-US" sz="1600">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1536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70A88982-A3F0-4134-A6C4-24D82FACCC4B}" type="slidenum">
              <a:rPr lang="en-US" altLang="en-US">
                <a:latin typeface="Arial" charset="0"/>
              </a:rPr>
              <a:pPr eaLnBrk="1" hangingPunct="1"/>
              <a:t>6</a:t>
            </a:fld>
            <a:endParaRPr lang="en-US" altLang="en-US">
              <a:latin typeface="Arial" charset="0"/>
            </a:endParaRPr>
          </a:p>
        </p:txBody>
      </p:sp>
      <p:sp>
        <p:nvSpPr>
          <p:cNvPr id="15364"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Stripe Product</a:t>
            </a:r>
          </a:p>
        </p:txBody>
      </p:sp>
      <p:sp>
        <p:nvSpPr>
          <p:cNvPr id="15365" name="Content Placeholder 1"/>
          <p:cNvSpPr txBox="1">
            <a:spLocks/>
          </p:cNvSpPr>
          <p:nvPr/>
        </p:nvSpPr>
        <p:spPr bwMode="auto">
          <a:xfrm>
            <a:off x="152400" y="533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1" eaLnBrk="1" hangingPunct="1">
              <a:spcBef>
                <a:spcPts val="600"/>
              </a:spcBef>
              <a:buFont typeface="Arial" charset="0"/>
              <a:buChar char="•"/>
            </a:pPr>
            <a:endParaRPr lang="en-US" altLang="en-US" sz="1600">
              <a:latin typeface="Arial" charset="0"/>
            </a:endParaRPr>
          </a:p>
        </p:txBody>
      </p:sp>
      <p:pic>
        <p:nvPicPr>
          <p:cNvPr id="15366" name="Picture 8"/>
          <p:cNvPicPr>
            <a:picLocks noChangeAspect="1" noChangeArrowheads="1"/>
          </p:cNvPicPr>
          <p:nvPr/>
        </p:nvPicPr>
        <p:blipFill>
          <a:blip r:embed="rId2">
            <a:extLst>
              <a:ext uri="{28A0092B-C50C-407E-A947-70E740481C1C}">
                <a14:useLocalDpi xmlns:a14="http://schemas.microsoft.com/office/drawing/2010/main" val="0"/>
              </a:ext>
            </a:extLst>
          </a:blip>
          <a:srcRect l="2428" t="14967" r="2451" b="17932"/>
          <a:stretch>
            <a:fillRect/>
          </a:stretch>
        </p:blipFill>
        <p:spPr bwMode="auto">
          <a:xfrm>
            <a:off x="533400" y="914400"/>
            <a:ext cx="827405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1638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D301EF5C-FCCF-4A1C-AF26-EDA1735B7915}" type="slidenum">
              <a:rPr lang="en-US" altLang="en-US">
                <a:latin typeface="Arial" charset="0"/>
              </a:rPr>
              <a:pPr eaLnBrk="1" hangingPunct="1"/>
              <a:t>7</a:t>
            </a:fld>
            <a:endParaRPr lang="en-US" altLang="en-US">
              <a:latin typeface="Arial" charset="0"/>
            </a:endParaRPr>
          </a:p>
        </p:txBody>
      </p:sp>
      <p:sp>
        <p:nvSpPr>
          <p:cNvPr id="16388"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Stripe Subscriptions</a:t>
            </a:r>
          </a:p>
        </p:txBody>
      </p:sp>
      <p:sp>
        <p:nvSpPr>
          <p:cNvPr id="16389" name="Content Placeholder 1"/>
          <p:cNvSpPr txBox="1">
            <a:spLocks/>
          </p:cNvSpPr>
          <p:nvPr/>
        </p:nvSpPr>
        <p:spPr bwMode="auto">
          <a:xfrm>
            <a:off x="152400" y="533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1" eaLnBrk="1" hangingPunct="1">
              <a:spcBef>
                <a:spcPts val="600"/>
              </a:spcBef>
              <a:buFont typeface="Arial" charset="0"/>
              <a:buChar char="•"/>
            </a:pPr>
            <a:endParaRPr lang="en-US" altLang="en-US" sz="1600">
              <a:latin typeface="Arial" charset="0"/>
            </a:endParaRPr>
          </a:p>
        </p:txBody>
      </p:sp>
      <p:pic>
        <p:nvPicPr>
          <p:cNvPr id="16390" name="Picture 2"/>
          <p:cNvPicPr>
            <a:picLocks noChangeAspect="1" noChangeArrowheads="1"/>
          </p:cNvPicPr>
          <p:nvPr/>
        </p:nvPicPr>
        <p:blipFill>
          <a:blip r:embed="rId2">
            <a:extLst>
              <a:ext uri="{28A0092B-C50C-407E-A947-70E740481C1C}">
                <a14:useLocalDpi xmlns:a14="http://schemas.microsoft.com/office/drawing/2010/main" val="0"/>
              </a:ext>
            </a:extLst>
          </a:blip>
          <a:srcRect l="1541" t="15765" r="3220" b="4681"/>
          <a:stretch>
            <a:fillRect/>
          </a:stretch>
        </p:blipFill>
        <p:spPr bwMode="auto">
          <a:xfrm>
            <a:off x="304800" y="685800"/>
            <a:ext cx="842327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5029200" y="1803400"/>
            <a:ext cx="609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9" name="Oval 8"/>
          <p:cNvSpPr/>
          <p:nvPr/>
        </p:nvSpPr>
        <p:spPr>
          <a:xfrm>
            <a:off x="4987925" y="4906963"/>
            <a:ext cx="609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1741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330EF3D8-FB9E-47AA-8D99-811873F4D8E3}" type="slidenum">
              <a:rPr lang="en-US" altLang="en-US">
                <a:latin typeface="Arial" charset="0"/>
              </a:rPr>
              <a:pPr eaLnBrk="1" hangingPunct="1"/>
              <a:t>8</a:t>
            </a:fld>
            <a:endParaRPr lang="en-US" altLang="en-US">
              <a:latin typeface="Arial" charset="0"/>
            </a:endParaRPr>
          </a:p>
        </p:txBody>
      </p:sp>
      <p:sp>
        <p:nvSpPr>
          <p:cNvPr id="4" name="TextBox 3"/>
          <p:cNvSpPr txBox="1"/>
          <p:nvPr/>
        </p:nvSpPr>
        <p:spPr>
          <a:xfrm>
            <a:off x="1676400" y="1714500"/>
            <a:ext cx="5715000" cy="2908300"/>
          </a:xfrm>
          <a:prstGeom prst="rect">
            <a:avLst/>
          </a:prstGeom>
          <a:noFill/>
        </p:spPr>
        <p:txBody>
          <a:bodyPr>
            <a:spAutoFit/>
          </a:bodyPr>
          <a:lstStyle/>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Components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Stripe</a:t>
            </a:r>
          </a:p>
          <a:p>
            <a:pPr fontAlgn="auto">
              <a:spcBef>
                <a:spcPts val="1800"/>
              </a:spcBef>
              <a:spcAft>
                <a:spcPts val="0"/>
              </a:spcAft>
              <a:buSzPct val="89000"/>
              <a:defRPr/>
            </a:pPr>
            <a:r>
              <a:rPr lang="en-US" b="1" i="1" dirty="0">
                <a:latin typeface="Arial" pitchFamily="34" charset="0"/>
                <a:cs typeface="Arial" pitchFamily="34" charset="0"/>
              </a:rPr>
              <a:t>Auth0</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Internal Database</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Flow Chart</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Error Handling</a:t>
            </a:r>
          </a:p>
        </p:txBody>
      </p:sp>
      <p:sp>
        <p:nvSpPr>
          <p:cNvPr id="5" name="Notched Right Arrow 4"/>
          <p:cNvSpPr/>
          <p:nvPr/>
        </p:nvSpPr>
        <p:spPr>
          <a:xfrm>
            <a:off x="1133475" y="17938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6" name="Notched Right Arrow 5"/>
          <p:cNvSpPr/>
          <p:nvPr/>
        </p:nvSpPr>
        <p:spPr>
          <a:xfrm>
            <a:off x="1133475" y="2298700"/>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7" name="Notched Right Arrow 6"/>
          <p:cNvSpPr/>
          <p:nvPr/>
        </p:nvSpPr>
        <p:spPr>
          <a:xfrm>
            <a:off x="1133475" y="2801938"/>
            <a:ext cx="457200" cy="219075"/>
          </a:xfrm>
          <a:prstGeom prst="notchedRightArrow">
            <a:avLst/>
          </a:prstGeom>
          <a:solidFill>
            <a:srgbClr val="87B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8" name="Notched Right Arrow 7"/>
          <p:cNvSpPr/>
          <p:nvPr/>
        </p:nvSpPr>
        <p:spPr>
          <a:xfrm>
            <a:off x="1133475" y="33051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9" name="Notched Right Arrow 8"/>
          <p:cNvSpPr/>
          <p:nvPr/>
        </p:nvSpPr>
        <p:spPr>
          <a:xfrm>
            <a:off x="1133475" y="3808413"/>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
        <p:nvSpPr>
          <p:cNvPr id="17418" name="TextBox 9"/>
          <p:cNvSpPr txBox="1">
            <a:spLocks noChangeArrowheads="1"/>
          </p:cNvSpPr>
          <p:nvPr/>
        </p:nvSpPr>
        <p:spPr bwMode="auto">
          <a:xfrm>
            <a:off x="155575" y="381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Presentation Outline  </a:t>
            </a:r>
          </a:p>
        </p:txBody>
      </p:sp>
      <p:sp>
        <p:nvSpPr>
          <p:cNvPr id="11" name="Notched Right Arrow 10"/>
          <p:cNvSpPr/>
          <p:nvPr/>
        </p:nvSpPr>
        <p:spPr>
          <a:xfrm>
            <a:off x="1143000" y="4275138"/>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en-US">
              <a:solidFill>
                <a:srgbClr val="FF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ltLang="en-US" smtClean="0">
                <a:latin typeface="Arial" charset="0"/>
              </a:rPr>
              <a:t>Tempest Technologies Proprietary </a:t>
            </a:r>
          </a:p>
        </p:txBody>
      </p:sp>
      <p:sp>
        <p:nvSpPr>
          <p:cNvPr id="1843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Slide </a:t>
            </a:r>
            <a:fld id="{B5879F1E-742A-4BF1-B375-68B3B3B8B8B0}" type="slidenum">
              <a:rPr lang="en-US" altLang="en-US">
                <a:latin typeface="Arial" charset="0"/>
              </a:rPr>
              <a:pPr eaLnBrk="1" hangingPunct="1"/>
              <a:t>9</a:t>
            </a:fld>
            <a:endParaRPr lang="en-US" altLang="en-US">
              <a:latin typeface="Arial" charset="0"/>
            </a:endParaRPr>
          </a:p>
        </p:txBody>
      </p:sp>
      <p:sp>
        <p:nvSpPr>
          <p:cNvPr id="18436"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b="1">
                <a:latin typeface="Arial" charset="0"/>
              </a:rPr>
              <a:t>Auth0</a:t>
            </a:r>
          </a:p>
        </p:txBody>
      </p:sp>
      <p:pic>
        <p:nvPicPr>
          <p:cNvPr id="18437" name="Picture 7"/>
          <p:cNvPicPr>
            <a:picLocks noChangeAspect="1" noChangeArrowheads="1"/>
          </p:cNvPicPr>
          <p:nvPr/>
        </p:nvPicPr>
        <p:blipFill>
          <a:blip r:embed="rId2">
            <a:extLst>
              <a:ext uri="{28A0092B-C50C-407E-A947-70E740481C1C}">
                <a14:useLocalDpi xmlns:a14="http://schemas.microsoft.com/office/drawing/2010/main" val="0"/>
              </a:ext>
            </a:extLst>
          </a:blip>
          <a:srcRect l="4346" t="24879" r="25893" b="4590"/>
          <a:stretch>
            <a:fillRect/>
          </a:stretch>
        </p:blipFill>
        <p:spPr bwMode="auto">
          <a:xfrm>
            <a:off x="152400" y="762000"/>
            <a:ext cx="6475413"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8" name="Content Placeholder 1"/>
          <p:cNvSpPr txBox="1">
            <a:spLocks/>
          </p:cNvSpPr>
          <p:nvPr/>
        </p:nvSpPr>
        <p:spPr bwMode="auto">
          <a:xfrm>
            <a:off x="3886200" y="914400"/>
            <a:ext cx="53340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altLang="en-US" sz="1600" dirty="0">
                <a:latin typeface="Arial" charset="0"/>
              </a:rPr>
              <a:t>Auth0 is the third-party service we use to handle user login and authentication.</a:t>
            </a:r>
          </a:p>
          <a:p>
            <a:pPr lvl="1" eaLnBrk="1" hangingPunct="1">
              <a:spcBef>
                <a:spcPts val="600"/>
              </a:spcBef>
              <a:buFont typeface="Arial" charset="0"/>
              <a:buChar char="•"/>
            </a:pPr>
            <a:r>
              <a:rPr lang="en-US" altLang="en-US" sz="1600" dirty="0">
                <a:latin typeface="Arial" charset="0"/>
              </a:rPr>
              <a:t>In a previous document</a:t>
            </a:r>
            <a:r>
              <a:rPr lang="en-US" altLang="en-US" sz="1600">
                <a:latin typeface="Arial" charset="0"/>
              </a:rPr>
              <a:t>, </a:t>
            </a:r>
            <a:r>
              <a:rPr lang="en-US" altLang="en-US" sz="1600" smtClean="0">
                <a:latin typeface="Arial" charset="0"/>
              </a:rPr>
              <a:t>Auth0_VerifyUser.ppt, we </a:t>
            </a:r>
            <a:r>
              <a:rPr lang="en-US" altLang="en-US" sz="1600" dirty="0">
                <a:latin typeface="Arial" charset="0"/>
              </a:rPr>
              <a:t>outlined the Auth0 “application” creation. </a:t>
            </a:r>
          </a:p>
          <a:p>
            <a:pPr eaLnBrk="1" hangingPunct="1">
              <a:spcBef>
                <a:spcPts val="600"/>
              </a:spcBef>
              <a:buFont typeface="Arial" charset="0"/>
              <a:buChar char="•"/>
            </a:pPr>
            <a:endParaRPr lang="en-US" altLang="en-US" sz="1600" dirty="0">
              <a:latin typeface="Arial" charset="0"/>
            </a:endParaRPr>
          </a:p>
          <a:p>
            <a:pPr eaLnBrk="1" hangingPunct="1">
              <a:spcBef>
                <a:spcPts val="600"/>
              </a:spcBef>
              <a:buFont typeface="Arial" charset="0"/>
              <a:buChar char="•"/>
            </a:pPr>
            <a:r>
              <a:rPr lang="en-US" altLang="en-US" sz="1600" dirty="0">
                <a:latin typeface="Arial" charset="0"/>
              </a:rPr>
              <a:t>After a customer is successfully created in Stripe, we need to add them to the Auth0 database using a simple API call.</a:t>
            </a:r>
          </a:p>
          <a:p>
            <a:pPr eaLnBrk="1" hangingPunct="1">
              <a:spcBef>
                <a:spcPts val="600"/>
              </a:spcBef>
              <a:buFont typeface="Arial" charset="0"/>
              <a:buChar char="•"/>
            </a:pPr>
            <a:endParaRPr lang="en-US" altLang="en-US" sz="1600" dirty="0">
              <a:latin typeface="Arial" charset="0"/>
            </a:endParaRPr>
          </a:p>
          <a:p>
            <a:pPr eaLnBrk="1" hangingPunct="1">
              <a:spcBef>
                <a:spcPts val="600"/>
              </a:spcBef>
              <a:buFont typeface="Arial" charset="0"/>
              <a:buChar char="•"/>
            </a:pPr>
            <a:r>
              <a:rPr lang="en-US" altLang="en-US" sz="1600" dirty="0">
                <a:latin typeface="Arial" charset="0"/>
              </a:rPr>
              <a:t>Using this call, we can add any additional custom data to the user to be used later.</a:t>
            </a:r>
          </a:p>
          <a:p>
            <a:pPr eaLnBrk="1" hangingPunct="1">
              <a:spcBef>
                <a:spcPts val="600"/>
              </a:spcBef>
              <a:buFont typeface="Arial" charset="0"/>
              <a:buChar char="•"/>
            </a:pPr>
            <a:endParaRPr lang="en-US" altLang="en-US" sz="1600" dirty="0">
              <a:latin typeface="Arial" charset="0"/>
            </a:endParaRPr>
          </a:p>
          <a:p>
            <a:pPr eaLnBrk="1" hangingPunct="1">
              <a:spcBef>
                <a:spcPts val="600"/>
              </a:spcBef>
              <a:buFont typeface="Arial" charset="0"/>
              <a:buChar char="•"/>
            </a:pPr>
            <a:r>
              <a:rPr lang="en-US" altLang="en-US" sz="1600" dirty="0">
                <a:latin typeface="Arial" charset="0"/>
              </a:rPr>
              <a:t>The user can be managed directly in the Dashboard.</a:t>
            </a:r>
          </a:p>
        </p:txBody>
      </p:sp>
      <p:sp>
        <p:nvSpPr>
          <p:cNvPr id="2" name="TextBox 1"/>
          <p:cNvSpPr txBox="1"/>
          <p:nvPr/>
        </p:nvSpPr>
        <p:spPr>
          <a:xfrm>
            <a:off x="152400" y="468963"/>
            <a:ext cx="1634422" cy="307777"/>
          </a:xfrm>
          <a:prstGeom prst="rect">
            <a:avLst/>
          </a:prstGeom>
          <a:noFill/>
        </p:spPr>
        <p:txBody>
          <a:bodyPr wrap="none" rtlCol="0">
            <a:spAutoFit/>
          </a:bodyPr>
          <a:lstStyle/>
          <a:p>
            <a:r>
              <a:rPr lang="en-US" sz="1400" dirty="0" smtClean="0"/>
              <a:t>Auth0_controller.py</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est Presentati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Tempest Presentation 2013</Template>
  <TotalTime>1164</TotalTime>
  <Words>557</Words>
  <Application>Microsoft Office PowerPoint</Application>
  <PresentationFormat>On-screen Show (4:3)</PresentationFormat>
  <Paragraphs>145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Tempest Presentation 2013</vt:lpstr>
      <vt:lpstr>DesignAssist Sign-up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holmbeck</dc:creator>
  <cp:lastModifiedBy>Yun Wang</cp:lastModifiedBy>
  <cp:revision>63</cp:revision>
  <dcterms:created xsi:type="dcterms:W3CDTF">2013-02-15T18:03:29Z</dcterms:created>
  <dcterms:modified xsi:type="dcterms:W3CDTF">2022-08-23T15:36:31Z</dcterms:modified>
</cp:coreProperties>
</file>