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536" y="1088901"/>
            <a:ext cx="6930064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7000" dirty="0" err="1" smtClean="0">
                <a:latin typeface="Verdana" pitchFamily="34" charset="0"/>
                <a:ea typeface="Verdana" pitchFamily="34" charset="0"/>
              </a:rPr>
              <a:t>MySampleSize</a:t>
            </a:r>
            <a:endParaRPr lang="en-US" sz="7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i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           </a:t>
            </a:r>
            <a:r>
              <a:rPr lang="en-US" sz="2400" b="1" i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Powered by Tempest Technologies</a:t>
            </a:r>
            <a:endParaRPr lang="en-US" sz="2400" b="1" i="1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1028" name="Picture 4" descr="D:\TempestTech\Webpage_Development\DACurr\branches\fennel\app\static\img\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573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2286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Header and Footer </a:t>
            </a:r>
            <a:r>
              <a:rPr lang="en-US" sz="2000" dirty="0" smtClean="0"/>
              <a:t>image – </a:t>
            </a:r>
            <a:r>
              <a:rPr lang="en-US" sz="2000" dirty="0" smtClean="0"/>
              <a:t>Tempest Technologies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579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Header and Footer </a:t>
            </a:r>
            <a:r>
              <a:rPr lang="en-US" sz="2000" dirty="0" smtClean="0"/>
              <a:t>image – </a:t>
            </a:r>
            <a:r>
              <a:rPr lang="en-US" sz="2000" dirty="0" err="1" smtClean="0"/>
              <a:t>Consilia</a:t>
            </a:r>
            <a:r>
              <a:rPr lang="en-US" sz="2000" dirty="0" smtClean="0"/>
              <a:t> Stats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1536" y="3908301"/>
            <a:ext cx="6930064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7000" dirty="0" err="1" smtClean="0">
                <a:latin typeface="Verdana" pitchFamily="34" charset="0"/>
                <a:ea typeface="Verdana" pitchFamily="34" charset="0"/>
              </a:rPr>
              <a:t>MySampleSize</a:t>
            </a:r>
            <a:endParaRPr lang="en-US" sz="7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i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           </a:t>
            </a:r>
            <a:r>
              <a:rPr lang="en-US" sz="2400" b="1" i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Powered by </a:t>
            </a:r>
            <a:r>
              <a:rPr lang="en-US" sz="2400" b="1" i="1" dirty="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Consilia</a:t>
            </a:r>
            <a:r>
              <a:rPr lang="en-US" sz="2400" b="1" i="1" smtClean="0">
                <a:latin typeface="Arial" pitchFamily="34" charset="0"/>
                <a:ea typeface="Verdana" pitchFamily="34" charset="0"/>
                <a:cs typeface="Arial" pitchFamily="34" charset="0"/>
              </a:rPr>
              <a:t> Stats</a:t>
            </a:r>
            <a:endParaRPr lang="en-US" sz="2400" b="1" i="1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7" name="Picture 4" descr="D:\TempestTech\Webpage_Development\DACurr\branches\fennel\app\static\img\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076700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536" y="533400"/>
            <a:ext cx="6930064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7000" dirty="0" err="1" smtClean="0">
                <a:latin typeface="Verdana" pitchFamily="34" charset="0"/>
                <a:ea typeface="Verdana" pitchFamily="34" charset="0"/>
              </a:rPr>
              <a:t>MySampleSize</a:t>
            </a:r>
            <a:endParaRPr lang="en-US" sz="70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US" i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            </a:t>
            </a:r>
            <a:r>
              <a:rPr lang="en-US" sz="2400" b="1" i="1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Powered by Tempest Technologies</a:t>
            </a:r>
            <a:endParaRPr lang="en-US" sz="2400" b="1" i="1" dirty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pic>
        <p:nvPicPr>
          <p:cNvPr id="5" name="Picture 4" descr="D:\TempestTech\Webpage_Development\DACurr\branches\fennel\app\static\img\logos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701799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7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ywang</dc:creator>
  <cp:lastModifiedBy>Yun Wang</cp:lastModifiedBy>
  <cp:revision>10</cp:revision>
  <dcterms:created xsi:type="dcterms:W3CDTF">2006-08-16T00:00:00Z</dcterms:created>
  <dcterms:modified xsi:type="dcterms:W3CDTF">2021-06-23T00:13:22Z</dcterms:modified>
</cp:coreProperties>
</file>