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00" d="100"/>
          <a:sy n="100" d="100"/>
        </p:scale>
        <p:origin x="1080" y="12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60" y="4270678"/>
            <a:ext cx="7775050" cy="165181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r>
              <a:rPr lang="en-US" sz="2000" b="1" dirty="0" smtClean="0">
                <a:solidFill>
                  <a:schemeClr val="accent1">
                    <a:lumMod val="75000"/>
                  </a:schemeClr>
                </a:solidFill>
                <a:latin typeface="Arial"/>
                <a:cs typeface="Arial"/>
              </a:rPr>
              <a:t>:</a:t>
            </a:r>
          </a:p>
          <a:p>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GEORGE STEPEN RAJ 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3rd year </a:t>
            </a:r>
            <a:r>
              <a:rPr lang="en-US" sz="2000" b="1" dirty="0" smtClean="0">
                <a:solidFill>
                  <a:schemeClr val="accent1">
                    <a:lumMod val="75000"/>
                  </a:schemeClr>
                </a:solidFill>
                <a:latin typeface="Arial"/>
                <a:cs typeface="Arial"/>
              </a:rPr>
              <a:t>ELECTRICAL AND ELECTRONICS                       ENGINEERING</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SREE SOWDAMBIKA COLLEGE OF ENGINEERING </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61</Words>
  <Application>Microsoft Office PowerPoint</Application>
  <PresentationFormat>Custom</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161</cp:revision>
  <dcterms:created xsi:type="dcterms:W3CDTF">2021-05-26T16:50:10Z</dcterms:created>
  <dcterms:modified xsi:type="dcterms:W3CDTF">2024-04-23T10:05:21Z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