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47b8dd613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547b8dd613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087064" y="1216318"/>
            <a:ext cx="14113871" cy="202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rgbClr val="1F21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3588621" y="1364437"/>
            <a:ext cx="4156174" cy="750898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1807994" y="1053056"/>
            <a:ext cx="14672009" cy="21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rgbClr val="1F21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442592" y="2029389"/>
            <a:ext cx="7884159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807994" y="1053056"/>
            <a:ext cx="14672009" cy="21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rgbClr val="1F21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807994" y="1053056"/>
            <a:ext cx="14672009" cy="21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rgbClr val="1F21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69803"/>
          </a:scheme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07994" y="1053056"/>
            <a:ext cx="14672009" cy="21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1F21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42592" y="2029389"/>
            <a:ext cx="7884159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research.googleblog.com/2017/04/federated-learning-collaborative.html" TargetMode="External"/><Relationship Id="rId5" Type="http://schemas.openxmlformats.org/officeDocument/2006/relationships/hyperlink" Target="https://research.googleblog.com/2017/04/federated-learning-collaborative.html" TargetMode="External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ctrTitle"/>
          </p:nvPr>
        </p:nvSpPr>
        <p:spPr>
          <a:xfrm>
            <a:off x="2087089" y="274368"/>
            <a:ext cx="14113800" cy="20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9700"/>
                </a:solidFill>
              </a:rPr>
              <a:t>Tensorflow DevSummit</a:t>
            </a:r>
            <a:endParaRPr sz="9600">
              <a:solidFill>
                <a:srgbClr val="FF9700"/>
              </a:solidFill>
            </a:endParaRPr>
          </a:p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2470525" y="1859100"/>
            <a:ext cx="14113800" cy="73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WiFi: </a:t>
            </a:r>
            <a:r>
              <a:rPr b="1" lang="en-US" sz="6000"/>
              <a:t>Outbox#public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Password: </a:t>
            </a:r>
            <a:r>
              <a:rPr b="1" lang="en-US" sz="6000"/>
              <a:t>c0cr3@t3With0th3rs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share on twitter: </a:t>
            </a:r>
            <a:r>
              <a:rPr b="1" lang="en-US" sz="6000"/>
              <a:t>#TFDevSummit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/>
              <a:t>                      </a:t>
            </a:r>
            <a:r>
              <a:rPr b="1" lang="en-US" sz="6000"/>
              <a:t>#TFDevSummitKampala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/>
              <a:t>@GCDCKampala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pic>
        <p:nvPicPr>
          <p:cNvPr descr="catch.png" id="46" name="Google Shape;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365678"/>
            <a:ext cx="8704693" cy="292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/>
          <p:nvPr/>
        </p:nvSpPr>
        <p:spPr>
          <a:xfrm>
            <a:off x="4159091" y="5422589"/>
            <a:ext cx="12236450" cy="3764279"/>
          </a:xfrm>
          <a:custGeom>
            <a:rect b="b" l="l" r="r" t="t"/>
            <a:pathLst>
              <a:path extrusionOk="0" h="3764279" w="12236450">
                <a:moveTo>
                  <a:pt x="0" y="627348"/>
                </a:moveTo>
                <a:lnTo>
                  <a:pt x="1887" y="578321"/>
                </a:lnTo>
                <a:lnTo>
                  <a:pt x="7456" y="530327"/>
                </a:lnTo>
                <a:lnTo>
                  <a:pt x="16568" y="483503"/>
                </a:lnTo>
                <a:lnTo>
                  <a:pt x="29083" y="437991"/>
                </a:lnTo>
                <a:lnTo>
                  <a:pt x="44862" y="393929"/>
                </a:lnTo>
                <a:lnTo>
                  <a:pt x="63764" y="351457"/>
                </a:lnTo>
                <a:lnTo>
                  <a:pt x="85651" y="310714"/>
                </a:lnTo>
                <a:lnTo>
                  <a:pt x="110383" y="271840"/>
                </a:lnTo>
                <a:lnTo>
                  <a:pt x="137821" y="234974"/>
                </a:lnTo>
                <a:lnTo>
                  <a:pt x="167825" y="200256"/>
                </a:lnTo>
                <a:lnTo>
                  <a:pt x="200256" y="167825"/>
                </a:lnTo>
                <a:lnTo>
                  <a:pt x="234974" y="137821"/>
                </a:lnTo>
                <a:lnTo>
                  <a:pt x="271840" y="110383"/>
                </a:lnTo>
                <a:lnTo>
                  <a:pt x="310714" y="85651"/>
                </a:lnTo>
                <a:lnTo>
                  <a:pt x="351457" y="63764"/>
                </a:lnTo>
                <a:lnTo>
                  <a:pt x="393929" y="44862"/>
                </a:lnTo>
                <a:lnTo>
                  <a:pt x="437991" y="29083"/>
                </a:lnTo>
                <a:lnTo>
                  <a:pt x="483503" y="16568"/>
                </a:lnTo>
                <a:lnTo>
                  <a:pt x="530327" y="7456"/>
                </a:lnTo>
                <a:lnTo>
                  <a:pt x="578321" y="1887"/>
                </a:lnTo>
                <a:lnTo>
                  <a:pt x="627348" y="0"/>
                </a:lnTo>
                <a:lnTo>
                  <a:pt x="11608951" y="0"/>
                </a:lnTo>
                <a:lnTo>
                  <a:pt x="11658624" y="1968"/>
                </a:lnTo>
                <a:lnTo>
                  <a:pt x="11707679" y="7815"/>
                </a:lnTo>
                <a:lnTo>
                  <a:pt x="11755904" y="17454"/>
                </a:lnTo>
                <a:lnTo>
                  <a:pt x="11803089" y="30796"/>
                </a:lnTo>
                <a:lnTo>
                  <a:pt x="11849023" y="47756"/>
                </a:lnTo>
                <a:lnTo>
                  <a:pt x="11893495" y="68245"/>
                </a:lnTo>
                <a:lnTo>
                  <a:pt x="11936294" y="92176"/>
                </a:lnTo>
                <a:lnTo>
                  <a:pt x="11977210" y="119462"/>
                </a:lnTo>
                <a:lnTo>
                  <a:pt x="12016033" y="150015"/>
                </a:lnTo>
                <a:lnTo>
                  <a:pt x="12052550" y="183749"/>
                </a:lnTo>
                <a:lnTo>
                  <a:pt x="12086277" y="220266"/>
                </a:lnTo>
                <a:lnTo>
                  <a:pt x="12116825" y="259087"/>
                </a:lnTo>
                <a:lnTo>
                  <a:pt x="12144107" y="300001"/>
                </a:lnTo>
                <a:lnTo>
                  <a:pt x="12168035" y="342798"/>
                </a:lnTo>
                <a:lnTo>
                  <a:pt x="12188522" y="387267"/>
                </a:lnTo>
                <a:lnTo>
                  <a:pt x="12205480" y="433200"/>
                </a:lnTo>
                <a:lnTo>
                  <a:pt x="12218821" y="480384"/>
                </a:lnTo>
                <a:lnTo>
                  <a:pt x="12228459" y="528611"/>
                </a:lnTo>
                <a:lnTo>
                  <a:pt x="12234306" y="577669"/>
                </a:lnTo>
                <a:lnTo>
                  <a:pt x="12236275" y="627348"/>
                </a:lnTo>
                <a:lnTo>
                  <a:pt x="12236275" y="3136593"/>
                </a:lnTo>
                <a:lnTo>
                  <a:pt x="12234388" y="3185620"/>
                </a:lnTo>
                <a:lnTo>
                  <a:pt x="12228819" y="3233614"/>
                </a:lnTo>
                <a:lnTo>
                  <a:pt x="12219707" y="3280437"/>
                </a:lnTo>
                <a:lnTo>
                  <a:pt x="12207194" y="3325948"/>
                </a:lnTo>
                <a:lnTo>
                  <a:pt x="12191416" y="3370009"/>
                </a:lnTo>
                <a:lnTo>
                  <a:pt x="12172515" y="3412480"/>
                </a:lnTo>
                <a:lnTo>
                  <a:pt x="12150630" y="3453221"/>
                </a:lnTo>
                <a:lnTo>
                  <a:pt x="12125899" y="3492094"/>
                </a:lnTo>
                <a:lnTo>
                  <a:pt x="12098463" y="3528958"/>
                </a:lnTo>
                <a:lnTo>
                  <a:pt x="12068461" y="3563674"/>
                </a:lnTo>
                <a:lnTo>
                  <a:pt x="12036032" y="3596103"/>
                </a:lnTo>
                <a:lnTo>
                  <a:pt x="12001316" y="3626105"/>
                </a:lnTo>
                <a:lnTo>
                  <a:pt x="11964452" y="3653541"/>
                </a:lnTo>
                <a:lnTo>
                  <a:pt x="11925579" y="3678272"/>
                </a:lnTo>
                <a:lnTo>
                  <a:pt x="11884838" y="3700157"/>
                </a:lnTo>
                <a:lnTo>
                  <a:pt x="11842367" y="3719058"/>
                </a:lnTo>
                <a:lnTo>
                  <a:pt x="11798306" y="3734836"/>
                </a:lnTo>
                <a:lnTo>
                  <a:pt x="11752795" y="3747350"/>
                </a:lnTo>
                <a:lnTo>
                  <a:pt x="11705972" y="3756461"/>
                </a:lnTo>
                <a:lnTo>
                  <a:pt x="11657978" y="3762030"/>
                </a:lnTo>
                <a:lnTo>
                  <a:pt x="11608951" y="3763917"/>
                </a:lnTo>
                <a:lnTo>
                  <a:pt x="627348" y="3763917"/>
                </a:lnTo>
                <a:lnTo>
                  <a:pt x="578321" y="3762030"/>
                </a:lnTo>
                <a:lnTo>
                  <a:pt x="530327" y="3756461"/>
                </a:lnTo>
                <a:lnTo>
                  <a:pt x="483503" y="3747350"/>
                </a:lnTo>
                <a:lnTo>
                  <a:pt x="437991" y="3734836"/>
                </a:lnTo>
                <a:lnTo>
                  <a:pt x="393929" y="3719058"/>
                </a:lnTo>
                <a:lnTo>
                  <a:pt x="351457" y="3700157"/>
                </a:lnTo>
                <a:lnTo>
                  <a:pt x="310714" y="3678272"/>
                </a:lnTo>
                <a:lnTo>
                  <a:pt x="271840" y="3653541"/>
                </a:lnTo>
                <a:lnTo>
                  <a:pt x="234974" y="3626105"/>
                </a:lnTo>
                <a:lnTo>
                  <a:pt x="200256" y="3596103"/>
                </a:lnTo>
                <a:lnTo>
                  <a:pt x="167825" y="3563674"/>
                </a:lnTo>
                <a:lnTo>
                  <a:pt x="137821" y="3528958"/>
                </a:lnTo>
                <a:lnTo>
                  <a:pt x="110383" y="3492094"/>
                </a:lnTo>
                <a:lnTo>
                  <a:pt x="85651" y="3453221"/>
                </a:lnTo>
                <a:lnTo>
                  <a:pt x="63764" y="3412480"/>
                </a:lnTo>
                <a:lnTo>
                  <a:pt x="44862" y="3370009"/>
                </a:lnTo>
                <a:lnTo>
                  <a:pt x="29083" y="3325948"/>
                </a:lnTo>
                <a:lnTo>
                  <a:pt x="16568" y="3280437"/>
                </a:lnTo>
                <a:lnTo>
                  <a:pt x="7456" y="3233614"/>
                </a:lnTo>
                <a:lnTo>
                  <a:pt x="1887" y="3185620"/>
                </a:lnTo>
                <a:lnTo>
                  <a:pt x="0" y="3136593"/>
                </a:lnTo>
                <a:lnTo>
                  <a:pt x="0" y="627348"/>
                </a:lnTo>
                <a:close/>
              </a:path>
            </a:pathLst>
          </a:custGeom>
          <a:noFill/>
          <a:ln cap="flat" cmpd="sng" w="190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4544865" y="7980158"/>
            <a:ext cx="11417300" cy="881380"/>
          </a:xfrm>
          <a:custGeom>
            <a:rect b="b" l="l" r="r" t="t"/>
            <a:pathLst>
              <a:path extrusionOk="0" h="881379" w="11417300">
                <a:moveTo>
                  <a:pt x="0" y="146824"/>
                </a:moveTo>
                <a:lnTo>
                  <a:pt x="7483" y="100412"/>
                </a:lnTo>
                <a:lnTo>
                  <a:pt x="28323" y="60107"/>
                </a:lnTo>
                <a:lnTo>
                  <a:pt x="60101" y="28325"/>
                </a:lnTo>
                <a:lnTo>
                  <a:pt x="100399" y="7484"/>
                </a:lnTo>
                <a:lnTo>
                  <a:pt x="146799" y="0"/>
                </a:lnTo>
                <a:lnTo>
                  <a:pt x="11269977" y="0"/>
                </a:lnTo>
                <a:lnTo>
                  <a:pt x="11326152" y="11178"/>
                </a:lnTo>
                <a:lnTo>
                  <a:pt x="11373777" y="42999"/>
                </a:lnTo>
                <a:lnTo>
                  <a:pt x="11405598" y="90637"/>
                </a:lnTo>
                <a:lnTo>
                  <a:pt x="11416777" y="146824"/>
                </a:lnTo>
                <a:lnTo>
                  <a:pt x="11416777" y="733998"/>
                </a:lnTo>
                <a:lnTo>
                  <a:pt x="11409293" y="780398"/>
                </a:lnTo>
                <a:lnTo>
                  <a:pt x="11388453" y="820696"/>
                </a:lnTo>
                <a:lnTo>
                  <a:pt x="11356675" y="852474"/>
                </a:lnTo>
                <a:lnTo>
                  <a:pt x="11316377" y="873314"/>
                </a:lnTo>
                <a:lnTo>
                  <a:pt x="11269977" y="880798"/>
                </a:lnTo>
                <a:lnTo>
                  <a:pt x="146799" y="880798"/>
                </a:lnTo>
                <a:lnTo>
                  <a:pt x="100399" y="873314"/>
                </a:lnTo>
                <a:lnTo>
                  <a:pt x="60101" y="852474"/>
                </a:lnTo>
                <a:lnTo>
                  <a:pt x="28323" y="820696"/>
                </a:lnTo>
                <a:lnTo>
                  <a:pt x="7483" y="780398"/>
                </a:lnTo>
                <a:lnTo>
                  <a:pt x="0" y="733998"/>
                </a:lnTo>
                <a:lnTo>
                  <a:pt x="0" y="146824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4714265" y="8096559"/>
            <a:ext cx="1906905" cy="648335"/>
          </a:xfrm>
          <a:custGeom>
            <a:rect b="b" l="l" r="r" t="t"/>
            <a:pathLst>
              <a:path extrusionOk="0" h="648334" w="190690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4714265" y="8096558"/>
            <a:ext cx="1906905" cy="648335"/>
          </a:xfrm>
          <a:custGeom>
            <a:rect b="b" l="l" r="r" t="t"/>
            <a:pathLst>
              <a:path extrusionOk="0" h="648334" w="190690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noFill/>
          <a:ln cap="flat" cmpd="sng" w="19025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5254952" y="8148722"/>
            <a:ext cx="82613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7007061" y="8096559"/>
            <a:ext cx="1906905" cy="648335"/>
          </a:xfrm>
          <a:custGeom>
            <a:rect b="b" l="l" r="r" t="t"/>
            <a:pathLst>
              <a:path extrusionOk="0" h="648334" w="190690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7007060" y="8096558"/>
            <a:ext cx="1906905" cy="648335"/>
          </a:xfrm>
          <a:custGeom>
            <a:rect b="b" l="l" r="r" t="t"/>
            <a:pathLst>
              <a:path extrusionOk="0" h="648334" w="190690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noFill/>
          <a:ln cap="flat" cmpd="sng" w="19025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9299856" y="8096559"/>
            <a:ext cx="1906905" cy="648335"/>
          </a:xfrm>
          <a:custGeom>
            <a:rect b="b" l="l" r="r" t="t"/>
            <a:pathLst>
              <a:path extrusionOk="0" h="648334" w="190690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9299856" y="8096558"/>
            <a:ext cx="1906905" cy="648335"/>
          </a:xfrm>
          <a:custGeom>
            <a:rect b="b" l="l" r="r" t="t"/>
            <a:pathLst>
              <a:path extrusionOk="0" h="648334" w="190690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noFill/>
          <a:ln cap="flat" cmpd="sng" w="19025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11592652" y="8096559"/>
            <a:ext cx="1906905" cy="648335"/>
          </a:xfrm>
          <a:custGeom>
            <a:rect b="b" l="l" r="r" t="t"/>
            <a:pathLst>
              <a:path extrusionOk="0" h="648334" w="1906905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1592651" y="8096558"/>
            <a:ext cx="1906905" cy="648335"/>
          </a:xfrm>
          <a:custGeom>
            <a:rect b="b" l="l" r="r" t="t"/>
            <a:pathLst>
              <a:path extrusionOk="0" h="648334" w="1906905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noFill/>
          <a:ln cap="flat" cmpd="sng" w="19025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3885447" y="8096559"/>
            <a:ext cx="1906905" cy="648335"/>
          </a:xfrm>
          <a:custGeom>
            <a:rect b="b" l="l" r="r" t="t"/>
            <a:pathLst>
              <a:path extrusionOk="0" h="648334" w="1906905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13885447" y="8096558"/>
            <a:ext cx="1906905" cy="648335"/>
          </a:xfrm>
          <a:custGeom>
            <a:rect b="b" l="l" r="r" t="t"/>
            <a:pathLst>
              <a:path extrusionOk="0" h="648334" w="1906905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noFill/>
          <a:ln cap="flat" cmpd="sng" w="19025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4681063" y="8148722"/>
            <a:ext cx="31559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4346766" y="3167418"/>
            <a:ext cx="4778375" cy="881380"/>
          </a:xfrm>
          <a:custGeom>
            <a:rect b="b" l="l" r="r" t="t"/>
            <a:pathLst>
              <a:path extrusionOk="0" h="881379" w="4778375">
                <a:moveTo>
                  <a:pt x="4631365" y="880798"/>
                </a:moveTo>
                <a:lnTo>
                  <a:pt x="146799" y="880798"/>
                </a:lnTo>
                <a:lnTo>
                  <a:pt x="100399" y="873314"/>
                </a:lnTo>
                <a:lnTo>
                  <a:pt x="60101" y="852472"/>
                </a:lnTo>
                <a:lnTo>
                  <a:pt x="28323" y="820690"/>
                </a:lnTo>
                <a:lnTo>
                  <a:pt x="7483" y="780385"/>
                </a:lnTo>
                <a:lnTo>
                  <a:pt x="0" y="733973"/>
                </a:lnTo>
                <a:lnTo>
                  <a:pt x="0" y="146799"/>
                </a:lnTo>
                <a:lnTo>
                  <a:pt x="7483" y="100399"/>
                </a:lnTo>
                <a:lnTo>
                  <a:pt x="28323" y="60101"/>
                </a:lnTo>
                <a:lnTo>
                  <a:pt x="60101" y="28323"/>
                </a:lnTo>
                <a:lnTo>
                  <a:pt x="100399" y="7483"/>
                </a:lnTo>
                <a:lnTo>
                  <a:pt x="146799" y="0"/>
                </a:lnTo>
                <a:lnTo>
                  <a:pt x="4631365" y="0"/>
                </a:lnTo>
                <a:lnTo>
                  <a:pt x="4687540" y="11165"/>
                </a:lnTo>
                <a:lnTo>
                  <a:pt x="4735165" y="42974"/>
                </a:lnTo>
                <a:lnTo>
                  <a:pt x="4766987" y="90612"/>
                </a:lnTo>
                <a:lnTo>
                  <a:pt x="4778165" y="146799"/>
                </a:lnTo>
                <a:lnTo>
                  <a:pt x="4778165" y="733973"/>
                </a:lnTo>
                <a:lnTo>
                  <a:pt x="4770681" y="780385"/>
                </a:lnTo>
                <a:lnTo>
                  <a:pt x="4749841" y="820690"/>
                </a:lnTo>
                <a:lnTo>
                  <a:pt x="4718063" y="852472"/>
                </a:lnTo>
                <a:lnTo>
                  <a:pt x="4677765" y="873314"/>
                </a:lnTo>
                <a:lnTo>
                  <a:pt x="4631365" y="880798"/>
                </a:lnTo>
                <a:close/>
              </a:path>
            </a:pathLst>
          </a:custGeom>
          <a:solidFill>
            <a:srgbClr val="4985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4099991" y="2975718"/>
            <a:ext cx="5240020" cy="1264285"/>
          </a:xfrm>
          <a:custGeom>
            <a:rect b="b" l="l" r="r" t="t"/>
            <a:pathLst>
              <a:path extrusionOk="0" h="1264285" w="5240020">
                <a:moveTo>
                  <a:pt x="0" y="210699"/>
                </a:moveTo>
                <a:lnTo>
                  <a:pt x="5565" y="162385"/>
                </a:lnTo>
                <a:lnTo>
                  <a:pt x="21418" y="118035"/>
                </a:lnTo>
                <a:lnTo>
                  <a:pt x="46293" y="78914"/>
                </a:lnTo>
                <a:lnTo>
                  <a:pt x="78924" y="46285"/>
                </a:lnTo>
                <a:lnTo>
                  <a:pt x="118046" y="21414"/>
                </a:lnTo>
                <a:lnTo>
                  <a:pt x="162393" y="5564"/>
                </a:lnTo>
                <a:lnTo>
                  <a:pt x="210699" y="0"/>
                </a:lnTo>
                <a:lnTo>
                  <a:pt x="5028789" y="0"/>
                </a:lnTo>
                <a:lnTo>
                  <a:pt x="5070095" y="4085"/>
                </a:lnTo>
                <a:lnTo>
                  <a:pt x="5109430" y="16037"/>
                </a:lnTo>
                <a:lnTo>
                  <a:pt x="5145694" y="35395"/>
                </a:lnTo>
                <a:lnTo>
                  <a:pt x="5177789" y="61699"/>
                </a:lnTo>
                <a:lnTo>
                  <a:pt x="5204094" y="93794"/>
                </a:lnTo>
                <a:lnTo>
                  <a:pt x="5223451" y="130059"/>
                </a:lnTo>
                <a:lnTo>
                  <a:pt x="5235403" y="169393"/>
                </a:lnTo>
                <a:lnTo>
                  <a:pt x="5239489" y="210699"/>
                </a:lnTo>
                <a:lnTo>
                  <a:pt x="5239489" y="1053472"/>
                </a:lnTo>
                <a:lnTo>
                  <a:pt x="5233925" y="1101788"/>
                </a:lnTo>
                <a:lnTo>
                  <a:pt x="5218075" y="1146141"/>
                </a:lnTo>
                <a:lnTo>
                  <a:pt x="5193203" y="1185268"/>
                </a:lnTo>
                <a:lnTo>
                  <a:pt x="5160575" y="1217901"/>
                </a:lnTo>
                <a:lnTo>
                  <a:pt x="5121453" y="1242778"/>
                </a:lnTo>
                <a:lnTo>
                  <a:pt x="5077104" y="1258631"/>
                </a:lnTo>
                <a:lnTo>
                  <a:pt x="5028789" y="1264197"/>
                </a:lnTo>
                <a:lnTo>
                  <a:pt x="210699" y="1264197"/>
                </a:lnTo>
                <a:lnTo>
                  <a:pt x="162393" y="1258631"/>
                </a:lnTo>
                <a:lnTo>
                  <a:pt x="118046" y="1242778"/>
                </a:lnTo>
                <a:lnTo>
                  <a:pt x="78924" y="1217901"/>
                </a:lnTo>
                <a:lnTo>
                  <a:pt x="46293" y="1185268"/>
                </a:lnTo>
                <a:lnTo>
                  <a:pt x="21418" y="1146141"/>
                </a:lnTo>
                <a:lnTo>
                  <a:pt x="5565" y="1101788"/>
                </a:lnTo>
                <a:lnTo>
                  <a:pt x="0" y="1053472"/>
                </a:lnTo>
                <a:lnTo>
                  <a:pt x="0" y="210699"/>
                </a:lnTo>
                <a:close/>
              </a:path>
            </a:pathLst>
          </a:custGeom>
          <a:noFill/>
          <a:ln cap="flat" cmpd="sng" w="190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7062635" y="4667865"/>
            <a:ext cx="3307079" cy="0"/>
          </a:xfrm>
          <a:custGeom>
            <a:rect b="b" l="l" r="r" t="t"/>
            <a:pathLst>
              <a:path extrusionOk="0" h="120000" w="3307079">
                <a:moveTo>
                  <a:pt x="3306818" y="0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6832586" y="4584140"/>
            <a:ext cx="230504" cy="167640"/>
          </a:xfrm>
          <a:custGeom>
            <a:rect b="b" l="l" r="r" t="t"/>
            <a:pathLst>
              <a:path extrusionOk="0" h="167639" w="230504">
                <a:moveTo>
                  <a:pt x="230049" y="167474"/>
                </a:moveTo>
                <a:lnTo>
                  <a:pt x="0" y="83724"/>
                </a:lnTo>
                <a:lnTo>
                  <a:pt x="230049" y="0"/>
                </a:lnTo>
                <a:lnTo>
                  <a:pt x="230049" y="1674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6832586" y="4584140"/>
            <a:ext cx="230504" cy="167640"/>
          </a:xfrm>
          <a:custGeom>
            <a:rect b="b" l="l" r="r" t="t"/>
            <a:pathLst>
              <a:path extrusionOk="0" h="167639" w="230504">
                <a:moveTo>
                  <a:pt x="230049" y="0"/>
                </a:moveTo>
                <a:lnTo>
                  <a:pt x="0" y="83724"/>
                </a:lnTo>
                <a:lnTo>
                  <a:pt x="230049" y="167474"/>
                </a:lnTo>
                <a:lnTo>
                  <a:pt x="230049" y="0"/>
                </a:lnTo>
                <a:close/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5045598" y="3246787"/>
            <a:ext cx="6885940" cy="1699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0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front end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96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32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lang="en-US" sz="96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2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ssion</a:t>
            </a:r>
            <a:endParaRPr sz="320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4584490" y="6896061"/>
            <a:ext cx="11417300" cy="881380"/>
          </a:xfrm>
          <a:custGeom>
            <a:rect b="b" l="l" r="r" t="t"/>
            <a:pathLst>
              <a:path extrusionOk="0" h="881379" w="11417300">
                <a:moveTo>
                  <a:pt x="0" y="146799"/>
                </a:moveTo>
                <a:lnTo>
                  <a:pt x="7484" y="100399"/>
                </a:lnTo>
                <a:lnTo>
                  <a:pt x="28325" y="60101"/>
                </a:lnTo>
                <a:lnTo>
                  <a:pt x="60107" y="28323"/>
                </a:lnTo>
                <a:lnTo>
                  <a:pt x="100412" y="7483"/>
                </a:lnTo>
                <a:lnTo>
                  <a:pt x="146824" y="0"/>
                </a:lnTo>
                <a:lnTo>
                  <a:pt x="11269977" y="0"/>
                </a:lnTo>
                <a:lnTo>
                  <a:pt x="11326161" y="11178"/>
                </a:lnTo>
                <a:lnTo>
                  <a:pt x="11373777" y="42999"/>
                </a:lnTo>
                <a:lnTo>
                  <a:pt x="11405608" y="90624"/>
                </a:lnTo>
                <a:lnTo>
                  <a:pt x="11416777" y="146799"/>
                </a:lnTo>
                <a:lnTo>
                  <a:pt x="11416777" y="733998"/>
                </a:lnTo>
                <a:lnTo>
                  <a:pt x="11409293" y="780398"/>
                </a:lnTo>
                <a:lnTo>
                  <a:pt x="11388453" y="820696"/>
                </a:lnTo>
                <a:lnTo>
                  <a:pt x="11356675" y="852474"/>
                </a:lnTo>
                <a:lnTo>
                  <a:pt x="11316377" y="873314"/>
                </a:lnTo>
                <a:lnTo>
                  <a:pt x="11269977" y="880798"/>
                </a:lnTo>
                <a:lnTo>
                  <a:pt x="146824" y="880798"/>
                </a:lnTo>
                <a:lnTo>
                  <a:pt x="100412" y="873314"/>
                </a:lnTo>
                <a:lnTo>
                  <a:pt x="60107" y="852474"/>
                </a:lnTo>
                <a:lnTo>
                  <a:pt x="28325" y="820696"/>
                </a:lnTo>
                <a:lnTo>
                  <a:pt x="7484" y="780398"/>
                </a:lnTo>
                <a:lnTo>
                  <a:pt x="0" y="733998"/>
                </a:lnTo>
                <a:lnTo>
                  <a:pt x="0" y="146799"/>
                </a:lnTo>
                <a:close/>
              </a:path>
            </a:pathLst>
          </a:custGeom>
          <a:noFill/>
          <a:ln cap="flat" cmpd="sng" w="19025">
            <a:solidFill>
              <a:srgbClr val="B35E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4753890" y="7012461"/>
            <a:ext cx="1906905" cy="648335"/>
          </a:xfrm>
          <a:custGeom>
            <a:rect b="b" l="l" r="r" t="t"/>
            <a:pathLst>
              <a:path extrusionOk="0" h="648334" w="1906904">
                <a:moveTo>
                  <a:pt x="1798796" y="647998"/>
                </a:moveTo>
                <a:lnTo>
                  <a:pt x="107999" y="647998"/>
                </a:lnTo>
                <a:lnTo>
                  <a:pt x="65970" y="639512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49" y="31624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4753890" y="7012461"/>
            <a:ext cx="1906905" cy="648335"/>
          </a:xfrm>
          <a:custGeom>
            <a:rect b="b" l="l" r="r" t="t"/>
            <a:pathLst>
              <a:path extrusionOk="0" h="648334" w="1906904">
                <a:moveTo>
                  <a:pt x="0" y="107999"/>
                </a:moveTo>
                <a:lnTo>
                  <a:pt x="8490" y="65960"/>
                </a:lnTo>
                <a:lnTo>
                  <a:pt x="31640" y="31631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70" y="639511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noFill/>
          <a:ln cap="flat" cmpd="sng" w="19025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5342132" y="7064618"/>
            <a:ext cx="73088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7046686" y="7012461"/>
            <a:ext cx="1906905" cy="648335"/>
          </a:xfrm>
          <a:custGeom>
            <a:rect b="b" l="l" r="r" t="t"/>
            <a:pathLst>
              <a:path extrusionOk="0" h="648334" w="1906904">
                <a:moveTo>
                  <a:pt x="1798796" y="647998"/>
                </a:moveTo>
                <a:lnTo>
                  <a:pt x="107999" y="647998"/>
                </a:lnTo>
                <a:lnTo>
                  <a:pt x="65970" y="639512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49" y="31624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7046686" y="7012461"/>
            <a:ext cx="1906905" cy="648335"/>
          </a:xfrm>
          <a:custGeom>
            <a:rect b="b" l="l" r="r" t="t"/>
            <a:pathLst>
              <a:path extrusionOk="0" h="648334" w="1906904">
                <a:moveTo>
                  <a:pt x="0" y="107999"/>
                </a:moveTo>
                <a:lnTo>
                  <a:pt x="8490" y="65960"/>
                </a:lnTo>
                <a:lnTo>
                  <a:pt x="31640" y="31631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70" y="639511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noFill/>
          <a:ln cap="flat" cmpd="sng" w="19025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9339481" y="7012461"/>
            <a:ext cx="1906905" cy="648335"/>
          </a:xfrm>
          <a:custGeom>
            <a:rect b="b" l="l" r="r" t="t"/>
            <a:pathLst>
              <a:path extrusionOk="0" h="648334" w="1906904">
                <a:moveTo>
                  <a:pt x="1798796" y="647998"/>
                </a:moveTo>
                <a:lnTo>
                  <a:pt x="107999" y="647998"/>
                </a:lnTo>
                <a:lnTo>
                  <a:pt x="65970" y="639512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49" y="31624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39481" y="7012461"/>
            <a:ext cx="1906905" cy="648335"/>
          </a:xfrm>
          <a:custGeom>
            <a:rect b="b" l="l" r="r" t="t"/>
            <a:pathLst>
              <a:path extrusionOk="0" h="648334" w="1906904">
                <a:moveTo>
                  <a:pt x="0" y="107999"/>
                </a:moveTo>
                <a:lnTo>
                  <a:pt x="8490" y="65960"/>
                </a:lnTo>
                <a:lnTo>
                  <a:pt x="31640" y="31631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70" y="639511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noFill/>
          <a:ln cap="flat" cmpd="sng" w="19025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11632276" y="7012461"/>
            <a:ext cx="1906905" cy="648335"/>
          </a:xfrm>
          <a:custGeom>
            <a:rect b="b" l="l" r="r" t="t"/>
            <a:pathLst>
              <a:path extrusionOk="0" h="648334" w="1906905">
                <a:moveTo>
                  <a:pt x="1798796" y="647998"/>
                </a:moveTo>
                <a:lnTo>
                  <a:pt x="108024" y="647998"/>
                </a:lnTo>
                <a:lnTo>
                  <a:pt x="65981" y="639512"/>
                </a:lnTo>
                <a:lnTo>
                  <a:pt x="31643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52" y="31624"/>
                </a:lnTo>
                <a:lnTo>
                  <a:pt x="65981" y="8486"/>
                </a:lnTo>
                <a:lnTo>
                  <a:pt x="108024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11632276" y="7012461"/>
            <a:ext cx="1906905" cy="648335"/>
          </a:xfrm>
          <a:custGeom>
            <a:rect b="b" l="l" r="r" t="t"/>
            <a:pathLst>
              <a:path extrusionOk="0" h="648334" w="1906905">
                <a:moveTo>
                  <a:pt x="0" y="107999"/>
                </a:moveTo>
                <a:lnTo>
                  <a:pt x="8490" y="65960"/>
                </a:lnTo>
                <a:lnTo>
                  <a:pt x="31643" y="31631"/>
                </a:lnTo>
                <a:lnTo>
                  <a:pt x="65981" y="8486"/>
                </a:lnTo>
                <a:lnTo>
                  <a:pt x="108024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8024" y="647998"/>
                </a:lnTo>
                <a:lnTo>
                  <a:pt x="65981" y="639511"/>
                </a:lnTo>
                <a:lnTo>
                  <a:pt x="31643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noFill/>
          <a:ln cap="flat" cmpd="sng" w="19025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13925072" y="7012461"/>
            <a:ext cx="1906905" cy="648335"/>
          </a:xfrm>
          <a:custGeom>
            <a:rect b="b" l="l" r="r" t="t"/>
            <a:pathLst>
              <a:path extrusionOk="0" h="648334" w="1906905">
                <a:moveTo>
                  <a:pt x="1798796" y="647998"/>
                </a:moveTo>
                <a:lnTo>
                  <a:pt x="107999" y="647998"/>
                </a:lnTo>
                <a:lnTo>
                  <a:pt x="65970" y="639512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49" y="31624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3925072" y="7012461"/>
            <a:ext cx="1906905" cy="648335"/>
          </a:xfrm>
          <a:custGeom>
            <a:rect b="b" l="l" r="r" t="t"/>
            <a:pathLst>
              <a:path extrusionOk="0" h="648334" w="1906905">
                <a:moveTo>
                  <a:pt x="0" y="107999"/>
                </a:moveTo>
                <a:lnTo>
                  <a:pt x="8490" y="65960"/>
                </a:lnTo>
                <a:lnTo>
                  <a:pt x="31640" y="31631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70" y="639511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noFill/>
          <a:ln cap="flat" cmpd="sng" w="19025">
            <a:solidFill>
              <a:srgbClr val="EDED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14720684" y="7064618"/>
            <a:ext cx="31559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4544865" y="5799913"/>
            <a:ext cx="11417300" cy="881380"/>
          </a:xfrm>
          <a:custGeom>
            <a:rect b="b" l="l" r="r" t="t"/>
            <a:pathLst>
              <a:path extrusionOk="0" h="881379" w="11417300">
                <a:moveTo>
                  <a:pt x="11269977" y="880798"/>
                </a:moveTo>
                <a:lnTo>
                  <a:pt x="146799" y="880798"/>
                </a:lnTo>
                <a:lnTo>
                  <a:pt x="100399" y="873314"/>
                </a:lnTo>
                <a:lnTo>
                  <a:pt x="60101" y="852474"/>
                </a:lnTo>
                <a:lnTo>
                  <a:pt x="28323" y="820696"/>
                </a:lnTo>
                <a:lnTo>
                  <a:pt x="7483" y="780398"/>
                </a:lnTo>
                <a:lnTo>
                  <a:pt x="0" y="733998"/>
                </a:lnTo>
                <a:lnTo>
                  <a:pt x="0" y="146824"/>
                </a:lnTo>
                <a:lnTo>
                  <a:pt x="7483" y="100412"/>
                </a:lnTo>
                <a:lnTo>
                  <a:pt x="28323" y="60107"/>
                </a:lnTo>
                <a:lnTo>
                  <a:pt x="60101" y="28325"/>
                </a:lnTo>
                <a:lnTo>
                  <a:pt x="100399" y="7484"/>
                </a:lnTo>
                <a:lnTo>
                  <a:pt x="146799" y="0"/>
                </a:lnTo>
                <a:lnTo>
                  <a:pt x="11269977" y="0"/>
                </a:lnTo>
                <a:lnTo>
                  <a:pt x="11326152" y="11178"/>
                </a:lnTo>
                <a:lnTo>
                  <a:pt x="11373777" y="42999"/>
                </a:lnTo>
                <a:lnTo>
                  <a:pt x="11405599" y="90637"/>
                </a:lnTo>
                <a:lnTo>
                  <a:pt x="11416777" y="146824"/>
                </a:lnTo>
                <a:lnTo>
                  <a:pt x="11416777" y="733998"/>
                </a:lnTo>
                <a:lnTo>
                  <a:pt x="11409293" y="780398"/>
                </a:lnTo>
                <a:lnTo>
                  <a:pt x="11388453" y="820696"/>
                </a:lnTo>
                <a:lnTo>
                  <a:pt x="11356675" y="852474"/>
                </a:lnTo>
                <a:lnTo>
                  <a:pt x="11316377" y="873314"/>
                </a:lnTo>
                <a:lnTo>
                  <a:pt x="11269977" y="880798"/>
                </a:lnTo>
                <a:close/>
              </a:path>
            </a:pathLst>
          </a:custGeom>
          <a:solidFill>
            <a:srgbClr val="FFAA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4544865" y="5799913"/>
            <a:ext cx="11417300" cy="881380"/>
          </a:xfrm>
          <a:custGeom>
            <a:rect b="b" l="l" r="r" t="t"/>
            <a:pathLst>
              <a:path extrusionOk="0" h="881379" w="11417300">
                <a:moveTo>
                  <a:pt x="0" y="146824"/>
                </a:moveTo>
                <a:lnTo>
                  <a:pt x="7483" y="100412"/>
                </a:lnTo>
                <a:lnTo>
                  <a:pt x="28323" y="60107"/>
                </a:lnTo>
                <a:lnTo>
                  <a:pt x="60101" y="28325"/>
                </a:lnTo>
                <a:lnTo>
                  <a:pt x="100399" y="7484"/>
                </a:lnTo>
                <a:lnTo>
                  <a:pt x="146799" y="0"/>
                </a:lnTo>
                <a:lnTo>
                  <a:pt x="11269977" y="0"/>
                </a:lnTo>
                <a:lnTo>
                  <a:pt x="11326152" y="11178"/>
                </a:lnTo>
                <a:lnTo>
                  <a:pt x="11373777" y="42999"/>
                </a:lnTo>
                <a:lnTo>
                  <a:pt x="11405598" y="90637"/>
                </a:lnTo>
                <a:lnTo>
                  <a:pt x="11416777" y="146824"/>
                </a:lnTo>
                <a:lnTo>
                  <a:pt x="11416777" y="733998"/>
                </a:lnTo>
                <a:lnTo>
                  <a:pt x="11409293" y="780398"/>
                </a:lnTo>
                <a:lnTo>
                  <a:pt x="11388453" y="820696"/>
                </a:lnTo>
                <a:lnTo>
                  <a:pt x="11356675" y="852474"/>
                </a:lnTo>
                <a:lnTo>
                  <a:pt x="11316377" y="873314"/>
                </a:lnTo>
                <a:lnTo>
                  <a:pt x="11269977" y="880798"/>
                </a:lnTo>
                <a:lnTo>
                  <a:pt x="146799" y="880798"/>
                </a:lnTo>
                <a:lnTo>
                  <a:pt x="100399" y="873314"/>
                </a:lnTo>
                <a:lnTo>
                  <a:pt x="60101" y="852474"/>
                </a:lnTo>
                <a:lnTo>
                  <a:pt x="28323" y="820696"/>
                </a:lnTo>
                <a:lnTo>
                  <a:pt x="7483" y="780398"/>
                </a:lnTo>
                <a:lnTo>
                  <a:pt x="0" y="733998"/>
                </a:lnTo>
                <a:lnTo>
                  <a:pt x="0" y="146824"/>
                </a:lnTo>
                <a:close/>
              </a:path>
            </a:pathLst>
          </a:custGeom>
          <a:noFill/>
          <a:ln cap="flat" cmpd="sng" w="19025">
            <a:solidFill>
              <a:srgbClr val="FFAA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6989342" y="5968477"/>
            <a:ext cx="6529705" cy="269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Core TensorFlow Execution System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9380" lvl="0" marL="556260" marR="179705" rtl="0" algn="l">
              <a:lnSpc>
                <a:spcPct val="2223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		Print	reshape  GPU	Android		iOS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1916175" y="8050685"/>
            <a:ext cx="139573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3410392" y="8355807"/>
            <a:ext cx="434340" cy="0"/>
          </a:xfrm>
          <a:custGeom>
            <a:rect b="b" l="l" r="r" t="t"/>
            <a:pathLst>
              <a:path extrusionOk="0" h="120000" w="434339">
                <a:moveTo>
                  <a:pt x="0" y="0"/>
                </a:moveTo>
                <a:lnTo>
                  <a:pt x="434249" y="0"/>
                </a:lnTo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3844642" y="8272058"/>
            <a:ext cx="230504" cy="167640"/>
          </a:xfrm>
          <a:custGeom>
            <a:rect b="b" l="l" r="r" t="t"/>
            <a:pathLst>
              <a:path extrusionOk="0" h="167640" w="230504">
                <a:moveTo>
                  <a:pt x="0" y="167474"/>
                </a:moveTo>
                <a:lnTo>
                  <a:pt x="0" y="0"/>
                </a:lnTo>
                <a:lnTo>
                  <a:pt x="230049" y="83749"/>
                </a:lnTo>
                <a:lnTo>
                  <a:pt x="0" y="1674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3844642" y="8272058"/>
            <a:ext cx="230504" cy="167640"/>
          </a:xfrm>
          <a:custGeom>
            <a:rect b="b" l="l" r="r" t="t"/>
            <a:pathLst>
              <a:path extrusionOk="0" h="167640" w="230504">
                <a:moveTo>
                  <a:pt x="0" y="167474"/>
                </a:moveTo>
                <a:lnTo>
                  <a:pt x="230049" y="83749"/>
                </a:lnTo>
                <a:lnTo>
                  <a:pt x="0" y="0"/>
                </a:lnTo>
                <a:lnTo>
                  <a:pt x="0" y="167474"/>
                </a:lnTo>
                <a:close/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2447516" y="7048085"/>
            <a:ext cx="79629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410392" y="7355909"/>
            <a:ext cx="434340" cy="0"/>
          </a:xfrm>
          <a:custGeom>
            <a:rect b="b" l="l" r="r" t="t"/>
            <a:pathLst>
              <a:path extrusionOk="0" h="120000" w="434339">
                <a:moveTo>
                  <a:pt x="0" y="0"/>
                </a:moveTo>
                <a:lnTo>
                  <a:pt x="434249" y="0"/>
                </a:lnTo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844642" y="7272185"/>
            <a:ext cx="230504" cy="167640"/>
          </a:xfrm>
          <a:custGeom>
            <a:rect b="b" l="l" r="r" t="t"/>
            <a:pathLst>
              <a:path extrusionOk="0" h="167640" w="230504">
                <a:moveTo>
                  <a:pt x="0" y="167474"/>
                </a:moveTo>
                <a:lnTo>
                  <a:pt x="0" y="0"/>
                </a:lnTo>
                <a:lnTo>
                  <a:pt x="230049" y="83724"/>
                </a:lnTo>
                <a:lnTo>
                  <a:pt x="0" y="1674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3844642" y="7272185"/>
            <a:ext cx="230504" cy="167640"/>
          </a:xfrm>
          <a:custGeom>
            <a:rect b="b" l="l" r="r" t="t"/>
            <a:pathLst>
              <a:path extrusionOk="0" h="167640" w="230504">
                <a:moveTo>
                  <a:pt x="0" y="167474"/>
                </a:moveTo>
                <a:lnTo>
                  <a:pt x="230049" y="83724"/>
                </a:lnTo>
                <a:lnTo>
                  <a:pt x="0" y="0"/>
                </a:lnTo>
                <a:lnTo>
                  <a:pt x="0" y="167474"/>
                </a:lnTo>
                <a:close/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5593438" y="5061089"/>
            <a:ext cx="0" cy="1666239"/>
          </a:xfrm>
          <a:custGeom>
            <a:rect b="b" l="l" r="r" t="t"/>
            <a:pathLst>
              <a:path extrusionOk="0" h="1666240" w="120000">
                <a:moveTo>
                  <a:pt x="0" y="0"/>
                </a:moveTo>
                <a:lnTo>
                  <a:pt x="0" y="1665621"/>
                </a:lnTo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5509688" y="6726711"/>
            <a:ext cx="167640" cy="230504"/>
          </a:xfrm>
          <a:custGeom>
            <a:rect b="b" l="l" r="r" t="t"/>
            <a:pathLst>
              <a:path extrusionOk="0" h="230504" w="167639">
                <a:moveTo>
                  <a:pt x="83749" y="230049"/>
                </a:moveTo>
                <a:lnTo>
                  <a:pt x="0" y="0"/>
                </a:lnTo>
                <a:lnTo>
                  <a:pt x="167474" y="0"/>
                </a:lnTo>
                <a:lnTo>
                  <a:pt x="83749" y="230049"/>
                </a:lnTo>
                <a:close/>
              </a:path>
            </a:pathLst>
          </a:custGeom>
          <a:solidFill>
            <a:srgbClr val="34A8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5509688" y="6726711"/>
            <a:ext cx="167640" cy="230504"/>
          </a:xfrm>
          <a:custGeom>
            <a:rect b="b" l="l" r="r" t="t"/>
            <a:pathLst>
              <a:path extrusionOk="0" h="230504" w="167639">
                <a:moveTo>
                  <a:pt x="0" y="0"/>
                </a:moveTo>
                <a:lnTo>
                  <a:pt x="83749" y="230049"/>
                </a:lnTo>
                <a:lnTo>
                  <a:pt x="167474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7692634" y="5061089"/>
            <a:ext cx="0" cy="1666239"/>
          </a:xfrm>
          <a:custGeom>
            <a:rect b="b" l="l" r="r" t="t"/>
            <a:pathLst>
              <a:path extrusionOk="0" h="1666240" w="120000">
                <a:moveTo>
                  <a:pt x="0" y="0"/>
                </a:moveTo>
                <a:lnTo>
                  <a:pt x="0" y="1665621"/>
                </a:lnTo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7608909" y="6726711"/>
            <a:ext cx="167640" cy="230504"/>
          </a:xfrm>
          <a:custGeom>
            <a:rect b="b" l="l" r="r" t="t"/>
            <a:pathLst>
              <a:path extrusionOk="0" h="230504" w="167640">
                <a:moveTo>
                  <a:pt x="83724" y="230049"/>
                </a:moveTo>
                <a:lnTo>
                  <a:pt x="0" y="0"/>
                </a:lnTo>
                <a:lnTo>
                  <a:pt x="167474" y="0"/>
                </a:lnTo>
                <a:lnTo>
                  <a:pt x="83724" y="230049"/>
                </a:lnTo>
                <a:close/>
              </a:path>
            </a:pathLst>
          </a:custGeom>
          <a:solidFill>
            <a:srgbClr val="34A8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7608909" y="6726711"/>
            <a:ext cx="167640" cy="230504"/>
          </a:xfrm>
          <a:custGeom>
            <a:rect b="b" l="l" r="r" t="t"/>
            <a:pathLst>
              <a:path extrusionOk="0" h="230504" w="167640">
                <a:moveTo>
                  <a:pt x="0" y="0"/>
                </a:moveTo>
                <a:lnTo>
                  <a:pt x="83724" y="230049"/>
                </a:lnTo>
                <a:lnTo>
                  <a:pt x="167474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5579138" y="5080539"/>
            <a:ext cx="2088514" cy="0"/>
          </a:xfrm>
          <a:custGeom>
            <a:rect b="b" l="l" r="r" t="t"/>
            <a:pathLst>
              <a:path extrusionOk="0" h="120000" w="2088515">
                <a:moveTo>
                  <a:pt x="0" y="0"/>
                </a:moveTo>
                <a:lnTo>
                  <a:pt x="2087995" y="0"/>
                </a:lnTo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6719736" y="4244666"/>
            <a:ext cx="0" cy="821690"/>
          </a:xfrm>
          <a:custGeom>
            <a:rect b="b" l="l" r="r" t="t"/>
            <a:pathLst>
              <a:path extrusionOk="0" h="821689" w="120000">
                <a:moveTo>
                  <a:pt x="0" y="0"/>
                </a:moveTo>
                <a:lnTo>
                  <a:pt x="0" y="821173"/>
                </a:lnTo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6"/>
          <p:cNvSpPr txBox="1"/>
          <p:nvPr>
            <p:ph type="title"/>
          </p:nvPr>
        </p:nvSpPr>
        <p:spPr>
          <a:xfrm>
            <a:off x="2521111" y="1053056"/>
            <a:ext cx="13382625" cy="1431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36C09"/>
                </a:solidFill>
              </a:rPr>
              <a:t>Session allows Tensorflow to cache and distribute </a:t>
            </a:r>
            <a:endParaRPr/>
          </a:p>
          <a:p>
            <a:pPr indent="0" lvl="0" marL="0" marR="128270" rtl="0" algn="ctr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36C09"/>
                </a:solidFill>
              </a:rPr>
              <a:t>computation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1807994" y="1053056"/>
            <a:ext cx="14672009" cy="123110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Tensorflow 2.0</a:t>
            </a:r>
            <a:endParaRPr sz="8000">
              <a:solidFill>
                <a:srgbClr val="E36C09"/>
              </a:solidFill>
            </a:endParaRPr>
          </a:p>
        </p:txBody>
      </p:sp>
      <p:sp>
        <p:nvSpPr>
          <p:cNvPr id="229" name="Google Shape;229;p17"/>
          <p:cNvSpPr txBox="1"/>
          <p:nvPr>
            <p:ph idx="1" type="body"/>
          </p:nvPr>
        </p:nvSpPr>
        <p:spPr>
          <a:xfrm>
            <a:off x="1981200" y="3238500"/>
            <a:ext cx="15011400" cy="3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Arial"/>
              <a:buChar char="•"/>
            </a:pPr>
            <a:r>
              <a:rPr lang="en-US" sz="4800"/>
              <a:t> Easy model building</a:t>
            </a:r>
            <a:endParaRPr/>
          </a:p>
          <a:p>
            <a:pPr indent="-304800" lvl="0" mar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Arial"/>
              <a:buChar char="•"/>
            </a:pPr>
            <a:r>
              <a:rPr lang="en-US" sz="4800"/>
              <a:t> Robust model deployment in production on any platform</a:t>
            </a:r>
            <a:endParaRPr/>
          </a:p>
          <a:p>
            <a:pPr indent="-304800" lvl="0" mar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Arial"/>
              <a:buChar char="•"/>
            </a:pPr>
            <a:r>
              <a:rPr lang="en-US" sz="4800"/>
              <a:t> Powerful experimentation for research</a:t>
            </a:r>
            <a:endParaRPr/>
          </a:p>
          <a:p>
            <a:pPr indent="-304800" lvl="0" mar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Arial"/>
              <a:buChar char="•"/>
            </a:pPr>
            <a:r>
              <a:rPr lang="en-US" sz="4800"/>
              <a:t> Simplified APIs</a:t>
            </a:r>
            <a:endParaRPr sz="4800"/>
          </a:p>
        </p:txBody>
      </p:sp>
      <p:pic>
        <p:nvPicPr>
          <p:cNvPr descr="catch.png" id="230" name="Google Shape;2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365678"/>
            <a:ext cx="8704693" cy="292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1371600" y="952500"/>
            <a:ext cx="146720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36C09"/>
                </a:solidFill>
              </a:rPr>
              <a:t>A comprehensive platform that supports ML workflows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4114800" y="3314700"/>
            <a:ext cx="7884159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atch.png" id="237" name="Google Shape;2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153400"/>
            <a:ext cx="7543799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_fJ5u2WE51Oz44dr_.png" id="238" name="Google Shape;2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2247900"/>
            <a:ext cx="11430000" cy="6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914400" y="647700"/>
            <a:ext cx="16535399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E36C09"/>
                </a:solidFill>
              </a:rPr>
              <a:t>LASTLY…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254000" lvl="0" mar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00"/>
              <a:buFont typeface="Noto Sans Symbols"/>
              <a:buChar char="▪"/>
            </a:pPr>
            <a:r>
              <a:rPr lang="en-US" sz="4000"/>
              <a:t> </a:t>
            </a:r>
            <a:r>
              <a:rPr lang="en-US" sz="4000">
                <a:solidFill>
                  <a:srgbClr val="E36C09"/>
                </a:solidFill>
              </a:rPr>
              <a:t>#PoweredByTF </a:t>
            </a:r>
            <a:r>
              <a:rPr lang="en-US" sz="4000"/>
              <a:t>DevPost Challenge: build something amazing with TF2.0, share it and win prizes.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E36C09"/>
              </a:solidFill>
            </a:endParaRPr>
          </a:p>
          <a:p>
            <a:pPr indent="-254000" lvl="0" mar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00"/>
              <a:buFont typeface="Noto Sans Symbols"/>
              <a:buChar char="▪"/>
            </a:pPr>
            <a:r>
              <a:rPr lang="en-US" sz="4000"/>
              <a:t> </a:t>
            </a:r>
            <a:r>
              <a:rPr lang="en-US" sz="4000">
                <a:solidFill>
                  <a:srgbClr val="E36C09"/>
                </a:solidFill>
              </a:rPr>
              <a:t>Google Summer Of Code</a:t>
            </a:r>
            <a:r>
              <a:rPr lang="en-US" sz="4000"/>
              <a:t>: get paid to work on an open source Tensorflow project this summer.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254000" lvl="0" marL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000"/>
              <a:buFont typeface="Noto Sans Symbols"/>
              <a:buChar char="▪"/>
            </a:pPr>
            <a:r>
              <a:rPr lang="en-US" sz="4000"/>
              <a:t> Contribute to the Tensorflow github repository. For more info. Visit www.tensorflow.org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descr="catch.png" id="244" name="Google Shape;2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365678"/>
            <a:ext cx="8704693" cy="292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457200" y="2933700"/>
            <a:ext cx="16687800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AboutMe: Stephen Mugisha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Twitter_handle: @StephenMugish11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E36C09"/>
              </a:solidFill>
            </a:endParaRPr>
          </a:p>
        </p:txBody>
      </p:sp>
      <p:pic>
        <p:nvPicPr>
          <p:cNvPr descr="catch.png" id="250" name="Google Shape;2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365678"/>
            <a:ext cx="8704693" cy="292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657600" y="2171700"/>
            <a:ext cx="9677400" cy="296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What is TensorFlow?</a:t>
            </a:r>
            <a:endParaRPr b="0" i="0" sz="96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tch.png"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365678"/>
            <a:ext cx="8704693" cy="292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3200400" y="2781300"/>
            <a:ext cx="11734800" cy="2262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noAutofit/>
          </a:bodyPr>
          <a:lstStyle/>
          <a:p>
            <a:pPr indent="0" lvl="0" marL="1214755" marR="1207135" rtl="0" algn="ctr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TensorFlow is an  open-source </a:t>
            </a:r>
            <a:endParaRPr sz="480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120208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high-performance library  for numerical  computation that uses  directed graphs</a:t>
            </a:r>
            <a:endParaRPr sz="480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tch.png" id="58" name="Google Shape;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124700"/>
            <a:ext cx="8704693" cy="292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7565559" y="4395041"/>
            <a:ext cx="2286635" cy="0"/>
          </a:xfrm>
          <a:custGeom>
            <a:rect b="b" l="l" r="r" t="t"/>
            <a:pathLst>
              <a:path extrusionOk="0" h="120000" w="2286634">
                <a:moveTo>
                  <a:pt x="2286345" y="0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7335510" y="4311316"/>
            <a:ext cx="230504" cy="167640"/>
          </a:xfrm>
          <a:custGeom>
            <a:rect b="b" l="l" r="r" t="t"/>
            <a:pathLst>
              <a:path extrusionOk="0" h="167639" w="230504">
                <a:moveTo>
                  <a:pt x="230049" y="167449"/>
                </a:moveTo>
                <a:lnTo>
                  <a:pt x="0" y="83724"/>
                </a:lnTo>
                <a:lnTo>
                  <a:pt x="230049" y="0"/>
                </a:lnTo>
                <a:lnTo>
                  <a:pt x="230049" y="167449"/>
                </a:lnTo>
                <a:close/>
              </a:path>
            </a:pathLst>
          </a:custGeom>
          <a:solidFill>
            <a:srgbClr val="34A8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7335510" y="4311316"/>
            <a:ext cx="230504" cy="167640"/>
          </a:xfrm>
          <a:custGeom>
            <a:rect b="b" l="l" r="r" t="t"/>
            <a:pathLst>
              <a:path extrusionOk="0" h="167639" w="230504">
                <a:moveTo>
                  <a:pt x="230049" y="0"/>
                </a:moveTo>
                <a:lnTo>
                  <a:pt x="0" y="83724"/>
                </a:lnTo>
                <a:lnTo>
                  <a:pt x="230049" y="167449"/>
                </a:lnTo>
                <a:lnTo>
                  <a:pt x="230049" y="0"/>
                </a:lnTo>
                <a:close/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7132910" y="5725313"/>
            <a:ext cx="1504315" cy="0"/>
          </a:xfrm>
          <a:custGeom>
            <a:rect b="b" l="l" r="r" t="t"/>
            <a:pathLst>
              <a:path extrusionOk="0" h="120000" w="1504315">
                <a:moveTo>
                  <a:pt x="1504121" y="0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6902861" y="5641588"/>
            <a:ext cx="230504" cy="167640"/>
          </a:xfrm>
          <a:custGeom>
            <a:rect b="b" l="l" r="r" t="t"/>
            <a:pathLst>
              <a:path extrusionOk="0" h="167639" w="230504">
                <a:moveTo>
                  <a:pt x="230049" y="167474"/>
                </a:moveTo>
                <a:lnTo>
                  <a:pt x="0" y="83724"/>
                </a:lnTo>
                <a:lnTo>
                  <a:pt x="230049" y="0"/>
                </a:lnTo>
                <a:lnTo>
                  <a:pt x="230049" y="167474"/>
                </a:lnTo>
                <a:close/>
              </a:path>
            </a:pathLst>
          </a:custGeom>
          <a:solidFill>
            <a:srgbClr val="34A8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6902860" y="5641588"/>
            <a:ext cx="230504" cy="167640"/>
          </a:xfrm>
          <a:custGeom>
            <a:rect b="b" l="l" r="r" t="t"/>
            <a:pathLst>
              <a:path extrusionOk="0" h="167639" w="230504">
                <a:moveTo>
                  <a:pt x="230049" y="0"/>
                </a:moveTo>
                <a:lnTo>
                  <a:pt x="0" y="83724"/>
                </a:lnTo>
                <a:lnTo>
                  <a:pt x="230049" y="167474"/>
                </a:lnTo>
                <a:lnTo>
                  <a:pt x="230049" y="0"/>
                </a:lnTo>
                <a:close/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7778709" y="6496661"/>
            <a:ext cx="2116455" cy="20955"/>
          </a:xfrm>
          <a:custGeom>
            <a:rect b="b" l="l" r="r" t="t"/>
            <a:pathLst>
              <a:path extrusionOk="0" h="20954" w="2116454">
                <a:moveTo>
                  <a:pt x="2115970" y="0"/>
                </a:moveTo>
                <a:lnTo>
                  <a:pt x="0" y="20699"/>
                </a:lnTo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7548660" y="6433637"/>
            <a:ext cx="231140" cy="167640"/>
          </a:xfrm>
          <a:custGeom>
            <a:rect b="b" l="l" r="r" t="t"/>
            <a:pathLst>
              <a:path extrusionOk="0" h="167640" w="231140">
                <a:moveTo>
                  <a:pt x="230874" y="167449"/>
                </a:moveTo>
                <a:lnTo>
                  <a:pt x="0" y="85974"/>
                </a:lnTo>
                <a:lnTo>
                  <a:pt x="229224" y="0"/>
                </a:lnTo>
                <a:lnTo>
                  <a:pt x="230874" y="167449"/>
                </a:lnTo>
                <a:close/>
              </a:path>
            </a:pathLst>
          </a:custGeom>
          <a:solidFill>
            <a:srgbClr val="34A8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7548660" y="6433637"/>
            <a:ext cx="231140" cy="167640"/>
          </a:xfrm>
          <a:custGeom>
            <a:rect b="b" l="l" r="r" t="t"/>
            <a:pathLst>
              <a:path extrusionOk="0" h="167640" w="231140">
                <a:moveTo>
                  <a:pt x="229224" y="0"/>
                </a:moveTo>
                <a:lnTo>
                  <a:pt x="0" y="85974"/>
                </a:lnTo>
                <a:lnTo>
                  <a:pt x="230874" y="167449"/>
                </a:lnTo>
                <a:lnTo>
                  <a:pt x="229224" y="0"/>
                </a:lnTo>
                <a:close/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8592332" y="4387341"/>
            <a:ext cx="3810" cy="1338580"/>
          </a:xfrm>
          <a:custGeom>
            <a:rect b="b" l="l" r="r" t="t"/>
            <a:pathLst>
              <a:path extrusionOk="0" h="1338579" w="3809">
                <a:moveTo>
                  <a:pt x="3449" y="1337972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10062919" y="4008341"/>
            <a:ext cx="3470275" cy="753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no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Nodes represent  mathematical operations</a:t>
            </a:r>
            <a:endParaRPr sz="240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10062919" y="6109713"/>
            <a:ext cx="2368550" cy="753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no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Edges represent  arrays of data</a:t>
            </a:r>
            <a:endParaRPr sz="240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tch.png"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4200" y="7755278"/>
            <a:ext cx="7543800" cy="253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3603840" y="1053056"/>
            <a:ext cx="11081385" cy="72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36C09"/>
                </a:solidFill>
              </a:rPr>
              <a:t>A tensor is an N-dimensional array of data</a:t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5162264" y="3444568"/>
            <a:ext cx="321310" cy="2765425"/>
          </a:xfrm>
          <a:custGeom>
            <a:rect b="b" l="l" r="r" t="t"/>
            <a:pathLst>
              <a:path extrusionOk="0" h="2765425" w="321310">
                <a:moveTo>
                  <a:pt x="0" y="0"/>
                </a:moveTo>
                <a:lnTo>
                  <a:pt x="320999" y="0"/>
                </a:lnTo>
                <a:lnTo>
                  <a:pt x="320999" y="2765394"/>
                </a:lnTo>
                <a:lnTo>
                  <a:pt x="0" y="27653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5162264" y="3444568"/>
            <a:ext cx="321310" cy="2765425"/>
          </a:xfrm>
          <a:custGeom>
            <a:rect b="b" l="l" r="r" t="t"/>
            <a:pathLst>
              <a:path extrusionOk="0" h="2765425" w="321310">
                <a:moveTo>
                  <a:pt x="0" y="0"/>
                </a:moveTo>
                <a:lnTo>
                  <a:pt x="320999" y="0"/>
                </a:lnTo>
                <a:lnTo>
                  <a:pt x="320999" y="2765394"/>
                </a:lnTo>
                <a:lnTo>
                  <a:pt x="0" y="27653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7289060" y="3397743"/>
            <a:ext cx="2425700" cy="2813050"/>
          </a:xfrm>
          <a:custGeom>
            <a:rect b="b" l="l" r="r" t="t"/>
            <a:pathLst>
              <a:path extrusionOk="0" h="2813050" w="2425700">
                <a:moveTo>
                  <a:pt x="0" y="0"/>
                </a:moveTo>
                <a:lnTo>
                  <a:pt x="2425195" y="0"/>
                </a:lnTo>
                <a:lnTo>
                  <a:pt x="2425195" y="2812794"/>
                </a:lnTo>
                <a:lnTo>
                  <a:pt x="0" y="28127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7289060" y="3397742"/>
            <a:ext cx="2425700" cy="2813050"/>
          </a:xfrm>
          <a:custGeom>
            <a:rect b="b" l="l" r="r" t="t"/>
            <a:pathLst>
              <a:path extrusionOk="0" h="2813050" w="2425700">
                <a:moveTo>
                  <a:pt x="0" y="0"/>
                </a:moveTo>
                <a:lnTo>
                  <a:pt x="2425195" y="0"/>
                </a:lnTo>
                <a:lnTo>
                  <a:pt x="2425195" y="2812794"/>
                </a:lnTo>
                <a:lnTo>
                  <a:pt x="0" y="281279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11102502" y="4135916"/>
            <a:ext cx="2074545" cy="2074545"/>
          </a:xfrm>
          <a:custGeom>
            <a:rect b="b" l="l" r="r" t="t"/>
            <a:pathLst>
              <a:path extrusionOk="0" h="2074545" w="2074544">
                <a:moveTo>
                  <a:pt x="0" y="0"/>
                </a:moveTo>
                <a:lnTo>
                  <a:pt x="2074045" y="0"/>
                </a:lnTo>
                <a:lnTo>
                  <a:pt x="2074045" y="2074045"/>
                </a:lnTo>
                <a:lnTo>
                  <a:pt x="0" y="207404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13176548" y="3444568"/>
            <a:ext cx="691515" cy="2765425"/>
          </a:xfrm>
          <a:custGeom>
            <a:rect b="b" l="l" r="r" t="t"/>
            <a:pathLst>
              <a:path extrusionOk="0" h="2765425" w="691515">
                <a:moveTo>
                  <a:pt x="0" y="2765394"/>
                </a:moveTo>
                <a:lnTo>
                  <a:pt x="0" y="691348"/>
                </a:lnTo>
                <a:lnTo>
                  <a:pt x="691348" y="0"/>
                </a:lnTo>
                <a:lnTo>
                  <a:pt x="691348" y="2074045"/>
                </a:lnTo>
                <a:lnTo>
                  <a:pt x="0" y="2765394"/>
                </a:lnTo>
                <a:close/>
              </a:path>
            </a:pathLst>
          </a:cu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11102502" y="3444568"/>
            <a:ext cx="2765425" cy="691515"/>
          </a:xfrm>
          <a:custGeom>
            <a:rect b="b" l="l" r="r" t="t"/>
            <a:pathLst>
              <a:path extrusionOk="0" h="691514" w="2765425">
                <a:moveTo>
                  <a:pt x="2074045" y="691348"/>
                </a:moveTo>
                <a:lnTo>
                  <a:pt x="0" y="691348"/>
                </a:lnTo>
                <a:lnTo>
                  <a:pt x="691348" y="0"/>
                </a:lnTo>
                <a:lnTo>
                  <a:pt x="2765394" y="0"/>
                </a:lnTo>
                <a:lnTo>
                  <a:pt x="2074045" y="691348"/>
                </a:lnTo>
                <a:close/>
              </a:path>
            </a:pathLst>
          </a:cu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11102502" y="3444568"/>
            <a:ext cx="2765425" cy="2765425"/>
          </a:xfrm>
          <a:custGeom>
            <a:rect b="b" l="l" r="r" t="t"/>
            <a:pathLst>
              <a:path extrusionOk="0" h="2765425" w="2765425">
                <a:moveTo>
                  <a:pt x="0" y="691348"/>
                </a:moveTo>
                <a:lnTo>
                  <a:pt x="691348" y="0"/>
                </a:lnTo>
                <a:lnTo>
                  <a:pt x="2765394" y="0"/>
                </a:lnTo>
                <a:lnTo>
                  <a:pt x="2765394" y="2074045"/>
                </a:lnTo>
                <a:lnTo>
                  <a:pt x="2074045" y="2765394"/>
                </a:lnTo>
                <a:lnTo>
                  <a:pt x="0" y="2765394"/>
                </a:lnTo>
                <a:lnTo>
                  <a:pt x="0" y="69134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11102502" y="3444568"/>
            <a:ext cx="2765425" cy="691515"/>
          </a:xfrm>
          <a:custGeom>
            <a:rect b="b" l="l" r="r" t="t"/>
            <a:pathLst>
              <a:path extrusionOk="0" h="691514" w="2765425">
                <a:moveTo>
                  <a:pt x="0" y="691348"/>
                </a:moveTo>
                <a:lnTo>
                  <a:pt x="2074045" y="691348"/>
                </a:lnTo>
                <a:lnTo>
                  <a:pt x="2765394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13176548" y="4135916"/>
            <a:ext cx="0" cy="2074545"/>
          </a:xfrm>
          <a:custGeom>
            <a:rect b="b" l="l" r="r" t="t"/>
            <a:pathLst>
              <a:path extrusionOk="0" h="2074545" w="120000">
                <a:moveTo>
                  <a:pt x="0" y="0"/>
                </a:moveTo>
                <a:lnTo>
                  <a:pt x="0" y="2074045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4693843" y="6533419"/>
            <a:ext cx="123825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59055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F2123"/>
                </a:solidFill>
                <a:latin typeface="Arial"/>
                <a:ea typeface="Arial"/>
                <a:cs typeface="Arial"/>
                <a:sym typeface="Arial"/>
              </a:rPr>
              <a:t>1D  Tensor  </a:t>
            </a:r>
            <a:r>
              <a:rPr lang="en-US" sz="3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7896904" y="6533419"/>
            <a:ext cx="126619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3175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F2123"/>
                </a:solidFill>
                <a:latin typeface="Arial"/>
                <a:ea typeface="Arial"/>
                <a:cs typeface="Arial"/>
                <a:sym typeface="Arial"/>
              </a:rPr>
              <a:t>2D  Tensor  </a:t>
            </a:r>
            <a:r>
              <a:rPr lang="en-US" sz="3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11778581" y="6533419"/>
            <a:ext cx="126809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29844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F2123"/>
                </a:solidFill>
                <a:latin typeface="Arial"/>
                <a:ea typeface="Arial"/>
                <a:cs typeface="Arial"/>
                <a:sym typeface="Arial"/>
              </a:rPr>
              <a:t>3D  Tensor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2484590" y="4715990"/>
            <a:ext cx="321310" cy="323215"/>
          </a:xfrm>
          <a:custGeom>
            <a:rect b="b" l="l" r="r" t="t"/>
            <a:pathLst>
              <a:path extrusionOk="0" h="323214" w="321310">
                <a:moveTo>
                  <a:pt x="0" y="0"/>
                </a:moveTo>
                <a:lnTo>
                  <a:pt x="321004" y="0"/>
                </a:lnTo>
                <a:lnTo>
                  <a:pt x="321004" y="322799"/>
                </a:lnTo>
                <a:lnTo>
                  <a:pt x="0" y="32279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2484590" y="4715990"/>
            <a:ext cx="321310" cy="323215"/>
          </a:xfrm>
          <a:custGeom>
            <a:rect b="b" l="l" r="r" t="t"/>
            <a:pathLst>
              <a:path extrusionOk="0" h="323214" w="321310">
                <a:moveTo>
                  <a:pt x="0" y="0"/>
                </a:moveTo>
                <a:lnTo>
                  <a:pt x="321004" y="0"/>
                </a:lnTo>
                <a:lnTo>
                  <a:pt x="321004" y="322799"/>
                </a:lnTo>
                <a:lnTo>
                  <a:pt x="0" y="3227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2016161" y="6533419"/>
            <a:ext cx="128905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889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F2123"/>
                </a:solidFill>
                <a:latin typeface="Arial"/>
                <a:ea typeface="Arial"/>
                <a:cs typeface="Arial"/>
                <a:sym typeface="Arial"/>
              </a:rPr>
              <a:t>Dim 0  Tensor  </a:t>
            </a:r>
            <a:r>
              <a:rPr lang="en-US" sz="3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scalar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tch.png"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06423"/>
            <a:ext cx="7162800" cy="248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/>
        </p:nvSpPr>
        <p:spPr>
          <a:xfrm>
            <a:off x="11867098" y="5009901"/>
            <a:ext cx="106553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CPUs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11851636" y="8408709"/>
            <a:ext cx="109664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GPUs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8513908" y="4653415"/>
            <a:ext cx="1903730" cy="480059"/>
          </a:xfrm>
          <a:custGeom>
            <a:rect b="b" l="l" r="r" t="t"/>
            <a:pathLst>
              <a:path extrusionOk="0" h="480060" w="1903729">
                <a:moveTo>
                  <a:pt x="1903196" y="239999"/>
                </a:moveTo>
                <a:lnTo>
                  <a:pt x="1663196" y="0"/>
                </a:lnTo>
                <a:lnTo>
                  <a:pt x="1663196" y="119999"/>
                </a:lnTo>
                <a:lnTo>
                  <a:pt x="0" y="119999"/>
                </a:lnTo>
                <a:lnTo>
                  <a:pt x="0" y="359999"/>
                </a:lnTo>
                <a:lnTo>
                  <a:pt x="1663196" y="359999"/>
                </a:lnTo>
                <a:lnTo>
                  <a:pt x="1663196" y="479999"/>
                </a:lnTo>
                <a:lnTo>
                  <a:pt x="1903196" y="239999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8509407" y="6762811"/>
            <a:ext cx="1908175" cy="480059"/>
          </a:xfrm>
          <a:custGeom>
            <a:rect b="b" l="l" r="r" t="t"/>
            <a:pathLst>
              <a:path extrusionOk="0" h="480059" w="1908175">
                <a:moveTo>
                  <a:pt x="1907696" y="239999"/>
                </a:moveTo>
                <a:lnTo>
                  <a:pt x="1667696" y="479999"/>
                </a:lnTo>
                <a:lnTo>
                  <a:pt x="1667696" y="359999"/>
                </a:lnTo>
                <a:lnTo>
                  <a:pt x="0" y="359999"/>
                </a:lnTo>
                <a:lnTo>
                  <a:pt x="0" y="119999"/>
                </a:lnTo>
                <a:lnTo>
                  <a:pt x="1667696" y="119999"/>
                </a:lnTo>
                <a:lnTo>
                  <a:pt x="1667696" y="0"/>
                </a:lnTo>
                <a:lnTo>
                  <a:pt x="1907696" y="239999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3200400" y="2628900"/>
            <a:ext cx="11360785" cy="17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10890" lvl="0" marL="3322954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E36C09"/>
                </a:solidFill>
              </a:rPr>
              <a:t>TensorFlow graphs are portable between  different devices</a:t>
            </a:r>
            <a:endParaRPr sz="4800">
              <a:solidFill>
                <a:srgbClr val="E36C09"/>
              </a:solidFill>
            </a:endParaRPr>
          </a:p>
        </p:txBody>
      </p:sp>
      <p:pic>
        <p:nvPicPr>
          <p:cNvPr descr="catch.png" id="107" name="Google Shape;1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0" y="7365678"/>
            <a:ext cx="8704693" cy="292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1807994" y="1053056"/>
            <a:ext cx="14672009" cy="155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800">
            <a:noAutofit/>
          </a:bodyPr>
          <a:lstStyle/>
          <a:p>
            <a:pPr indent="-985518" lvl="0" marL="8662670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36C09"/>
                </a:solidFill>
              </a:rPr>
              <a:t>TensorFlow even supports  federated learning</a:t>
            </a:r>
            <a:endParaRPr sz="4400">
              <a:solidFill>
                <a:srgbClr val="E36C09"/>
              </a:solidFill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9411744" y="3453164"/>
            <a:ext cx="6801508" cy="4176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9372600" y="8267700"/>
            <a:ext cx="6904355" cy="694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noAutofit/>
          </a:bodyPr>
          <a:lstStyle/>
          <a:p>
            <a:pPr indent="0" lvl="0" marL="12700" marR="5080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https://research.googleblog.com/2017/04/federated-lear </a:t>
            </a:r>
            <a:r>
              <a:rPr lang="en-US" sz="22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ning-collaborative.html</a:t>
            </a:r>
            <a:endParaRPr sz="220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9195931" y="5766938"/>
            <a:ext cx="5175250" cy="2051685"/>
          </a:xfrm>
          <a:custGeom>
            <a:rect b="b" l="l" r="r" t="t"/>
            <a:pathLst>
              <a:path extrusionOk="0" h="2051684" w="5175250">
                <a:moveTo>
                  <a:pt x="0" y="0"/>
                </a:moveTo>
                <a:lnTo>
                  <a:pt x="5174689" y="0"/>
                </a:lnTo>
                <a:lnTo>
                  <a:pt x="5174689" y="2051395"/>
                </a:lnTo>
                <a:lnTo>
                  <a:pt x="0" y="205139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E942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tch.png" id="116" name="Google Shape;11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7365678"/>
            <a:ext cx="8476093" cy="292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5389288" y="1100681"/>
            <a:ext cx="7510780" cy="72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36C09"/>
                </a:solidFill>
              </a:rPr>
              <a:t>TensorFlow API hierarchy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2032995" y="3164393"/>
            <a:ext cx="7393940" cy="963930"/>
          </a:xfrm>
          <a:prstGeom prst="rect">
            <a:avLst/>
          </a:prstGeom>
          <a:noFill/>
          <a:ln cap="flat" cmpd="sng" w="9700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37475">
            <a:noAutofit/>
          </a:bodyPr>
          <a:lstStyle/>
          <a:p>
            <a:pPr indent="0" lvl="0" marL="180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4A852"/>
                </a:solidFill>
                <a:latin typeface="Arial"/>
                <a:ea typeface="Arial"/>
                <a:cs typeface="Arial"/>
                <a:sym typeface="Arial"/>
              </a:rPr>
              <a:t>tf.estimator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9426830" y="3164393"/>
            <a:ext cx="4775835" cy="963930"/>
          </a:xfrm>
          <a:prstGeom prst="rect">
            <a:avLst/>
          </a:prstGeom>
          <a:solidFill>
            <a:srgbClr val="CAEDD3"/>
          </a:solidFill>
          <a:ln cap="flat" cmpd="sng" w="952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2550">
            <a:noAutofit/>
          </a:bodyPr>
          <a:lstStyle/>
          <a:p>
            <a:pPr indent="0" lvl="0" marL="180975" marR="52705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B3F42"/>
                </a:solidFill>
                <a:latin typeface="Arial"/>
                <a:ea typeface="Arial"/>
                <a:cs typeface="Arial"/>
                <a:sym typeface="Arial"/>
              </a:rPr>
              <a:t>High-level API for distributed  training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 rot="-5400000">
            <a:off x="13551902" y="6834808"/>
            <a:ext cx="3610610" cy="607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Cloud ML Engine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2033318" y="4410141"/>
            <a:ext cx="7388225" cy="963930"/>
          </a:xfrm>
          <a:prstGeom prst="rect">
            <a:avLst/>
          </a:prstGeom>
          <a:noFill/>
          <a:ln cap="flat" cmpd="sng" w="9525">
            <a:solidFill>
              <a:srgbClr val="FF9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37475">
            <a:noAutofit/>
          </a:bodyPr>
          <a:lstStyle/>
          <a:p>
            <a:pPr indent="0" lvl="0" marL="180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700"/>
                </a:solidFill>
                <a:latin typeface="Arial"/>
                <a:ea typeface="Arial"/>
                <a:cs typeface="Arial"/>
                <a:sym typeface="Arial"/>
              </a:rPr>
              <a:t>tf.layers, tf.losses, tf.metrics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9421006" y="4410141"/>
            <a:ext cx="4771390" cy="963930"/>
          </a:xfrm>
          <a:prstGeom prst="rect">
            <a:avLst/>
          </a:prstGeom>
          <a:solidFill>
            <a:srgbClr val="FFE4BC"/>
          </a:solidFill>
          <a:ln cap="flat" cmpd="sng" w="9525">
            <a:solidFill>
              <a:srgbClr val="FF9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2550">
            <a:noAutofit/>
          </a:bodyPr>
          <a:lstStyle/>
          <a:p>
            <a:pPr indent="0" lvl="0" marL="180340" marR="7924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B3F42"/>
                </a:solidFill>
                <a:latin typeface="Arial"/>
                <a:ea typeface="Arial"/>
                <a:cs typeface="Arial"/>
                <a:sym typeface="Arial"/>
              </a:rPr>
              <a:t>Components useful when  building custom NN models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2033200" y="5655951"/>
            <a:ext cx="7388225" cy="963930"/>
          </a:xfrm>
          <a:prstGeom prst="rect">
            <a:avLst/>
          </a:prstGeom>
          <a:noFill/>
          <a:ln cap="flat" cmpd="sng" w="9600">
            <a:solidFill>
              <a:srgbClr val="FF9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37475">
            <a:noAutofit/>
          </a:bodyPr>
          <a:lstStyle/>
          <a:p>
            <a:pPr indent="0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700"/>
                </a:solidFill>
                <a:latin typeface="Arial"/>
                <a:ea typeface="Arial"/>
                <a:cs typeface="Arial"/>
                <a:sym typeface="Arial"/>
              </a:rPr>
              <a:t>Core TensorFlow (Python)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9420955" y="5655951"/>
            <a:ext cx="4772025" cy="963930"/>
          </a:xfrm>
          <a:prstGeom prst="rect">
            <a:avLst/>
          </a:prstGeom>
          <a:solidFill>
            <a:srgbClr val="FFE4BC"/>
          </a:solidFill>
          <a:ln cap="flat" cmpd="sng" w="9525">
            <a:solidFill>
              <a:srgbClr val="FF9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2550">
            <a:noAutofit/>
          </a:bodyPr>
          <a:lstStyle/>
          <a:p>
            <a:pPr indent="0" lvl="0" marL="180975" marR="115760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B3F42"/>
                </a:solidFill>
                <a:latin typeface="Arial"/>
                <a:ea typeface="Arial"/>
                <a:cs typeface="Arial"/>
                <a:sym typeface="Arial"/>
              </a:rPr>
              <a:t>Python API gives you full  control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2033083" y="6901660"/>
            <a:ext cx="7388225" cy="963930"/>
          </a:xfrm>
          <a:prstGeom prst="rect">
            <a:avLst/>
          </a:prstGeom>
          <a:noFill/>
          <a:ln cap="flat" cmpd="sng" w="97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37475">
            <a:noAutofit/>
          </a:bodyPr>
          <a:lstStyle/>
          <a:p>
            <a:pPr indent="0" lvl="0" marL="180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Core TensorFlow (C++)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9420893" y="6901660"/>
            <a:ext cx="4772025" cy="963930"/>
          </a:xfrm>
          <a:prstGeom prst="rect">
            <a:avLst/>
          </a:prstGeom>
          <a:solidFill>
            <a:srgbClr val="FFC4C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88275">
            <a:noAutofit/>
          </a:bodyPr>
          <a:lstStyle/>
          <a:p>
            <a:pPr indent="0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B3F42"/>
                </a:solidFill>
                <a:latin typeface="Arial"/>
                <a:ea typeface="Arial"/>
                <a:cs typeface="Arial"/>
                <a:sym typeface="Arial"/>
              </a:rPr>
              <a:t>C++ API is quite low level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2033083" y="8147483"/>
            <a:ext cx="1481455" cy="9639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37475">
            <a:noAutofit/>
          </a:bodyPr>
          <a:lstStyle/>
          <a:p>
            <a:pPr indent="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3745292" y="8147483"/>
            <a:ext cx="1433830" cy="9639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37475">
            <a:noAutofit/>
          </a:bodyPr>
          <a:lstStyle/>
          <a:p>
            <a:pPr indent="0" lvl="0" marL="327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5410263" y="8147483"/>
            <a:ext cx="1367155" cy="9639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37475">
            <a:noAutofit/>
          </a:bodyPr>
          <a:lstStyle/>
          <a:p>
            <a:pPr indent="0" lvl="0" marL="3467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TPU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7008735" y="8147483"/>
            <a:ext cx="2244090" cy="9639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37475">
            <a:noAutofit/>
          </a:bodyPr>
          <a:lstStyle/>
          <a:p>
            <a:pPr indent="0" lvl="0" marL="429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9421006" y="8147458"/>
            <a:ext cx="4771390" cy="963930"/>
          </a:xfrm>
          <a:prstGeom prst="rect">
            <a:avLst/>
          </a:prstGeom>
          <a:solidFill>
            <a:srgbClr val="FFC4C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88275">
            <a:noAutofit/>
          </a:bodyPr>
          <a:lstStyle/>
          <a:p>
            <a:pPr indent="0" lvl="0" marL="180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B3F42"/>
                </a:solidFill>
                <a:latin typeface="Arial"/>
                <a:ea typeface="Arial"/>
                <a:cs typeface="Arial"/>
                <a:sym typeface="Arial"/>
              </a:rPr>
              <a:t>TF runs on different hardware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005023" y="1053056"/>
            <a:ext cx="14279881" cy="72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36C09"/>
                </a:solidFill>
              </a:rPr>
              <a:t>The Python API lets you build and run Directed Graphs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1976721" y="4876365"/>
            <a:ext cx="7103745" cy="1551940"/>
          </a:xfrm>
          <a:custGeom>
            <a:rect b="b" l="l" r="r" t="t"/>
            <a:pathLst>
              <a:path extrusionOk="0" h="1551939" w="7103745">
                <a:moveTo>
                  <a:pt x="0" y="0"/>
                </a:moveTo>
                <a:lnTo>
                  <a:pt x="7103385" y="0"/>
                </a:lnTo>
                <a:lnTo>
                  <a:pt x="7103385" y="1551596"/>
                </a:lnTo>
                <a:lnTo>
                  <a:pt x="0" y="15515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2157693" y="5068722"/>
            <a:ext cx="4025265" cy="1126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B3F42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B3F42"/>
                </a:solidFill>
                <a:latin typeface="Arial"/>
                <a:ea typeface="Arial"/>
                <a:cs typeface="Arial"/>
                <a:sym typeface="Arial"/>
              </a:rPr>
              <a:t>c	=	tf.add(a,	b)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7851828" y="4924345"/>
            <a:ext cx="10217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4A852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976721" y="6660636"/>
            <a:ext cx="10424160" cy="1551940"/>
          </a:xfrm>
          <a:custGeom>
            <a:rect b="b" l="l" r="r" t="t"/>
            <a:pathLst>
              <a:path extrusionOk="0" h="1551940" w="10424160">
                <a:moveTo>
                  <a:pt x="0" y="0"/>
                </a:moveTo>
                <a:lnTo>
                  <a:pt x="10423779" y="0"/>
                </a:lnTo>
                <a:lnTo>
                  <a:pt x="10423779" y="1551596"/>
                </a:lnTo>
                <a:lnTo>
                  <a:pt x="0" y="15515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34A8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2157693" y="6852999"/>
            <a:ext cx="55321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B3F42"/>
                </a:solidFill>
                <a:latin typeface="Arial"/>
                <a:ea typeface="Arial"/>
                <a:cs typeface="Arial"/>
                <a:sym typeface="Arial"/>
              </a:rPr>
              <a:t>session	=	tf.Session()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157693" y="7405450"/>
            <a:ext cx="100215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B3F42"/>
                </a:solidFill>
                <a:latin typeface="Arial"/>
                <a:ea typeface="Arial"/>
                <a:cs typeface="Arial"/>
                <a:sym typeface="Arial"/>
              </a:rPr>
              <a:t>numpy_c	=	session.run(c,	feed_dict=	….)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1439149" y="6681932"/>
            <a:ext cx="7937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1392552" y="4987064"/>
            <a:ext cx="2353945" cy="1033144"/>
          </a:xfrm>
          <a:custGeom>
            <a:rect b="b" l="l" r="r" t="t"/>
            <a:pathLst>
              <a:path extrusionOk="0" h="1033145" w="2353944">
                <a:moveTo>
                  <a:pt x="1176897" y="1032897"/>
                </a:moveTo>
                <a:lnTo>
                  <a:pt x="1112323" y="1032133"/>
                </a:lnTo>
                <a:lnTo>
                  <a:pt x="1048658" y="1029867"/>
                </a:lnTo>
                <a:lnTo>
                  <a:pt x="985994" y="1026138"/>
                </a:lnTo>
                <a:lnTo>
                  <a:pt x="924420" y="1020986"/>
                </a:lnTo>
                <a:lnTo>
                  <a:pt x="864026" y="1014449"/>
                </a:lnTo>
                <a:lnTo>
                  <a:pt x="804900" y="1006568"/>
                </a:lnTo>
                <a:lnTo>
                  <a:pt x="747134" y="997382"/>
                </a:lnTo>
                <a:lnTo>
                  <a:pt x="690817" y="986930"/>
                </a:lnTo>
                <a:lnTo>
                  <a:pt x="636038" y="975252"/>
                </a:lnTo>
                <a:lnTo>
                  <a:pt x="582887" y="962386"/>
                </a:lnTo>
                <a:lnTo>
                  <a:pt x="531455" y="948373"/>
                </a:lnTo>
                <a:lnTo>
                  <a:pt x="481830" y="933252"/>
                </a:lnTo>
                <a:lnTo>
                  <a:pt x="434102" y="917062"/>
                </a:lnTo>
                <a:lnTo>
                  <a:pt x="388362" y="899842"/>
                </a:lnTo>
                <a:lnTo>
                  <a:pt x="344699" y="881632"/>
                </a:lnTo>
                <a:lnTo>
                  <a:pt x="303202" y="862471"/>
                </a:lnTo>
                <a:lnTo>
                  <a:pt x="263962" y="842399"/>
                </a:lnTo>
                <a:lnTo>
                  <a:pt x="227068" y="821455"/>
                </a:lnTo>
                <a:lnTo>
                  <a:pt x="192610" y="799679"/>
                </a:lnTo>
                <a:lnTo>
                  <a:pt x="160677" y="777109"/>
                </a:lnTo>
                <a:lnTo>
                  <a:pt x="104747" y="729747"/>
                </a:lnTo>
                <a:lnTo>
                  <a:pt x="59997" y="679685"/>
                </a:lnTo>
                <a:lnTo>
                  <a:pt x="27144" y="627238"/>
                </a:lnTo>
                <a:lnTo>
                  <a:pt x="6905" y="572721"/>
                </a:lnTo>
                <a:lnTo>
                  <a:pt x="0" y="516448"/>
                </a:lnTo>
                <a:lnTo>
                  <a:pt x="1741" y="488113"/>
                </a:lnTo>
                <a:lnTo>
                  <a:pt x="15403" y="432678"/>
                </a:lnTo>
                <a:lnTo>
                  <a:pt x="42038" y="379157"/>
                </a:lnTo>
                <a:lnTo>
                  <a:pt x="80930" y="327863"/>
                </a:lnTo>
                <a:lnTo>
                  <a:pt x="131360" y="279112"/>
                </a:lnTo>
                <a:lnTo>
                  <a:pt x="192610" y="233218"/>
                </a:lnTo>
                <a:lnTo>
                  <a:pt x="227068" y="211441"/>
                </a:lnTo>
                <a:lnTo>
                  <a:pt x="263962" y="190497"/>
                </a:lnTo>
                <a:lnTo>
                  <a:pt x="303202" y="170425"/>
                </a:lnTo>
                <a:lnTo>
                  <a:pt x="344699" y="151265"/>
                </a:lnTo>
                <a:lnTo>
                  <a:pt x="388362" y="133055"/>
                </a:lnTo>
                <a:lnTo>
                  <a:pt x="434102" y="115835"/>
                </a:lnTo>
                <a:lnTo>
                  <a:pt x="481830" y="99645"/>
                </a:lnTo>
                <a:lnTo>
                  <a:pt x="531455" y="84524"/>
                </a:lnTo>
                <a:lnTo>
                  <a:pt x="582887" y="70510"/>
                </a:lnTo>
                <a:lnTo>
                  <a:pt x="636038" y="57645"/>
                </a:lnTo>
                <a:lnTo>
                  <a:pt x="690817" y="45967"/>
                </a:lnTo>
                <a:lnTo>
                  <a:pt x="747134" y="35515"/>
                </a:lnTo>
                <a:lnTo>
                  <a:pt x="804900" y="26329"/>
                </a:lnTo>
                <a:lnTo>
                  <a:pt x="864026" y="18448"/>
                </a:lnTo>
                <a:lnTo>
                  <a:pt x="924420" y="11911"/>
                </a:lnTo>
                <a:lnTo>
                  <a:pt x="985994" y="6759"/>
                </a:lnTo>
                <a:lnTo>
                  <a:pt x="1048658" y="3030"/>
                </a:lnTo>
                <a:lnTo>
                  <a:pt x="1112323" y="764"/>
                </a:lnTo>
                <a:lnTo>
                  <a:pt x="1176897" y="0"/>
                </a:lnTo>
                <a:lnTo>
                  <a:pt x="1241469" y="764"/>
                </a:lnTo>
                <a:lnTo>
                  <a:pt x="1305132" y="3030"/>
                </a:lnTo>
                <a:lnTo>
                  <a:pt x="1367794" y="6759"/>
                </a:lnTo>
                <a:lnTo>
                  <a:pt x="1429367" y="11911"/>
                </a:lnTo>
                <a:lnTo>
                  <a:pt x="1489760" y="18448"/>
                </a:lnTo>
                <a:lnTo>
                  <a:pt x="1548884" y="26329"/>
                </a:lnTo>
                <a:lnTo>
                  <a:pt x="1606650" y="35515"/>
                </a:lnTo>
                <a:lnTo>
                  <a:pt x="1662967" y="45967"/>
                </a:lnTo>
                <a:lnTo>
                  <a:pt x="1717745" y="57645"/>
                </a:lnTo>
                <a:lnTo>
                  <a:pt x="1770896" y="70510"/>
                </a:lnTo>
                <a:lnTo>
                  <a:pt x="1822329" y="84524"/>
                </a:lnTo>
                <a:lnTo>
                  <a:pt x="1871954" y="99645"/>
                </a:lnTo>
                <a:lnTo>
                  <a:pt x="1919682" y="115835"/>
                </a:lnTo>
                <a:lnTo>
                  <a:pt x="1965422" y="133055"/>
                </a:lnTo>
                <a:lnTo>
                  <a:pt x="2009086" y="151265"/>
                </a:lnTo>
                <a:lnTo>
                  <a:pt x="2050583" y="170425"/>
                </a:lnTo>
                <a:lnTo>
                  <a:pt x="2089824" y="190497"/>
                </a:lnTo>
                <a:lnTo>
                  <a:pt x="2126719" y="211441"/>
                </a:lnTo>
                <a:lnTo>
                  <a:pt x="2161178" y="233218"/>
                </a:lnTo>
                <a:lnTo>
                  <a:pt x="2193112" y="255788"/>
                </a:lnTo>
                <a:lnTo>
                  <a:pt x="2249043" y="303150"/>
                </a:lnTo>
                <a:lnTo>
                  <a:pt x="2293795" y="353212"/>
                </a:lnTo>
                <a:lnTo>
                  <a:pt x="2326650" y="405659"/>
                </a:lnTo>
                <a:lnTo>
                  <a:pt x="2346889" y="460176"/>
                </a:lnTo>
                <a:lnTo>
                  <a:pt x="2353795" y="516448"/>
                </a:lnTo>
                <a:lnTo>
                  <a:pt x="2352053" y="544784"/>
                </a:lnTo>
                <a:lnTo>
                  <a:pt x="2338391" y="600219"/>
                </a:lnTo>
                <a:lnTo>
                  <a:pt x="2311754" y="653740"/>
                </a:lnTo>
                <a:lnTo>
                  <a:pt x="2272861" y="705034"/>
                </a:lnTo>
                <a:lnTo>
                  <a:pt x="2222430" y="753785"/>
                </a:lnTo>
                <a:lnTo>
                  <a:pt x="2161178" y="799679"/>
                </a:lnTo>
                <a:lnTo>
                  <a:pt x="2126719" y="821455"/>
                </a:lnTo>
                <a:lnTo>
                  <a:pt x="2089824" y="842399"/>
                </a:lnTo>
                <a:lnTo>
                  <a:pt x="2050583" y="862471"/>
                </a:lnTo>
                <a:lnTo>
                  <a:pt x="2009086" y="881632"/>
                </a:lnTo>
                <a:lnTo>
                  <a:pt x="1965422" y="899842"/>
                </a:lnTo>
                <a:lnTo>
                  <a:pt x="1919682" y="917062"/>
                </a:lnTo>
                <a:lnTo>
                  <a:pt x="1871954" y="933252"/>
                </a:lnTo>
                <a:lnTo>
                  <a:pt x="1822329" y="948373"/>
                </a:lnTo>
                <a:lnTo>
                  <a:pt x="1770896" y="962386"/>
                </a:lnTo>
                <a:lnTo>
                  <a:pt x="1717745" y="975252"/>
                </a:lnTo>
                <a:lnTo>
                  <a:pt x="1662967" y="986930"/>
                </a:lnTo>
                <a:lnTo>
                  <a:pt x="1606650" y="997382"/>
                </a:lnTo>
                <a:lnTo>
                  <a:pt x="1548884" y="1006568"/>
                </a:lnTo>
                <a:lnTo>
                  <a:pt x="1489760" y="1014449"/>
                </a:lnTo>
                <a:lnTo>
                  <a:pt x="1429367" y="1020986"/>
                </a:lnTo>
                <a:lnTo>
                  <a:pt x="1367794" y="1026138"/>
                </a:lnTo>
                <a:lnTo>
                  <a:pt x="1305132" y="1029867"/>
                </a:lnTo>
                <a:lnTo>
                  <a:pt x="1241469" y="1032133"/>
                </a:lnTo>
                <a:lnTo>
                  <a:pt x="1176897" y="1032897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2160124" y="5196299"/>
            <a:ext cx="8191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2126800" y="3498743"/>
            <a:ext cx="0" cy="1202690"/>
          </a:xfrm>
          <a:custGeom>
            <a:rect b="b" l="l" r="r" t="t"/>
            <a:pathLst>
              <a:path extrusionOk="0" h="1202689" w="120000">
                <a:moveTo>
                  <a:pt x="0" y="0"/>
                </a:moveTo>
                <a:lnTo>
                  <a:pt x="0" y="1202547"/>
                </a:lnTo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2043050" y="4701290"/>
            <a:ext cx="167640" cy="230504"/>
          </a:xfrm>
          <a:custGeom>
            <a:rect b="b" l="l" r="r" t="t"/>
            <a:pathLst>
              <a:path extrusionOk="0" h="230504" w="167640">
                <a:moveTo>
                  <a:pt x="83749" y="230049"/>
                </a:moveTo>
                <a:lnTo>
                  <a:pt x="0" y="0"/>
                </a:lnTo>
                <a:lnTo>
                  <a:pt x="167474" y="0"/>
                </a:lnTo>
                <a:lnTo>
                  <a:pt x="83749" y="23004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2043050" y="4701290"/>
            <a:ext cx="167640" cy="230504"/>
          </a:xfrm>
          <a:custGeom>
            <a:rect b="b" l="l" r="r" t="t"/>
            <a:pathLst>
              <a:path extrusionOk="0" h="230504" w="167640">
                <a:moveTo>
                  <a:pt x="0" y="0"/>
                </a:moveTo>
                <a:lnTo>
                  <a:pt x="83749" y="230049"/>
                </a:lnTo>
                <a:lnTo>
                  <a:pt x="167474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13143598" y="3498743"/>
            <a:ext cx="0" cy="1202690"/>
          </a:xfrm>
          <a:custGeom>
            <a:rect b="b" l="l" r="r" t="t"/>
            <a:pathLst>
              <a:path extrusionOk="0" h="1202689" w="120000">
                <a:moveTo>
                  <a:pt x="0" y="0"/>
                </a:moveTo>
                <a:lnTo>
                  <a:pt x="0" y="1202547"/>
                </a:lnTo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13059849" y="4701290"/>
            <a:ext cx="167640" cy="230504"/>
          </a:xfrm>
          <a:custGeom>
            <a:rect b="b" l="l" r="r" t="t"/>
            <a:pathLst>
              <a:path extrusionOk="0" h="230504" w="167640">
                <a:moveTo>
                  <a:pt x="83749" y="230049"/>
                </a:moveTo>
                <a:lnTo>
                  <a:pt x="0" y="0"/>
                </a:lnTo>
                <a:lnTo>
                  <a:pt x="167474" y="0"/>
                </a:lnTo>
                <a:lnTo>
                  <a:pt x="83749" y="23004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13059849" y="4701290"/>
            <a:ext cx="167640" cy="230504"/>
          </a:xfrm>
          <a:custGeom>
            <a:rect b="b" l="l" r="r" t="t"/>
            <a:pathLst>
              <a:path extrusionOk="0" h="230504" w="167640">
                <a:moveTo>
                  <a:pt x="0" y="0"/>
                </a:moveTo>
                <a:lnTo>
                  <a:pt x="83749" y="230049"/>
                </a:lnTo>
                <a:lnTo>
                  <a:pt x="167474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2566099" y="6019962"/>
            <a:ext cx="0" cy="1441450"/>
          </a:xfrm>
          <a:custGeom>
            <a:rect b="b" l="l" r="r" t="t"/>
            <a:pathLst>
              <a:path extrusionOk="0" h="1441450" w="120000">
                <a:moveTo>
                  <a:pt x="0" y="0"/>
                </a:moveTo>
                <a:lnTo>
                  <a:pt x="0" y="1441347"/>
                </a:lnTo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2482375" y="7461310"/>
            <a:ext cx="167640" cy="230504"/>
          </a:xfrm>
          <a:custGeom>
            <a:rect b="b" l="l" r="r" t="t"/>
            <a:pathLst>
              <a:path extrusionOk="0" h="230504" w="167640">
                <a:moveTo>
                  <a:pt x="83724" y="230049"/>
                </a:moveTo>
                <a:lnTo>
                  <a:pt x="0" y="0"/>
                </a:lnTo>
                <a:lnTo>
                  <a:pt x="167449" y="0"/>
                </a:lnTo>
                <a:lnTo>
                  <a:pt x="83724" y="23004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2482374" y="7461309"/>
            <a:ext cx="167640" cy="230504"/>
          </a:xfrm>
          <a:custGeom>
            <a:rect b="b" l="l" r="r" t="t"/>
            <a:pathLst>
              <a:path extrusionOk="0" h="230504" w="167640">
                <a:moveTo>
                  <a:pt x="0" y="0"/>
                </a:moveTo>
                <a:lnTo>
                  <a:pt x="83724" y="230049"/>
                </a:lnTo>
                <a:lnTo>
                  <a:pt x="16744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12737725" y="6698449"/>
            <a:ext cx="2755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13770847" y="4923090"/>
            <a:ext cx="2637155" cy="1160780"/>
          </a:xfrm>
          <a:custGeom>
            <a:rect b="b" l="l" r="r" t="t"/>
            <a:pathLst>
              <a:path extrusionOk="0" h="1160779" w="2637155">
                <a:moveTo>
                  <a:pt x="580348" y="1160697"/>
                </a:moveTo>
                <a:lnTo>
                  <a:pt x="0" y="580348"/>
                </a:lnTo>
                <a:lnTo>
                  <a:pt x="580348" y="0"/>
                </a:lnTo>
                <a:lnTo>
                  <a:pt x="580348" y="290174"/>
                </a:lnTo>
                <a:lnTo>
                  <a:pt x="2636694" y="290174"/>
                </a:lnTo>
                <a:lnTo>
                  <a:pt x="2636694" y="870523"/>
                </a:lnTo>
                <a:lnTo>
                  <a:pt x="580348" y="870523"/>
                </a:lnTo>
                <a:lnTo>
                  <a:pt x="580348" y="1160697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4247409" y="5246895"/>
            <a:ext cx="1974214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13770847" y="2603094"/>
            <a:ext cx="2637155" cy="1098550"/>
          </a:xfrm>
          <a:custGeom>
            <a:rect b="b" l="l" r="r" t="t"/>
            <a:pathLst>
              <a:path extrusionOk="0" h="1098550" w="2637155">
                <a:moveTo>
                  <a:pt x="549148" y="1098297"/>
                </a:moveTo>
                <a:lnTo>
                  <a:pt x="0" y="549148"/>
                </a:lnTo>
                <a:lnTo>
                  <a:pt x="549148" y="0"/>
                </a:lnTo>
                <a:lnTo>
                  <a:pt x="549148" y="274574"/>
                </a:lnTo>
                <a:lnTo>
                  <a:pt x="2636694" y="274574"/>
                </a:lnTo>
                <a:lnTo>
                  <a:pt x="2636694" y="823723"/>
                </a:lnTo>
                <a:lnTo>
                  <a:pt x="549148" y="823723"/>
                </a:lnTo>
                <a:lnTo>
                  <a:pt x="549148" y="1098297"/>
                </a:lnTo>
                <a:close/>
              </a:path>
            </a:pathLst>
          </a:custGeom>
          <a:solidFill>
            <a:srgbClr val="34A8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14531813" y="2895703"/>
            <a:ext cx="138938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Tensors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11737251" y="2805744"/>
            <a:ext cx="779145" cy="693420"/>
          </a:xfrm>
          <a:prstGeom prst="rect">
            <a:avLst/>
          </a:prstGeom>
          <a:solidFill>
            <a:srgbClr val="34A852"/>
          </a:solidFill>
          <a:ln>
            <a:noFill/>
          </a:ln>
        </p:spPr>
        <p:txBody>
          <a:bodyPr anchorCtr="0" anchor="t" bIns="0" lIns="0" spcFirstLastPara="1" rIns="0" wrap="square" tIns="5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12754049" y="2805744"/>
            <a:ext cx="779145" cy="693420"/>
          </a:xfrm>
          <a:prstGeom prst="rect">
            <a:avLst/>
          </a:prstGeom>
          <a:solidFill>
            <a:srgbClr val="34A852"/>
          </a:solidFill>
          <a:ln>
            <a:noFill/>
          </a:ln>
        </p:spPr>
        <p:txBody>
          <a:bodyPr anchorCtr="0" anchor="t" bIns="0" lIns="0" spcFirstLastPara="1" rIns="0" wrap="square" tIns="52050">
            <a:noAutofit/>
          </a:bodyPr>
          <a:lstStyle/>
          <a:p>
            <a:pPr indent="0" lvl="0" marL="2514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tch.png" id="166" name="Google Shape;1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030575"/>
            <a:ext cx="6723493" cy="22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