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8" r:id="rId3"/>
    <p:sldId id="296" r:id="rId4"/>
    <p:sldId id="259" r:id="rId5"/>
    <p:sldId id="261" r:id="rId6"/>
    <p:sldId id="257" r:id="rId7"/>
    <p:sldId id="308" r:id="rId8"/>
    <p:sldId id="298" r:id="rId9"/>
    <p:sldId id="297" r:id="rId10"/>
    <p:sldId id="310" r:id="rId11"/>
    <p:sldId id="300" r:id="rId12"/>
    <p:sldId id="273" r:id="rId13"/>
    <p:sldId id="264" r:id="rId14"/>
    <p:sldId id="305" r:id="rId15"/>
    <p:sldId id="309" r:id="rId16"/>
    <p:sldId id="311" r:id="rId17"/>
    <p:sldId id="275" r:id="rId18"/>
    <p:sldId id="307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  <p:bold r:id="rId22"/>
    </p:embeddedFont>
    <p:embeddedFont>
      <p:font typeface="Bebas Neue" panose="020B0606020202050201" pitchFamily="34" charset="0"/>
      <p:regular r:id="rId23"/>
    </p:embeddedFont>
    <p:embeddedFont>
      <p:font typeface="Kumbh Sans" panose="020B0604020202020204" charset="0"/>
      <p:regular r:id="rId24"/>
      <p:bold r:id="rId25"/>
    </p:embeddedFont>
    <p:embeddedFont>
      <p:font typeface="Nunito Light" pitchFamily="2" charset="0"/>
      <p:regular r:id="rId26"/>
      <p:italic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Poppins Medium" panose="000006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FBD9DD-37A2-4D1D-9B58-D815798111B3}">
  <a:tblStyle styleId="{EBFBD9DD-37A2-4D1D-9B58-D815798111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0E89389-E232-40E6-9F09-3DADB5C9A6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>
          <a:extLst>
            <a:ext uri="{FF2B5EF4-FFF2-40B4-BE49-F238E27FC236}">
              <a16:creationId xmlns:a16="http://schemas.microsoft.com/office/drawing/2014/main" id="{8986C2CD-1E6F-BD45-55C0-963BF52B3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2d8696be9f_0_346:notes">
            <a:extLst>
              <a:ext uri="{FF2B5EF4-FFF2-40B4-BE49-F238E27FC236}">
                <a16:creationId xmlns:a16="http://schemas.microsoft.com/office/drawing/2014/main" id="{F3168E7F-5E2E-78F8-B398-88D798BFF7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2d8696be9f_0_346:notes">
            <a:extLst>
              <a:ext uri="{FF2B5EF4-FFF2-40B4-BE49-F238E27FC236}">
                <a16:creationId xmlns:a16="http://schemas.microsoft.com/office/drawing/2014/main" id="{B8F42E7A-6CE1-DC44-3846-58B2D3905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894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>
          <a:extLst>
            <a:ext uri="{FF2B5EF4-FFF2-40B4-BE49-F238E27FC236}">
              <a16:creationId xmlns:a16="http://schemas.microsoft.com/office/drawing/2014/main" id="{CCD5D429-D470-6195-04C9-DA307630A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18524d789c_0_477:notes">
            <a:extLst>
              <a:ext uri="{FF2B5EF4-FFF2-40B4-BE49-F238E27FC236}">
                <a16:creationId xmlns:a16="http://schemas.microsoft.com/office/drawing/2014/main" id="{5C4426C1-6520-D932-3ECF-602042EAAC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18524d789c_0_477:notes">
            <a:extLst>
              <a:ext uri="{FF2B5EF4-FFF2-40B4-BE49-F238E27FC236}">
                <a16:creationId xmlns:a16="http://schemas.microsoft.com/office/drawing/2014/main" id="{C53F998E-94ED-5AD4-8047-23EFE9D395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968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18524d789c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218524d789c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2d8696be9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2d8696be9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>
          <a:extLst>
            <a:ext uri="{FF2B5EF4-FFF2-40B4-BE49-F238E27FC236}">
              <a16:creationId xmlns:a16="http://schemas.microsoft.com/office/drawing/2014/main" id="{188DF0A5-580B-EDB8-0B3A-ADE5CA219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18524d789c_0_477:notes">
            <a:extLst>
              <a:ext uri="{FF2B5EF4-FFF2-40B4-BE49-F238E27FC236}">
                <a16:creationId xmlns:a16="http://schemas.microsoft.com/office/drawing/2014/main" id="{25DC68F6-A1AE-4199-26F0-3B982639FA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18524d789c_0_477:notes">
            <a:extLst>
              <a:ext uri="{FF2B5EF4-FFF2-40B4-BE49-F238E27FC236}">
                <a16:creationId xmlns:a16="http://schemas.microsoft.com/office/drawing/2014/main" id="{3DFEB989-B7AB-77DB-3BA5-7C74F5EB7B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680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>
          <a:extLst>
            <a:ext uri="{FF2B5EF4-FFF2-40B4-BE49-F238E27FC236}">
              <a16:creationId xmlns:a16="http://schemas.microsoft.com/office/drawing/2014/main" id="{B74EA763-B41F-2363-37A1-CE6056CB4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4d99d1a72_0_15:notes">
            <a:extLst>
              <a:ext uri="{FF2B5EF4-FFF2-40B4-BE49-F238E27FC236}">
                <a16:creationId xmlns:a16="http://schemas.microsoft.com/office/drawing/2014/main" id="{34118774-2C9D-4EFD-BEB4-FE2CE4DE1E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4d99d1a72_0_15:notes">
            <a:extLst>
              <a:ext uri="{FF2B5EF4-FFF2-40B4-BE49-F238E27FC236}">
                <a16:creationId xmlns:a16="http://schemas.microsoft.com/office/drawing/2014/main" id="{2D06847F-F238-BE6F-0ED9-8D38B8101A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763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>
          <a:extLst>
            <a:ext uri="{FF2B5EF4-FFF2-40B4-BE49-F238E27FC236}">
              <a16:creationId xmlns:a16="http://schemas.microsoft.com/office/drawing/2014/main" id="{85163D55-01AD-BD31-8BD5-3F1CCBB5D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2d8696be9f_0_346:notes">
            <a:extLst>
              <a:ext uri="{FF2B5EF4-FFF2-40B4-BE49-F238E27FC236}">
                <a16:creationId xmlns:a16="http://schemas.microsoft.com/office/drawing/2014/main" id="{16A08EEF-306C-5D1E-1480-077FB9D589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2d8696be9f_0_346:notes">
            <a:extLst>
              <a:ext uri="{FF2B5EF4-FFF2-40B4-BE49-F238E27FC236}">
                <a16:creationId xmlns:a16="http://schemas.microsoft.com/office/drawing/2014/main" id="{3E9C756A-893D-E8CC-F180-FA1E868034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600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18524d789c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18524d789c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2BA82D12-B4F0-A067-680D-9B4F838D0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18524d789c_0_770:notes">
            <a:extLst>
              <a:ext uri="{FF2B5EF4-FFF2-40B4-BE49-F238E27FC236}">
                <a16:creationId xmlns:a16="http://schemas.microsoft.com/office/drawing/2014/main" id="{31D454BC-DDE8-E8A6-6FA3-7A678804FA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18524d789c_0_770:notes">
            <a:extLst>
              <a:ext uri="{FF2B5EF4-FFF2-40B4-BE49-F238E27FC236}">
                <a16:creationId xmlns:a16="http://schemas.microsoft.com/office/drawing/2014/main" id="{0FE310D8-6AE7-F5BF-28A5-9872F26930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6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>
          <a:extLst>
            <a:ext uri="{FF2B5EF4-FFF2-40B4-BE49-F238E27FC236}">
              <a16:creationId xmlns:a16="http://schemas.microsoft.com/office/drawing/2014/main" id="{F6A6C943-1B31-137C-13A6-237BED3E3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18524d789c_0_477:notes">
            <a:extLst>
              <a:ext uri="{FF2B5EF4-FFF2-40B4-BE49-F238E27FC236}">
                <a16:creationId xmlns:a16="http://schemas.microsoft.com/office/drawing/2014/main" id="{C8650C25-A2FE-C261-B831-915F0E9692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18524d789c_0_477:notes">
            <a:extLst>
              <a:ext uri="{FF2B5EF4-FFF2-40B4-BE49-F238E27FC236}">
                <a16:creationId xmlns:a16="http://schemas.microsoft.com/office/drawing/2014/main" id="{BAB6DE1F-A4FF-4705-58DF-F59AF86B5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21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1898d7f77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1898d7f77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>
          <a:extLst>
            <a:ext uri="{FF2B5EF4-FFF2-40B4-BE49-F238E27FC236}">
              <a16:creationId xmlns:a16="http://schemas.microsoft.com/office/drawing/2014/main" id="{03FAB4B4-2477-D42E-6C46-512305300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2d8696be9f_0_346:notes">
            <a:extLst>
              <a:ext uri="{FF2B5EF4-FFF2-40B4-BE49-F238E27FC236}">
                <a16:creationId xmlns:a16="http://schemas.microsoft.com/office/drawing/2014/main" id="{6C6F0D20-8750-360B-9D0A-E985DADAC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2d8696be9f_0_346:notes">
            <a:extLst>
              <a:ext uri="{FF2B5EF4-FFF2-40B4-BE49-F238E27FC236}">
                <a16:creationId xmlns:a16="http://schemas.microsoft.com/office/drawing/2014/main" id="{AEB6E79A-7AEE-6DA6-476B-6F0A651A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122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>
          <a:extLst>
            <a:ext uri="{FF2B5EF4-FFF2-40B4-BE49-F238E27FC236}">
              <a16:creationId xmlns:a16="http://schemas.microsoft.com/office/drawing/2014/main" id="{BFC5B08C-2B6C-3016-C94A-F4DAB1ECC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18524d789c_0_477:notes">
            <a:extLst>
              <a:ext uri="{FF2B5EF4-FFF2-40B4-BE49-F238E27FC236}">
                <a16:creationId xmlns:a16="http://schemas.microsoft.com/office/drawing/2014/main" id="{42AECE76-A94C-A51C-3D25-08583C87CF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18524d789c_0_477:notes">
            <a:extLst>
              <a:ext uri="{FF2B5EF4-FFF2-40B4-BE49-F238E27FC236}">
                <a16:creationId xmlns:a16="http://schemas.microsoft.com/office/drawing/2014/main" id="{5A06213E-352C-30C4-E126-89C8C775B2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79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>
          <a:extLst>
            <a:ext uri="{FF2B5EF4-FFF2-40B4-BE49-F238E27FC236}">
              <a16:creationId xmlns:a16="http://schemas.microsoft.com/office/drawing/2014/main" id="{8F5C63CD-33E9-32D4-33A2-69490D578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4d99d1a72_0_15:notes">
            <a:extLst>
              <a:ext uri="{FF2B5EF4-FFF2-40B4-BE49-F238E27FC236}">
                <a16:creationId xmlns:a16="http://schemas.microsoft.com/office/drawing/2014/main" id="{4D34FF0F-E6B5-B694-CA81-C846CB1A2D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4d99d1a72_0_15:notes">
            <a:extLst>
              <a:ext uri="{FF2B5EF4-FFF2-40B4-BE49-F238E27FC236}">
                <a16:creationId xmlns:a16="http://schemas.microsoft.com/office/drawing/2014/main" id="{50F99562-1989-025E-ABEA-EA2212FDBD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54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44450" y="848725"/>
            <a:ext cx="5218800" cy="211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Poppins"/>
              <a:buNone/>
              <a:defRPr sz="55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4450" y="3354325"/>
            <a:ext cx="521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06920" y="218345"/>
            <a:ext cx="2557204" cy="4704563"/>
            <a:chOff x="306920" y="218345"/>
            <a:chExt cx="2557204" cy="4704563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5554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31945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5554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31945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5554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31945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1"/>
          </p:nvPr>
        </p:nvSpPr>
        <p:spPr>
          <a:xfrm>
            <a:off x="720000" y="200305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8"/>
          </p:nvPr>
        </p:nvSpPr>
        <p:spPr>
          <a:xfrm>
            <a:off x="3419275" y="200305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9"/>
          </p:nvPr>
        </p:nvSpPr>
        <p:spPr>
          <a:xfrm>
            <a:off x="6118550" y="200305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3"/>
          </p:nvPr>
        </p:nvSpPr>
        <p:spPr>
          <a:xfrm>
            <a:off x="720000" y="364220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4"/>
          </p:nvPr>
        </p:nvSpPr>
        <p:spPr>
          <a:xfrm>
            <a:off x="3419275" y="364220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15"/>
          </p:nvPr>
        </p:nvSpPr>
        <p:spPr>
          <a:xfrm>
            <a:off x="6118550" y="364220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6" name="Google Shape;196;p13"/>
          <p:cNvGrpSpPr/>
          <p:nvPr/>
        </p:nvGrpSpPr>
        <p:grpSpPr>
          <a:xfrm rot="10800000">
            <a:off x="6279545" y="219468"/>
            <a:ext cx="2557204" cy="4704563"/>
            <a:chOff x="306920" y="218345"/>
            <a:chExt cx="2557204" cy="4704563"/>
          </a:xfrm>
        </p:grpSpPr>
        <p:sp>
          <p:nvSpPr>
            <p:cNvPr id="197" name="Google Shape;197;p13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13"/>
          <p:cNvGrpSpPr/>
          <p:nvPr/>
        </p:nvGrpSpPr>
        <p:grpSpPr>
          <a:xfrm>
            <a:off x="306920" y="218345"/>
            <a:ext cx="2557204" cy="4704563"/>
            <a:chOff x="306920" y="218345"/>
            <a:chExt cx="2557204" cy="4704563"/>
          </a:xfrm>
        </p:grpSpPr>
        <p:sp>
          <p:nvSpPr>
            <p:cNvPr id="207" name="Google Shape;207;p13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4635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09" name="Google Shape;309;p18"/>
          <p:cNvGrpSpPr/>
          <p:nvPr/>
        </p:nvGrpSpPr>
        <p:grpSpPr>
          <a:xfrm>
            <a:off x="306920" y="218345"/>
            <a:ext cx="2557204" cy="4704563"/>
            <a:chOff x="306920" y="218345"/>
            <a:chExt cx="2557204" cy="4704563"/>
          </a:xfrm>
        </p:grpSpPr>
        <p:sp>
          <p:nvSpPr>
            <p:cNvPr id="310" name="Google Shape;310;p18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8"/>
          <p:cNvGrpSpPr/>
          <p:nvPr/>
        </p:nvGrpSpPr>
        <p:grpSpPr>
          <a:xfrm rot="10800000">
            <a:off x="6279545" y="219468"/>
            <a:ext cx="2557204" cy="4704563"/>
            <a:chOff x="306920" y="218345"/>
            <a:chExt cx="2557204" cy="4704563"/>
          </a:xfrm>
        </p:grpSpPr>
        <p:sp>
          <p:nvSpPr>
            <p:cNvPr id="320" name="Google Shape;320;p18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1"/>
          <p:cNvSpPr txBox="1">
            <a:spLocks noGrp="1"/>
          </p:cNvSpPr>
          <p:nvPr>
            <p:ph type="subTitle" idx="1"/>
          </p:nvPr>
        </p:nvSpPr>
        <p:spPr>
          <a:xfrm>
            <a:off x="851225" y="2476073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1"/>
          <p:cNvSpPr txBox="1">
            <a:spLocks noGrp="1"/>
          </p:cNvSpPr>
          <p:nvPr>
            <p:ph type="subTitle" idx="2"/>
          </p:nvPr>
        </p:nvSpPr>
        <p:spPr>
          <a:xfrm>
            <a:off x="3397950" y="2476073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1"/>
          <p:cNvSpPr txBox="1">
            <a:spLocks noGrp="1"/>
          </p:cNvSpPr>
          <p:nvPr>
            <p:ph type="subTitle" idx="3"/>
          </p:nvPr>
        </p:nvSpPr>
        <p:spPr>
          <a:xfrm>
            <a:off x="5944675" y="2476075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1"/>
          <p:cNvSpPr txBox="1">
            <a:spLocks noGrp="1"/>
          </p:cNvSpPr>
          <p:nvPr>
            <p:ph type="subTitle" idx="4"/>
          </p:nvPr>
        </p:nvSpPr>
        <p:spPr>
          <a:xfrm>
            <a:off x="851225" y="166817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1" name="Google Shape;381;p21"/>
          <p:cNvSpPr txBox="1">
            <a:spLocks noGrp="1"/>
          </p:cNvSpPr>
          <p:nvPr>
            <p:ph type="subTitle" idx="5"/>
          </p:nvPr>
        </p:nvSpPr>
        <p:spPr>
          <a:xfrm>
            <a:off x="3397954" y="166817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2" name="Google Shape;382;p21"/>
          <p:cNvSpPr txBox="1">
            <a:spLocks noGrp="1"/>
          </p:cNvSpPr>
          <p:nvPr>
            <p:ph type="subTitle" idx="6"/>
          </p:nvPr>
        </p:nvSpPr>
        <p:spPr>
          <a:xfrm>
            <a:off x="5944675" y="166817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83" name="Google Shape;383;p21"/>
          <p:cNvGrpSpPr/>
          <p:nvPr/>
        </p:nvGrpSpPr>
        <p:grpSpPr>
          <a:xfrm>
            <a:off x="306920" y="218345"/>
            <a:ext cx="2557204" cy="4704563"/>
            <a:chOff x="306920" y="218345"/>
            <a:chExt cx="2557204" cy="4704563"/>
          </a:xfrm>
        </p:grpSpPr>
        <p:sp>
          <p:nvSpPr>
            <p:cNvPr id="384" name="Google Shape;384;p21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21"/>
          <p:cNvGrpSpPr/>
          <p:nvPr/>
        </p:nvGrpSpPr>
        <p:grpSpPr>
          <a:xfrm rot="10800000">
            <a:off x="6279545" y="219468"/>
            <a:ext cx="2557204" cy="4704563"/>
            <a:chOff x="306920" y="218345"/>
            <a:chExt cx="2557204" cy="4704563"/>
          </a:xfrm>
        </p:grpSpPr>
        <p:sp>
          <p:nvSpPr>
            <p:cNvPr id="394" name="Google Shape;394;p21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"/>
          <p:cNvSpPr txBox="1">
            <a:spLocks noGrp="1"/>
          </p:cNvSpPr>
          <p:nvPr>
            <p:ph type="title"/>
          </p:nvPr>
        </p:nvSpPr>
        <p:spPr>
          <a:xfrm>
            <a:off x="1246674" y="599975"/>
            <a:ext cx="4086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9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4"/>
          <p:cNvSpPr txBox="1">
            <a:spLocks noGrp="1"/>
          </p:cNvSpPr>
          <p:nvPr>
            <p:ph type="subTitle" idx="1"/>
          </p:nvPr>
        </p:nvSpPr>
        <p:spPr>
          <a:xfrm>
            <a:off x="1246625" y="1830950"/>
            <a:ext cx="3129600" cy="105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4"/>
          <p:cNvSpPr txBox="1"/>
          <p:nvPr/>
        </p:nvSpPr>
        <p:spPr>
          <a:xfrm>
            <a:off x="1246625" y="3611950"/>
            <a:ext cx="3129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endParaRPr sz="1000" b="1" u="sng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grpSp>
        <p:nvGrpSpPr>
          <p:cNvPr id="471" name="Google Shape;471;p24"/>
          <p:cNvGrpSpPr/>
          <p:nvPr/>
        </p:nvGrpSpPr>
        <p:grpSpPr>
          <a:xfrm>
            <a:off x="306920" y="218345"/>
            <a:ext cx="2557204" cy="4704563"/>
            <a:chOff x="306920" y="218345"/>
            <a:chExt cx="2557204" cy="4704563"/>
          </a:xfrm>
        </p:grpSpPr>
        <p:sp>
          <p:nvSpPr>
            <p:cNvPr id="472" name="Google Shape;472;p24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5"/>
          <p:cNvGrpSpPr/>
          <p:nvPr/>
        </p:nvGrpSpPr>
        <p:grpSpPr>
          <a:xfrm flipH="1">
            <a:off x="6279545" y="218345"/>
            <a:ext cx="2557204" cy="4704563"/>
            <a:chOff x="306920" y="218345"/>
            <a:chExt cx="2557204" cy="4704563"/>
          </a:xfrm>
        </p:grpSpPr>
        <p:sp>
          <p:nvSpPr>
            <p:cNvPr id="483" name="Google Shape;483;p25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5"/>
          <p:cNvGrpSpPr/>
          <p:nvPr/>
        </p:nvGrpSpPr>
        <p:grpSpPr>
          <a:xfrm rot="10800000" flipH="1">
            <a:off x="306920" y="219468"/>
            <a:ext cx="2557204" cy="4704563"/>
            <a:chOff x="306920" y="218345"/>
            <a:chExt cx="2557204" cy="4704563"/>
          </a:xfrm>
        </p:grpSpPr>
        <p:sp>
          <p:nvSpPr>
            <p:cNvPr id="493" name="Google Shape;493;p25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6"/>
          <p:cNvGrpSpPr/>
          <p:nvPr/>
        </p:nvGrpSpPr>
        <p:grpSpPr>
          <a:xfrm>
            <a:off x="306920" y="218345"/>
            <a:ext cx="2557204" cy="4704563"/>
            <a:chOff x="306920" y="218345"/>
            <a:chExt cx="2557204" cy="4704563"/>
          </a:xfrm>
        </p:grpSpPr>
        <p:sp>
          <p:nvSpPr>
            <p:cNvPr id="504" name="Google Shape;504;p26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26"/>
          <p:cNvGrpSpPr/>
          <p:nvPr/>
        </p:nvGrpSpPr>
        <p:grpSpPr>
          <a:xfrm rot="10800000">
            <a:off x="6279545" y="219468"/>
            <a:ext cx="2557204" cy="4704563"/>
            <a:chOff x="306920" y="218345"/>
            <a:chExt cx="2557204" cy="4704563"/>
          </a:xfrm>
        </p:grpSpPr>
        <p:sp>
          <p:nvSpPr>
            <p:cNvPr id="514" name="Google Shape;514;p26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970975" y="2498550"/>
            <a:ext cx="365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3970975" y="1394125"/>
            <a:ext cx="1160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>
            <a:spLocks noGrp="1"/>
          </p:cNvSpPr>
          <p:nvPr>
            <p:ph type="pic" idx="3"/>
          </p:nvPr>
        </p:nvSpPr>
        <p:spPr>
          <a:xfrm flipH="1">
            <a:off x="713223" y="539500"/>
            <a:ext cx="27606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25" name="Google Shape;25;p3"/>
          <p:cNvGrpSpPr/>
          <p:nvPr/>
        </p:nvGrpSpPr>
        <p:grpSpPr>
          <a:xfrm>
            <a:off x="306920" y="218345"/>
            <a:ext cx="2557204" cy="4704563"/>
            <a:chOff x="306920" y="218345"/>
            <a:chExt cx="2557204" cy="4704563"/>
          </a:xfrm>
        </p:grpSpPr>
        <p:sp>
          <p:nvSpPr>
            <p:cNvPr id="26" name="Google Shape;26;p3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 flipH="1">
            <a:off x="6279545" y="218345"/>
            <a:ext cx="2557204" cy="4704563"/>
            <a:chOff x="306920" y="218345"/>
            <a:chExt cx="2557204" cy="4704563"/>
          </a:xfrm>
        </p:grpSpPr>
        <p:sp>
          <p:nvSpPr>
            <p:cNvPr id="39" name="Google Shape;39;p4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 rot="10800000" flipH="1">
            <a:off x="306920" y="219468"/>
            <a:ext cx="2557204" cy="4704563"/>
            <a:chOff x="306920" y="218345"/>
            <a:chExt cx="2557204" cy="4704563"/>
          </a:xfrm>
        </p:grpSpPr>
        <p:sp>
          <p:nvSpPr>
            <p:cNvPr id="49" name="Google Shape;49;p4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306920" y="218345"/>
            <a:ext cx="2557204" cy="4704563"/>
            <a:chOff x="306920" y="218345"/>
            <a:chExt cx="2557204" cy="4704563"/>
          </a:xfrm>
        </p:grpSpPr>
        <p:sp>
          <p:nvSpPr>
            <p:cNvPr id="87" name="Google Shape;87;p6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6"/>
          <p:cNvGrpSpPr/>
          <p:nvPr/>
        </p:nvGrpSpPr>
        <p:grpSpPr>
          <a:xfrm rot="10800000">
            <a:off x="6279545" y="219468"/>
            <a:ext cx="2557204" cy="4704563"/>
            <a:chOff x="306920" y="218345"/>
            <a:chExt cx="2557204" cy="4704563"/>
          </a:xfrm>
        </p:grpSpPr>
        <p:sp>
          <p:nvSpPr>
            <p:cNvPr id="97" name="Google Shape;97;p6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713225" y="848325"/>
            <a:ext cx="4294800" cy="5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subTitle" idx="1"/>
          </p:nvPr>
        </p:nvSpPr>
        <p:spPr>
          <a:xfrm>
            <a:off x="713225" y="1620675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>
            <a:spLocks noGrp="1"/>
          </p:cNvSpPr>
          <p:nvPr>
            <p:ph type="pic" idx="2"/>
          </p:nvPr>
        </p:nvSpPr>
        <p:spPr>
          <a:xfrm>
            <a:off x="5669293" y="555863"/>
            <a:ext cx="2761500" cy="403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0" name="Google Shape;110;p7"/>
          <p:cNvGrpSpPr/>
          <p:nvPr/>
        </p:nvGrpSpPr>
        <p:grpSpPr>
          <a:xfrm rot="10800000" flipH="1">
            <a:off x="306920" y="219468"/>
            <a:ext cx="2557204" cy="4704563"/>
            <a:chOff x="306920" y="218345"/>
            <a:chExt cx="2557204" cy="4704563"/>
          </a:xfrm>
        </p:grpSpPr>
        <p:sp>
          <p:nvSpPr>
            <p:cNvPr id="111" name="Google Shape;111;p7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7"/>
          <p:cNvGrpSpPr/>
          <p:nvPr/>
        </p:nvGrpSpPr>
        <p:grpSpPr>
          <a:xfrm flipH="1">
            <a:off x="6279545" y="218345"/>
            <a:ext cx="2557204" cy="4704563"/>
            <a:chOff x="306920" y="218345"/>
            <a:chExt cx="2557204" cy="4704563"/>
          </a:xfrm>
        </p:grpSpPr>
        <p:sp>
          <p:nvSpPr>
            <p:cNvPr id="121" name="Google Shape;121;p7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Poppins"/>
              <a:buNone/>
              <a:defRPr sz="6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6920" y="218345"/>
            <a:ext cx="2557204" cy="4704563"/>
            <a:chOff x="306920" y="218345"/>
            <a:chExt cx="2557204" cy="4704563"/>
          </a:xfrm>
        </p:grpSpPr>
        <p:sp>
          <p:nvSpPr>
            <p:cNvPr id="133" name="Google Shape;133;p8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 rot="10800000">
            <a:off x="6279545" y="219468"/>
            <a:ext cx="2557204" cy="4704563"/>
            <a:chOff x="306920" y="218345"/>
            <a:chExt cx="2557204" cy="4704563"/>
          </a:xfrm>
        </p:grpSpPr>
        <p:sp>
          <p:nvSpPr>
            <p:cNvPr id="143" name="Google Shape;143;p8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9"/>
          <p:cNvGrpSpPr/>
          <p:nvPr/>
        </p:nvGrpSpPr>
        <p:grpSpPr>
          <a:xfrm rot="10800000" flipH="1">
            <a:off x="306920" y="219468"/>
            <a:ext cx="2557204" cy="4704563"/>
            <a:chOff x="306920" y="218345"/>
            <a:chExt cx="2557204" cy="4704563"/>
          </a:xfrm>
        </p:grpSpPr>
        <p:sp>
          <p:nvSpPr>
            <p:cNvPr id="156" name="Google Shape;156;p9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 flipH="1">
            <a:off x="6279545" y="218345"/>
            <a:ext cx="2557204" cy="4704563"/>
            <a:chOff x="306920" y="218345"/>
            <a:chExt cx="2557204" cy="4704563"/>
          </a:xfrm>
        </p:grpSpPr>
        <p:sp>
          <p:nvSpPr>
            <p:cNvPr id="166" name="Google Shape;166;p9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1560450" y="1610200"/>
            <a:ext cx="4806000" cy="11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1560450" y="3166150"/>
            <a:ext cx="480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Medium"/>
              <a:buNone/>
              <a:defRPr sz="2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4" r:id="rId11"/>
    <p:sldLayoutId id="2147483667" r:id="rId12"/>
    <p:sldLayoutId id="2147483670" r:id="rId13"/>
    <p:sldLayoutId id="2147483671" r:id="rId14"/>
    <p:sldLayoutId id="214748367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0"/>
          <p:cNvSpPr txBox="1">
            <a:spLocks noGrp="1"/>
          </p:cNvSpPr>
          <p:nvPr>
            <p:ph type="ctrTitle"/>
          </p:nvPr>
        </p:nvSpPr>
        <p:spPr>
          <a:xfrm>
            <a:off x="512315" y="966770"/>
            <a:ext cx="6688502" cy="211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Database Design and Implementation</a:t>
            </a:r>
            <a:r>
              <a:rPr lang="en" dirty="0"/>
              <a:t> </a:t>
            </a:r>
            <a:endParaRPr sz="5600" b="0" i="1" dirty="0"/>
          </a:p>
        </p:txBody>
      </p:sp>
      <p:sp>
        <p:nvSpPr>
          <p:cNvPr id="534" name="Google Shape;534;p30"/>
          <p:cNvSpPr txBox="1">
            <a:spLocks noGrp="1"/>
          </p:cNvSpPr>
          <p:nvPr>
            <p:ph type="subTitle" idx="1"/>
          </p:nvPr>
        </p:nvSpPr>
        <p:spPr>
          <a:xfrm>
            <a:off x="731228" y="3268582"/>
            <a:ext cx="521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6 Presentation by group 23</a:t>
            </a:r>
          </a:p>
        </p:txBody>
      </p:sp>
      <p:sp>
        <p:nvSpPr>
          <p:cNvPr id="535" name="Google Shape;535;p30"/>
          <p:cNvSpPr/>
          <p:nvPr/>
        </p:nvSpPr>
        <p:spPr>
          <a:xfrm rot="-5400000">
            <a:off x="-1229837" y="-3241537"/>
            <a:ext cx="81000" cy="78075"/>
          </a:xfrm>
          <a:custGeom>
            <a:avLst/>
            <a:gdLst/>
            <a:ahLst/>
            <a:cxnLst/>
            <a:rect l="l" t="t" r="r" b="b"/>
            <a:pathLst>
              <a:path w="3240" h="3123" extrusionOk="0">
                <a:moveTo>
                  <a:pt x="1562" y="0"/>
                </a:moveTo>
                <a:cubicBezTo>
                  <a:pt x="786" y="0"/>
                  <a:pt x="1" y="669"/>
                  <a:pt x="1" y="1561"/>
                </a:cubicBezTo>
                <a:cubicBezTo>
                  <a:pt x="1" y="2453"/>
                  <a:pt x="786" y="3122"/>
                  <a:pt x="1562" y="3122"/>
                </a:cubicBezTo>
                <a:cubicBezTo>
                  <a:pt x="2454" y="3122"/>
                  <a:pt x="3239" y="2453"/>
                  <a:pt x="3239" y="1561"/>
                </a:cubicBezTo>
                <a:cubicBezTo>
                  <a:pt x="3239" y="669"/>
                  <a:pt x="2454" y="0"/>
                  <a:pt x="1562" y="0"/>
                </a:cubicBezTo>
                <a:close/>
              </a:path>
            </a:pathLst>
          </a:custGeom>
          <a:solidFill>
            <a:schemeClr val="lt1"/>
          </a:solidFill>
          <a:ln w="22300" cap="flat" cmpd="sng">
            <a:solidFill>
              <a:schemeClr val="dk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/>
          <p:cNvSpPr/>
          <p:nvPr/>
        </p:nvSpPr>
        <p:spPr>
          <a:xfrm rot="10800000">
            <a:off x="356551" y="3107991"/>
            <a:ext cx="3657490" cy="25"/>
          </a:xfrm>
          <a:custGeom>
            <a:avLst/>
            <a:gdLst/>
            <a:ahLst/>
            <a:cxnLst/>
            <a:rect l="l" t="t" r="r" b="b"/>
            <a:pathLst>
              <a:path w="130578" h="1" fill="none" extrusionOk="0">
                <a:moveTo>
                  <a:pt x="0" y="0"/>
                </a:moveTo>
                <a:lnTo>
                  <a:pt x="130577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4014049" y="3060349"/>
            <a:ext cx="101898" cy="98203"/>
          </a:xfrm>
          <a:custGeom>
            <a:avLst/>
            <a:gdLst/>
            <a:ahLst/>
            <a:cxnLst/>
            <a:rect l="l" t="t" r="r" b="b"/>
            <a:pathLst>
              <a:path w="3240" h="3123" extrusionOk="0">
                <a:moveTo>
                  <a:pt x="1562" y="0"/>
                </a:moveTo>
                <a:cubicBezTo>
                  <a:pt x="786" y="0"/>
                  <a:pt x="1" y="669"/>
                  <a:pt x="1" y="1561"/>
                </a:cubicBezTo>
                <a:cubicBezTo>
                  <a:pt x="1" y="2453"/>
                  <a:pt x="786" y="3122"/>
                  <a:pt x="1562" y="3122"/>
                </a:cubicBezTo>
                <a:cubicBezTo>
                  <a:pt x="2454" y="3122"/>
                  <a:pt x="3239" y="2453"/>
                  <a:pt x="3239" y="1561"/>
                </a:cubicBezTo>
                <a:cubicBezTo>
                  <a:pt x="3239" y="669"/>
                  <a:pt x="2454" y="0"/>
                  <a:pt x="1562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0"/>
          <p:cNvGrpSpPr/>
          <p:nvPr/>
        </p:nvGrpSpPr>
        <p:grpSpPr>
          <a:xfrm>
            <a:off x="5301525" y="-11387"/>
            <a:ext cx="5630600" cy="4934294"/>
            <a:chOff x="5301525" y="-11387"/>
            <a:chExt cx="5630600" cy="4934294"/>
          </a:xfrm>
        </p:grpSpPr>
        <p:sp>
          <p:nvSpPr>
            <p:cNvPr id="539" name="Google Shape;539;p30"/>
            <p:cNvSpPr/>
            <p:nvPr/>
          </p:nvSpPr>
          <p:spPr>
            <a:xfrm>
              <a:off x="5301525" y="43111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8787278" y="5968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7262067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 rot="5400000">
              <a:off x="7817001" y="-195205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4" name="Google Shape;544;p30"/>
            <p:cNvCxnSpPr/>
            <p:nvPr/>
          </p:nvCxnSpPr>
          <p:spPr>
            <a:xfrm>
              <a:off x="7994050" y="267950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5" name="Google Shape;545;p30"/>
            <p:cNvSpPr/>
            <p:nvPr/>
          </p:nvSpPr>
          <p:spPr>
            <a:xfrm>
              <a:off x="7944443" y="365644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 flipH="1">
              <a:off x="8787284" y="2038366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 flipH="1">
              <a:off x="8737686" y="2029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8281925" y="-11387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8737681" y="4975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>
          <a:extLst>
            <a:ext uri="{FF2B5EF4-FFF2-40B4-BE49-F238E27FC236}">
              <a16:creationId xmlns:a16="http://schemas.microsoft.com/office/drawing/2014/main" id="{6763B7F7-0690-D87F-3F02-1DCF6EF9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>
            <a:extLst>
              <a:ext uri="{FF2B5EF4-FFF2-40B4-BE49-F238E27FC236}">
                <a16:creationId xmlns:a16="http://schemas.microsoft.com/office/drawing/2014/main" id="{7F7BF61A-B3D4-E47E-0B2A-64BD935A37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0665" y="55108"/>
            <a:ext cx="4635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1" dirty="0">
                <a:latin typeface="Poppins Medium"/>
                <a:ea typeface="Poppins Medium"/>
                <a:cs typeface="Poppins Medium"/>
                <a:sym typeface="Poppins Medium"/>
              </a:rPr>
              <a:t>ER DIAGRAM</a:t>
            </a:r>
            <a:endParaRPr b="0" i="1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0FA33-BCE0-EFD5-1F12-B2BF162B9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43" y="533308"/>
            <a:ext cx="6772905" cy="43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4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>
          <a:extLst>
            <a:ext uri="{FF2B5EF4-FFF2-40B4-BE49-F238E27FC236}">
              <a16:creationId xmlns:a16="http://schemas.microsoft.com/office/drawing/2014/main" id="{F9EF6652-BC0F-D498-4253-93E5B51DF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4">
            <a:extLst>
              <a:ext uri="{FF2B5EF4-FFF2-40B4-BE49-F238E27FC236}">
                <a16:creationId xmlns:a16="http://schemas.microsoft.com/office/drawing/2014/main" id="{DE142977-DAEB-5B15-F181-EB2322426C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1208" y="2745772"/>
            <a:ext cx="6330653" cy="11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TIAYA FOTSEU JOSUE</a:t>
            </a:r>
            <a:endParaRPr sz="2400" dirty="0"/>
          </a:p>
        </p:txBody>
      </p:sp>
      <p:grpSp>
        <p:nvGrpSpPr>
          <p:cNvPr id="763" name="Google Shape;763;p44">
            <a:extLst>
              <a:ext uri="{FF2B5EF4-FFF2-40B4-BE49-F238E27FC236}">
                <a16:creationId xmlns:a16="http://schemas.microsoft.com/office/drawing/2014/main" id="{80D07552-C831-96AA-1428-50639EE62A95}"/>
              </a:ext>
            </a:extLst>
          </p:cNvPr>
          <p:cNvGrpSpPr/>
          <p:nvPr/>
        </p:nvGrpSpPr>
        <p:grpSpPr>
          <a:xfrm>
            <a:off x="1150389" y="2917125"/>
            <a:ext cx="5881079" cy="99226"/>
            <a:chOff x="1150389" y="2917125"/>
            <a:chExt cx="5881079" cy="99226"/>
          </a:xfrm>
        </p:grpSpPr>
        <p:cxnSp>
          <p:nvCxnSpPr>
            <p:cNvPr id="764" name="Google Shape;764;p44">
              <a:extLst>
                <a:ext uri="{FF2B5EF4-FFF2-40B4-BE49-F238E27FC236}">
                  <a16:creationId xmlns:a16="http://schemas.microsoft.com/office/drawing/2014/main" id="{FCA584F5-709A-DCEF-367B-28AD0E91E2EE}"/>
                </a:ext>
              </a:extLst>
            </p:cNvPr>
            <p:cNvCxnSpPr/>
            <p:nvPr/>
          </p:nvCxnSpPr>
          <p:spPr>
            <a:xfrm>
              <a:off x="1150389" y="2966754"/>
              <a:ext cx="578187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5" name="Google Shape;765;p44">
              <a:extLst>
                <a:ext uri="{FF2B5EF4-FFF2-40B4-BE49-F238E27FC236}">
                  <a16:creationId xmlns:a16="http://schemas.microsoft.com/office/drawing/2014/main" id="{E06658EC-3A5B-02FA-3F8D-1672215779E4}"/>
                </a:ext>
              </a:extLst>
            </p:cNvPr>
            <p:cNvSpPr/>
            <p:nvPr/>
          </p:nvSpPr>
          <p:spPr>
            <a:xfrm>
              <a:off x="6932242" y="291712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4">
            <a:extLst>
              <a:ext uri="{FF2B5EF4-FFF2-40B4-BE49-F238E27FC236}">
                <a16:creationId xmlns:a16="http://schemas.microsoft.com/office/drawing/2014/main" id="{58E4D95B-A78F-291B-E156-3223BD946B9F}"/>
              </a:ext>
            </a:extLst>
          </p:cNvPr>
          <p:cNvGrpSpPr/>
          <p:nvPr/>
        </p:nvGrpSpPr>
        <p:grpSpPr>
          <a:xfrm>
            <a:off x="5301525" y="-11387"/>
            <a:ext cx="5630600" cy="4934294"/>
            <a:chOff x="5301525" y="-11387"/>
            <a:chExt cx="5630600" cy="4934294"/>
          </a:xfrm>
        </p:grpSpPr>
        <p:sp>
          <p:nvSpPr>
            <p:cNvPr id="767" name="Google Shape;767;p44">
              <a:extLst>
                <a:ext uri="{FF2B5EF4-FFF2-40B4-BE49-F238E27FC236}">
                  <a16:creationId xmlns:a16="http://schemas.microsoft.com/office/drawing/2014/main" id="{B615A8DB-7BC0-10A9-BA66-6C79368B37C7}"/>
                </a:ext>
              </a:extLst>
            </p:cNvPr>
            <p:cNvSpPr/>
            <p:nvPr/>
          </p:nvSpPr>
          <p:spPr>
            <a:xfrm>
              <a:off x="5301525" y="43111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>
              <a:extLst>
                <a:ext uri="{FF2B5EF4-FFF2-40B4-BE49-F238E27FC236}">
                  <a16:creationId xmlns:a16="http://schemas.microsoft.com/office/drawing/2014/main" id="{FDB93C40-FFF9-DEC7-DDF3-1238B22E8675}"/>
                </a:ext>
              </a:extLst>
            </p:cNvPr>
            <p:cNvSpPr/>
            <p:nvPr/>
          </p:nvSpPr>
          <p:spPr>
            <a:xfrm>
              <a:off x="8787278" y="5968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>
              <a:extLst>
                <a:ext uri="{FF2B5EF4-FFF2-40B4-BE49-F238E27FC236}">
                  <a16:creationId xmlns:a16="http://schemas.microsoft.com/office/drawing/2014/main" id="{17E45943-44F6-90AD-8DD7-A0CF6C29EA1F}"/>
                </a:ext>
              </a:extLst>
            </p:cNvPr>
            <p:cNvSpPr/>
            <p:nvPr/>
          </p:nvSpPr>
          <p:spPr>
            <a:xfrm>
              <a:off x="7262067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>
              <a:extLst>
                <a:ext uri="{FF2B5EF4-FFF2-40B4-BE49-F238E27FC236}">
                  <a16:creationId xmlns:a16="http://schemas.microsoft.com/office/drawing/2014/main" id="{C4B08DF1-81C7-C9B8-4137-A3728BCF254E}"/>
                </a:ext>
              </a:extLst>
            </p:cNvPr>
            <p:cNvSpPr/>
            <p:nvPr/>
          </p:nvSpPr>
          <p:spPr>
            <a:xfrm rot="5400000">
              <a:off x="7817001" y="-195205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>
              <a:extLst>
                <a:ext uri="{FF2B5EF4-FFF2-40B4-BE49-F238E27FC236}">
                  <a16:creationId xmlns:a16="http://schemas.microsoft.com/office/drawing/2014/main" id="{04B993DB-9A45-19C0-E918-1645787A112F}"/>
                </a:ext>
              </a:extLst>
            </p:cNvPr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2" name="Google Shape;772;p44">
              <a:extLst>
                <a:ext uri="{FF2B5EF4-FFF2-40B4-BE49-F238E27FC236}">
                  <a16:creationId xmlns:a16="http://schemas.microsoft.com/office/drawing/2014/main" id="{F3A7A48E-E9E5-5205-1EFD-AE0A1B71ED07}"/>
                </a:ext>
              </a:extLst>
            </p:cNvPr>
            <p:cNvCxnSpPr/>
            <p:nvPr/>
          </p:nvCxnSpPr>
          <p:spPr>
            <a:xfrm>
              <a:off x="7994050" y="267950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3" name="Google Shape;773;p44">
              <a:extLst>
                <a:ext uri="{FF2B5EF4-FFF2-40B4-BE49-F238E27FC236}">
                  <a16:creationId xmlns:a16="http://schemas.microsoft.com/office/drawing/2014/main" id="{EF496F42-66D6-49CB-31D8-5A3614FA2762}"/>
                </a:ext>
              </a:extLst>
            </p:cNvPr>
            <p:cNvSpPr/>
            <p:nvPr/>
          </p:nvSpPr>
          <p:spPr>
            <a:xfrm>
              <a:off x="7944443" y="365644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>
              <a:extLst>
                <a:ext uri="{FF2B5EF4-FFF2-40B4-BE49-F238E27FC236}">
                  <a16:creationId xmlns:a16="http://schemas.microsoft.com/office/drawing/2014/main" id="{F6A32ED5-1CD1-2C85-B9B1-CF00406F90D9}"/>
                </a:ext>
              </a:extLst>
            </p:cNvPr>
            <p:cNvSpPr/>
            <p:nvPr/>
          </p:nvSpPr>
          <p:spPr>
            <a:xfrm flipH="1">
              <a:off x="8787284" y="2038366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>
              <a:extLst>
                <a:ext uri="{FF2B5EF4-FFF2-40B4-BE49-F238E27FC236}">
                  <a16:creationId xmlns:a16="http://schemas.microsoft.com/office/drawing/2014/main" id="{AF3A33DC-245B-73F5-D800-483CDF07DC9C}"/>
                </a:ext>
              </a:extLst>
            </p:cNvPr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>
              <a:extLst>
                <a:ext uri="{FF2B5EF4-FFF2-40B4-BE49-F238E27FC236}">
                  <a16:creationId xmlns:a16="http://schemas.microsoft.com/office/drawing/2014/main" id="{28E2ADA7-658A-BDC1-20B4-A3AE64379651}"/>
                </a:ext>
              </a:extLst>
            </p:cNvPr>
            <p:cNvSpPr/>
            <p:nvPr/>
          </p:nvSpPr>
          <p:spPr>
            <a:xfrm flipH="1">
              <a:off x="8737686" y="2029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>
              <a:extLst>
                <a:ext uri="{FF2B5EF4-FFF2-40B4-BE49-F238E27FC236}">
                  <a16:creationId xmlns:a16="http://schemas.microsoft.com/office/drawing/2014/main" id="{98DA6E35-ECD6-6745-C901-5F0428AAFDCE}"/>
                </a:ext>
              </a:extLst>
            </p:cNvPr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>
              <a:extLst>
                <a:ext uri="{FF2B5EF4-FFF2-40B4-BE49-F238E27FC236}">
                  <a16:creationId xmlns:a16="http://schemas.microsoft.com/office/drawing/2014/main" id="{8625F5F2-A2CA-C57E-00A7-8D6D1BF64DAB}"/>
                </a:ext>
              </a:extLst>
            </p:cNvPr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>
              <a:extLst>
                <a:ext uri="{FF2B5EF4-FFF2-40B4-BE49-F238E27FC236}">
                  <a16:creationId xmlns:a16="http://schemas.microsoft.com/office/drawing/2014/main" id="{38F33A3E-0B47-6C71-C6F4-041F600CE800}"/>
                </a:ext>
              </a:extLst>
            </p:cNvPr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>
              <a:extLst>
                <a:ext uri="{FF2B5EF4-FFF2-40B4-BE49-F238E27FC236}">
                  <a16:creationId xmlns:a16="http://schemas.microsoft.com/office/drawing/2014/main" id="{2112FF97-33C1-0D11-55E5-4CAB6B7B66AC}"/>
                </a:ext>
              </a:extLst>
            </p:cNvPr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>
              <a:extLst>
                <a:ext uri="{FF2B5EF4-FFF2-40B4-BE49-F238E27FC236}">
                  <a16:creationId xmlns:a16="http://schemas.microsoft.com/office/drawing/2014/main" id="{A1CFB539-3B7E-C3B2-D065-0BF4834790B7}"/>
                </a:ext>
              </a:extLst>
            </p:cNvPr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>
              <a:extLst>
                <a:ext uri="{FF2B5EF4-FFF2-40B4-BE49-F238E27FC236}">
                  <a16:creationId xmlns:a16="http://schemas.microsoft.com/office/drawing/2014/main" id="{5DDB799C-5A34-2285-92EA-D2B374D80609}"/>
                </a:ext>
              </a:extLst>
            </p:cNvPr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>
              <a:extLst>
                <a:ext uri="{FF2B5EF4-FFF2-40B4-BE49-F238E27FC236}">
                  <a16:creationId xmlns:a16="http://schemas.microsoft.com/office/drawing/2014/main" id="{D9FDD773-9D1E-3C54-42AA-F2A85F7ADEAC}"/>
                </a:ext>
              </a:extLst>
            </p:cNvPr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>
              <a:extLst>
                <a:ext uri="{FF2B5EF4-FFF2-40B4-BE49-F238E27FC236}">
                  <a16:creationId xmlns:a16="http://schemas.microsoft.com/office/drawing/2014/main" id="{97CA89CD-3219-0BE9-E2E5-9FAB09203A37}"/>
                </a:ext>
              </a:extLst>
            </p:cNvPr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>
              <a:extLst>
                <a:ext uri="{FF2B5EF4-FFF2-40B4-BE49-F238E27FC236}">
                  <a16:creationId xmlns:a16="http://schemas.microsoft.com/office/drawing/2014/main" id="{5102E4D6-1ECF-34DC-D4D4-E5E45FA06235}"/>
                </a:ext>
              </a:extLst>
            </p:cNvPr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>
              <a:extLst>
                <a:ext uri="{FF2B5EF4-FFF2-40B4-BE49-F238E27FC236}">
                  <a16:creationId xmlns:a16="http://schemas.microsoft.com/office/drawing/2014/main" id="{522FBEB9-8CE6-9B38-104C-5F33DE866087}"/>
                </a:ext>
              </a:extLst>
            </p:cNvPr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>
              <a:extLst>
                <a:ext uri="{FF2B5EF4-FFF2-40B4-BE49-F238E27FC236}">
                  <a16:creationId xmlns:a16="http://schemas.microsoft.com/office/drawing/2014/main" id="{ED364704-FAA2-5935-6B8B-845568F873DB}"/>
                </a:ext>
              </a:extLst>
            </p:cNvPr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>
              <a:extLst>
                <a:ext uri="{FF2B5EF4-FFF2-40B4-BE49-F238E27FC236}">
                  <a16:creationId xmlns:a16="http://schemas.microsoft.com/office/drawing/2014/main" id="{57B0B4BC-6931-826D-C62E-F28A3ED98D7E}"/>
                </a:ext>
              </a:extLst>
            </p:cNvPr>
            <p:cNvSpPr/>
            <p:nvPr/>
          </p:nvSpPr>
          <p:spPr>
            <a:xfrm>
              <a:off x="8281925" y="-11387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>
              <a:extLst>
                <a:ext uri="{FF2B5EF4-FFF2-40B4-BE49-F238E27FC236}">
                  <a16:creationId xmlns:a16="http://schemas.microsoft.com/office/drawing/2014/main" id="{36EE0EBF-495C-7F96-A403-3B990DC363C2}"/>
                </a:ext>
              </a:extLst>
            </p:cNvPr>
            <p:cNvSpPr/>
            <p:nvPr/>
          </p:nvSpPr>
          <p:spPr>
            <a:xfrm>
              <a:off x="8737681" y="4975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4">
            <a:extLst>
              <a:ext uri="{FF2B5EF4-FFF2-40B4-BE49-F238E27FC236}">
                <a16:creationId xmlns:a16="http://schemas.microsoft.com/office/drawing/2014/main" id="{AC7B1DED-CB9E-087A-49A9-D1B7BE9A9170}"/>
              </a:ext>
            </a:extLst>
          </p:cNvPr>
          <p:cNvGrpSpPr/>
          <p:nvPr/>
        </p:nvGrpSpPr>
        <p:grpSpPr>
          <a:xfrm rot="10800000">
            <a:off x="-1791950" y="-48262"/>
            <a:ext cx="5630600" cy="4934294"/>
            <a:chOff x="5301525" y="-11387"/>
            <a:chExt cx="5630600" cy="4934294"/>
          </a:xfrm>
        </p:grpSpPr>
        <p:sp>
          <p:nvSpPr>
            <p:cNvPr id="791" name="Google Shape;791;p44">
              <a:extLst>
                <a:ext uri="{FF2B5EF4-FFF2-40B4-BE49-F238E27FC236}">
                  <a16:creationId xmlns:a16="http://schemas.microsoft.com/office/drawing/2014/main" id="{FF33FE8E-C197-65DC-06CD-4BBF24C51BC9}"/>
                </a:ext>
              </a:extLst>
            </p:cNvPr>
            <p:cNvSpPr/>
            <p:nvPr/>
          </p:nvSpPr>
          <p:spPr>
            <a:xfrm>
              <a:off x="5301525" y="43111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>
              <a:extLst>
                <a:ext uri="{FF2B5EF4-FFF2-40B4-BE49-F238E27FC236}">
                  <a16:creationId xmlns:a16="http://schemas.microsoft.com/office/drawing/2014/main" id="{C563D931-BC76-CD2E-C580-E771C1F99CF9}"/>
                </a:ext>
              </a:extLst>
            </p:cNvPr>
            <p:cNvSpPr/>
            <p:nvPr/>
          </p:nvSpPr>
          <p:spPr>
            <a:xfrm>
              <a:off x="8787278" y="5968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>
              <a:extLst>
                <a:ext uri="{FF2B5EF4-FFF2-40B4-BE49-F238E27FC236}">
                  <a16:creationId xmlns:a16="http://schemas.microsoft.com/office/drawing/2014/main" id="{A7152434-BF0E-A8E3-8ED8-3458E292C92B}"/>
                </a:ext>
              </a:extLst>
            </p:cNvPr>
            <p:cNvSpPr/>
            <p:nvPr/>
          </p:nvSpPr>
          <p:spPr>
            <a:xfrm>
              <a:off x="7252892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>
              <a:extLst>
                <a:ext uri="{FF2B5EF4-FFF2-40B4-BE49-F238E27FC236}">
                  <a16:creationId xmlns:a16="http://schemas.microsoft.com/office/drawing/2014/main" id="{95458D9B-B814-6B02-4AF8-5F313F99989A}"/>
                </a:ext>
              </a:extLst>
            </p:cNvPr>
            <p:cNvSpPr/>
            <p:nvPr/>
          </p:nvSpPr>
          <p:spPr>
            <a:xfrm rot="5400000">
              <a:off x="7817001" y="-195205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>
              <a:extLst>
                <a:ext uri="{FF2B5EF4-FFF2-40B4-BE49-F238E27FC236}">
                  <a16:creationId xmlns:a16="http://schemas.microsoft.com/office/drawing/2014/main" id="{E20C01F3-5FEF-DC4B-F91F-8A612F32B1DD}"/>
                </a:ext>
              </a:extLst>
            </p:cNvPr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6" name="Google Shape;796;p44">
              <a:extLst>
                <a:ext uri="{FF2B5EF4-FFF2-40B4-BE49-F238E27FC236}">
                  <a16:creationId xmlns:a16="http://schemas.microsoft.com/office/drawing/2014/main" id="{622AF48C-3A5A-A042-3C28-0F6DD93A7682}"/>
                </a:ext>
              </a:extLst>
            </p:cNvPr>
            <p:cNvCxnSpPr/>
            <p:nvPr/>
          </p:nvCxnSpPr>
          <p:spPr>
            <a:xfrm>
              <a:off x="7994050" y="267950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7" name="Google Shape;797;p44">
              <a:extLst>
                <a:ext uri="{FF2B5EF4-FFF2-40B4-BE49-F238E27FC236}">
                  <a16:creationId xmlns:a16="http://schemas.microsoft.com/office/drawing/2014/main" id="{948FA983-BD17-23D8-A787-43D8B5A4837B}"/>
                </a:ext>
              </a:extLst>
            </p:cNvPr>
            <p:cNvSpPr/>
            <p:nvPr/>
          </p:nvSpPr>
          <p:spPr>
            <a:xfrm>
              <a:off x="7944443" y="365644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>
              <a:extLst>
                <a:ext uri="{FF2B5EF4-FFF2-40B4-BE49-F238E27FC236}">
                  <a16:creationId xmlns:a16="http://schemas.microsoft.com/office/drawing/2014/main" id="{1D2BD0D6-7533-78A6-E4AB-0A158BFC28E1}"/>
                </a:ext>
              </a:extLst>
            </p:cNvPr>
            <p:cNvSpPr/>
            <p:nvPr/>
          </p:nvSpPr>
          <p:spPr>
            <a:xfrm flipH="1">
              <a:off x="8787284" y="2038366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>
              <a:extLst>
                <a:ext uri="{FF2B5EF4-FFF2-40B4-BE49-F238E27FC236}">
                  <a16:creationId xmlns:a16="http://schemas.microsoft.com/office/drawing/2014/main" id="{66EB6BB6-0809-FB1B-73E8-A482F0A94207}"/>
                </a:ext>
              </a:extLst>
            </p:cNvPr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>
              <a:extLst>
                <a:ext uri="{FF2B5EF4-FFF2-40B4-BE49-F238E27FC236}">
                  <a16:creationId xmlns:a16="http://schemas.microsoft.com/office/drawing/2014/main" id="{8F3ECCE2-CAEB-3B7D-6DF8-84BD45B10B5B}"/>
                </a:ext>
              </a:extLst>
            </p:cNvPr>
            <p:cNvSpPr/>
            <p:nvPr/>
          </p:nvSpPr>
          <p:spPr>
            <a:xfrm flipH="1">
              <a:off x="8737686" y="2029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>
              <a:extLst>
                <a:ext uri="{FF2B5EF4-FFF2-40B4-BE49-F238E27FC236}">
                  <a16:creationId xmlns:a16="http://schemas.microsoft.com/office/drawing/2014/main" id="{E1C59E89-0825-E257-DF23-53FD35BE85A2}"/>
                </a:ext>
              </a:extLst>
            </p:cNvPr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>
              <a:extLst>
                <a:ext uri="{FF2B5EF4-FFF2-40B4-BE49-F238E27FC236}">
                  <a16:creationId xmlns:a16="http://schemas.microsoft.com/office/drawing/2014/main" id="{01F6977A-29E6-2CAE-DCEC-E593D76C0B53}"/>
                </a:ext>
              </a:extLst>
            </p:cNvPr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>
              <a:extLst>
                <a:ext uri="{FF2B5EF4-FFF2-40B4-BE49-F238E27FC236}">
                  <a16:creationId xmlns:a16="http://schemas.microsoft.com/office/drawing/2014/main" id="{096033FA-ADA7-CDF8-2899-4851A6E525E0}"/>
                </a:ext>
              </a:extLst>
            </p:cNvPr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>
              <a:extLst>
                <a:ext uri="{FF2B5EF4-FFF2-40B4-BE49-F238E27FC236}">
                  <a16:creationId xmlns:a16="http://schemas.microsoft.com/office/drawing/2014/main" id="{23E1A7AF-A017-8EC1-6AB3-343694EF8C11}"/>
                </a:ext>
              </a:extLst>
            </p:cNvPr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>
              <a:extLst>
                <a:ext uri="{FF2B5EF4-FFF2-40B4-BE49-F238E27FC236}">
                  <a16:creationId xmlns:a16="http://schemas.microsoft.com/office/drawing/2014/main" id="{E97E5CC0-FA81-721D-8E93-181EE8953838}"/>
                </a:ext>
              </a:extLst>
            </p:cNvPr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>
              <a:extLst>
                <a:ext uri="{FF2B5EF4-FFF2-40B4-BE49-F238E27FC236}">
                  <a16:creationId xmlns:a16="http://schemas.microsoft.com/office/drawing/2014/main" id="{5AEC5EAB-6428-AF27-9774-A065C7EC021F}"/>
                </a:ext>
              </a:extLst>
            </p:cNvPr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>
              <a:extLst>
                <a:ext uri="{FF2B5EF4-FFF2-40B4-BE49-F238E27FC236}">
                  <a16:creationId xmlns:a16="http://schemas.microsoft.com/office/drawing/2014/main" id="{135EA66D-976B-C8B4-A1A8-C36268787DE8}"/>
                </a:ext>
              </a:extLst>
            </p:cNvPr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>
              <a:extLst>
                <a:ext uri="{FF2B5EF4-FFF2-40B4-BE49-F238E27FC236}">
                  <a16:creationId xmlns:a16="http://schemas.microsoft.com/office/drawing/2014/main" id="{C1C512A8-1B08-97DA-62C5-0A0A3E364A22}"/>
                </a:ext>
              </a:extLst>
            </p:cNvPr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>
              <a:extLst>
                <a:ext uri="{FF2B5EF4-FFF2-40B4-BE49-F238E27FC236}">
                  <a16:creationId xmlns:a16="http://schemas.microsoft.com/office/drawing/2014/main" id="{50AC03ED-AFA6-4D51-887C-C75A68E9DEC7}"/>
                </a:ext>
              </a:extLst>
            </p:cNvPr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>
              <a:extLst>
                <a:ext uri="{FF2B5EF4-FFF2-40B4-BE49-F238E27FC236}">
                  <a16:creationId xmlns:a16="http://schemas.microsoft.com/office/drawing/2014/main" id="{5BE1B68B-5BFD-19A9-5786-FC0EB3EAF18C}"/>
                </a:ext>
              </a:extLst>
            </p:cNvPr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>
              <a:extLst>
                <a:ext uri="{FF2B5EF4-FFF2-40B4-BE49-F238E27FC236}">
                  <a16:creationId xmlns:a16="http://schemas.microsoft.com/office/drawing/2014/main" id="{6348C58A-3F48-F01C-41F2-4F33A094C7F3}"/>
                </a:ext>
              </a:extLst>
            </p:cNvPr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>
              <a:extLst>
                <a:ext uri="{FF2B5EF4-FFF2-40B4-BE49-F238E27FC236}">
                  <a16:creationId xmlns:a16="http://schemas.microsoft.com/office/drawing/2014/main" id="{C8096341-A53C-3F51-655E-A2D9AC3B2FC1}"/>
                </a:ext>
              </a:extLst>
            </p:cNvPr>
            <p:cNvSpPr/>
            <p:nvPr/>
          </p:nvSpPr>
          <p:spPr>
            <a:xfrm>
              <a:off x="8281925" y="-11387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>
              <a:extLst>
                <a:ext uri="{FF2B5EF4-FFF2-40B4-BE49-F238E27FC236}">
                  <a16:creationId xmlns:a16="http://schemas.microsoft.com/office/drawing/2014/main" id="{3DA6DD61-94B7-DEDA-04C5-19FFE6539EB6}"/>
                </a:ext>
              </a:extLst>
            </p:cNvPr>
            <p:cNvSpPr/>
            <p:nvPr/>
          </p:nvSpPr>
          <p:spPr>
            <a:xfrm>
              <a:off x="8737681" y="4975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61;p44">
            <a:extLst>
              <a:ext uri="{FF2B5EF4-FFF2-40B4-BE49-F238E27FC236}">
                <a16:creationId xmlns:a16="http://schemas.microsoft.com/office/drawing/2014/main" id="{B5944DD1-0AE3-E75D-103F-AE33C83E4738}"/>
              </a:ext>
            </a:extLst>
          </p:cNvPr>
          <p:cNvSpPr txBox="1">
            <a:spLocks/>
          </p:cNvSpPr>
          <p:nvPr/>
        </p:nvSpPr>
        <p:spPr>
          <a:xfrm>
            <a:off x="1146118" y="1705696"/>
            <a:ext cx="7980052" cy="11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 Medium"/>
              <a:buNone/>
              <a:defRPr sz="7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400" spc="-150" dirty="0"/>
              <a:t>Database and Backend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418551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7"/>
          <p:cNvSpPr txBox="1">
            <a:spLocks noGrp="1"/>
          </p:cNvSpPr>
          <p:nvPr>
            <p:ph type="title"/>
          </p:nvPr>
        </p:nvSpPr>
        <p:spPr>
          <a:xfrm>
            <a:off x="516030" y="562975"/>
            <a:ext cx="828684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did we come up with the  </a:t>
            </a:r>
            <a:r>
              <a:rPr lang="en" b="0" i="1" dirty="0"/>
              <a:t>database?</a:t>
            </a:r>
            <a:endParaRPr b="0" i="1" dirty="0"/>
          </a:p>
        </p:txBody>
      </p:sp>
      <p:sp>
        <p:nvSpPr>
          <p:cNvPr id="844" name="Google Shape;844;p47"/>
          <p:cNvSpPr txBox="1"/>
          <p:nvPr/>
        </p:nvSpPr>
        <p:spPr>
          <a:xfrm>
            <a:off x="1120125" y="1759075"/>
            <a:ext cx="1980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1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5" name="Google Shape;845;p47"/>
          <p:cNvSpPr txBox="1"/>
          <p:nvPr/>
        </p:nvSpPr>
        <p:spPr>
          <a:xfrm>
            <a:off x="3579896" y="1759075"/>
            <a:ext cx="1984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2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6" name="Google Shape;846;p47"/>
          <p:cNvSpPr txBox="1"/>
          <p:nvPr/>
        </p:nvSpPr>
        <p:spPr>
          <a:xfrm>
            <a:off x="6041626" y="1759075"/>
            <a:ext cx="1984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3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9" name="Google Shape;849;p47"/>
          <p:cNvSpPr txBox="1"/>
          <p:nvPr/>
        </p:nvSpPr>
        <p:spPr>
          <a:xfrm>
            <a:off x="6041626" y="3477749"/>
            <a:ext cx="1984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0" name="Google Shape;850;p47"/>
          <p:cNvSpPr txBox="1"/>
          <p:nvPr/>
        </p:nvSpPr>
        <p:spPr>
          <a:xfrm>
            <a:off x="6043627" y="2149675"/>
            <a:ext cx="19860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Specified the different colletions and fields</a:t>
            </a:r>
            <a:endParaRPr sz="1200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851" name="Google Shape;851;p47"/>
          <p:cNvSpPr txBox="1"/>
          <p:nvPr/>
        </p:nvSpPr>
        <p:spPr>
          <a:xfrm>
            <a:off x="1118175" y="2149675"/>
            <a:ext cx="1984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Selected the appropiate db which is mongodb</a:t>
            </a:r>
            <a:endParaRPr sz="1200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852" name="Google Shape;852;p47"/>
          <p:cNvSpPr txBox="1"/>
          <p:nvPr/>
        </p:nvSpPr>
        <p:spPr>
          <a:xfrm>
            <a:off x="3579007" y="2149675"/>
            <a:ext cx="19860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Created a cluster and a database with mongo db</a:t>
            </a:r>
            <a:endParaRPr sz="1200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853" name="Google Shape;853;p47"/>
          <p:cNvSpPr txBox="1"/>
          <p:nvPr/>
        </p:nvSpPr>
        <p:spPr>
          <a:xfrm>
            <a:off x="6043602" y="3857100"/>
            <a:ext cx="19860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Wrote the backend code with </a:t>
            </a:r>
            <a:r>
              <a:rPr lang="en-US" sz="1200" dirty="0" err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nodejs</a:t>
            </a:r>
            <a:r>
              <a:rPr lang="en-US" sz="1200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</a:p>
        </p:txBody>
      </p:sp>
      <p:sp>
        <p:nvSpPr>
          <p:cNvPr id="854" name="Google Shape;854;p47"/>
          <p:cNvSpPr txBox="1"/>
          <p:nvPr/>
        </p:nvSpPr>
        <p:spPr>
          <a:xfrm>
            <a:off x="1114375" y="3629249"/>
            <a:ext cx="1984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Supports API for data deletion or export</a:t>
            </a:r>
            <a:endParaRPr sz="1200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855" name="Google Shape;855;p47"/>
          <p:cNvSpPr txBox="1"/>
          <p:nvPr/>
        </p:nvSpPr>
        <p:spPr>
          <a:xfrm>
            <a:off x="3578996" y="3625738"/>
            <a:ext cx="19860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Uses secure background tasks and permission handling</a:t>
            </a:r>
            <a:endParaRPr sz="1200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856" name="Google Shape;856;p47"/>
          <p:cNvSpPr/>
          <p:nvPr/>
        </p:nvSpPr>
        <p:spPr>
          <a:xfrm>
            <a:off x="2019025" y="1507975"/>
            <a:ext cx="174900" cy="174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7"/>
          <p:cNvSpPr/>
          <p:nvPr/>
        </p:nvSpPr>
        <p:spPr>
          <a:xfrm>
            <a:off x="4484550" y="1507975"/>
            <a:ext cx="174900" cy="174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7"/>
          <p:cNvSpPr/>
          <p:nvPr/>
        </p:nvSpPr>
        <p:spPr>
          <a:xfrm>
            <a:off x="6950075" y="1507975"/>
            <a:ext cx="174900" cy="174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7"/>
          <p:cNvSpPr/>
          <p:nvPr/>
        </p:nvSpPr>
        <p:spPr>
          <a:xfrm>
            <a:off x="2019025" y="3215400"/>
            <a:ext cx="174900" cy="174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7"/>
          <p:cNvSpPr/>
          <p:nvPr/>
        </p:nvSpPr>
        <p:spPr>
          <a:xfrm>
            <a:off x="4484550" y="3215400"/>
            <a:ext cx="174900" cy="174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7"/>
          <p:cNvSpPr/>
          <p:nvPr/>
        </p:nvSpPr>
        <p:spPr>
          <a:xfrm>
            <a:off x="6950075" y="3215400"/>
            <a:ext cx="174900" cy="174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2" name="Google Shape;862;p47"/>
          <p:cNvCxnSpPr>
            <a:stCxn id="856" idx="6"/>
            <a:endCxn id="857" idx="2"/>
          </p:cNvCxnSpPr>
          <p:nvPr/>
        </p:nvCxnSpPr>
        <p:spPr>
          <a:xfrm>
            <a:off x="2193925" y="1595425"/>
            <a:ext cx="229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47"/>
          <p:cNvCxnSpPr>
            <a:stCxn id="857" idx="6"/>
            <a:endCxn id="858" idx="6"/>
          </p:cNvCxnSpPr>
          <p:nvPr/>
        </p:nvCxnSpPr>
        <p:spPr>
          <a:xfrm>
            <a:off x="4659450" y="1595425"/>
            <a:ext cx="24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4" name="Google Shape;864;p47"/>
          <p:cNvCxnSpPr>
            <a:stCxn id="858" idx="6"/>
            <a:endCxn id="861" idx="6"/>
          </p:cNvCxnSpPr>
          <p:nvPr/>
        </p:nvCxnSpPr>
        <p:spPr>
          <a:xfrm>
            <a:off x="7124975" y="1595425"/>
            <a:ext cx="600" cy="1707300"/>
          </a:xfrm>
          <a:prstGeom prst="bentConnector3">
            <a:avLst>
              <a:gd name="adj1" fmla="val 1792708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47"/>
          <p:cNvCxnSpPr>
            <a:stCxn id="861" idx="2"/>
            <a:endCxn id="860" idx="6"/>
          </p:cNvCxnSpPr>
          <p:nvPr/>
        </p:nvCxnSpPr>
        <p:spPr>
          <a:xfrm rot="10800000">
            <a:off x="4659575" y="3302850"/>
            <a:ext cx="229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6" name="Google Shape;866;p47"/>
          <p:cNvCxnSpPr>
            <a:stCxn id="860" idx="2"/>
            <a:endCxn id="859" idx="6"/>
          </p:cNvCxnSpPr>
          <p:nvPr/>
        </p:nvCxnSpPr>
        <p:spPr>
          <a:xfrm rot="10800000">
            <a:off x="2194050" y="3302850"/>
            <a:ext cx="229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/>
          <p:cNvSpPr txBox="1">
            <a:spLocks noGrp="1"/>
          </p:cNvSpPr>
          <p:nvPr>
            <p:ph type="title"/>
          </p:nvPr>
        </p:nvSpPr>
        <p:spPr>
          <a:xfrm>
            <a:off x="1020665" y="55108"/>
            <a:ext cx="4635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1" dirty="0">
                <a:latin typeface="Poppins Medium"/>
                <a:ea typeface="Poppins Medium"/>
                <a:cs typeface="Poppins Medium"/>
                <a:sym typeface="Poppins Medium"/>
              </a:rPr>
              <a:t>DB image</a:t>
            </a:r>
            <a:endParaRPr b="0" i="1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>
          <a:extLst>
            <a:ext uri="{FF2B5EF4-FFF2-40B4-BE49-F238E27FC236}">
              <a16:creationId xmlns:a16="http://schemas.microsoft.com/office/drawing/2014/main" id="{2E31540C-DA64-E0ED-68E6-DE0015FB1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4">
            <a:extLst>
              <a:ext uri="{FF2B5EF4-FFF2-40B4-BE49-F238E27FC236}">
                <a16:creationId xmlns:a16="http://schemas.microsoft.com/office/drawing/2014/main" id="{501FEC0F-6BCB-E6EB-E82E-62FAEA8CC5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1208" y="2745772"/>
            <a:ext cx="6330653" cy="11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NGULEFAC THEODORE</a:t>
            </a:r>
            <a:endParaRPr sz="2400" dirty="0"/>
          </a:p>
        </p:txBody>
      </p:sp>
      <p:grpSp>
        <p:nvGrpSpPr>
          <p:cNvPr id="763" name="Google Shape;763;p44">
            <a:extLst>
              <a:ext uri="{FF2B5EF4-FFF2-40B4-BE49-F238E27FC236}">
                <a16:creationId xmlns:a16="http://schemas.microsoft.com/office/drawing/2014/main" id="{91B70E91-54ED-3DB0-6DFC-F8A91504930D}"/>
              </a:ext>
            </a:extLst>
          </p:cNvPr>
          <p:cNvGrpSpPr/>
          <p:nvPr/>
        </p:nvGrpSpPr>
        <p:grpSpPr>
          <a:xfrm>
            <a:off x="1150389" y="2917125"/>
            <a:ext cx="5881079" cy="99226"/>
            <a:chOff x="1150389" y="2917125"/>
            <a:chExt cx="5881079" cy="99226"/>
          </a:xfrm>
        </p:grpSpPr>
        <p:cxnSp>
          <p:nvCxnSpPr>
            <p:cNvPr id="764" name="Google Shape;764;p44">
              <a:extLst>
                <a:ext uri="{FF2B5EF4-FFF2-40B4-BE49-F238E27FC236}">
                  <a16:creationId xmlns:a16="http://schemas.microsoft.com/office/drawing/2014/main" id="{FB144258-EAD6-4C75-A986-1B011B9973B5}"/>
                </a:ext>
              </a:extLst>
            </p:cNvPr>
            <p:cNvCxnSpPr/>
            <p:nvPr/>
          </p:nvCxnSpPr>
          <p:spPr>
            <a:xfrm>
              <a:off x="1150389" y="2966754"/>
              <a:ext cx="578187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5" name="Google Shape;765;p44">
              <a:extLst>
                <a:ext uri="{FF2B5EF4-FFF2-40B4-BE49-F238E27FC236}">
                  <a16:creationId xmlns:a16="http://schemas.microsoft.com/office/drawing/2014/main" id="{B19A5963-4D6E-5F86-B333-DB7FF659185F}"/>
                </a:ext>
              </a:extLst>
            </p:cNvPr>
            <p:cNvSpPr/>
            <p:nvPr/>
          </p:nvSpPr>
          <p:spPr>
            <a:xfrm>
              <a:off x="6932242" y="291712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4">
            <a:extLst>
              <a:ext uri="{FF2B5EF4-FFF2-40B4-BE49-F238E27FC236}">
                <a16:creationId xmlns:a16="http://schemas.microsoft.com/office/drawing/2014/main" id="{B7C84DE3-7A98-0C7F-4987-27CAE9809071}"/>
              </a:ext>
            </a:extLst>
          </p:cNvPr>
          <p:cNvGrpSpPr/>
          <p:nvPr/>
        </p:nvGrpSpPr>
        <p:grpSpPr>
          <a:xfrm>
            <a:off x="5301525" y="-11387"/>
            <a:ext cx="5630600" cy="4934294"/>
            <a:chOff x="5301525" y="-11387"/>
            <a:chExt cx="5630600" cy="4934294"/>
          </a:xfrm>
        </p:grpSpPr>
        <p:sp>
          <p:nvSpPr>
            <p:cNvPr id="767" name="Google Shape;767;p44">
              <a:extLst>
                <a:ext uri="{FF2B5EF4-FFF2-40B4-BE49-F238E27FC236}">
                  <a16:creationId xmlns:a16="http://schemas.microsoft.com/office/drawing/2014/main" id="{72961BE5-6990-29AD-CDEA-F596C1870E15}"/>
                </a:ext>
              </a:extLst>
            </p:cNvPr>
            <p:cNvSpPr/>
            <p:nvPr/>
          </p:nvSpPr>
          <p:spPr>
            <a:xfrm>
              <a:off x="5301525" y="43111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>
              <a:extLst>
                <a:ext uri="{FF2B5EF4-FFF2-40B4-BE49-F238E27FC236}">
                  <a16:creationId xmlns:a16="http://schemas.microsoft.com/office/drawing/2014/main" id="{F1FCD455-74ED-92DA-78E3-6EA7C42F9E98}"/>
                </a:ext>
              </a:extLst>
            </p:cNvPr>
            <p:cNvSpPr/>
            <p:nvPr/>
          </p:nvSpPr>
          <p:spPr>
            <a:xfrm>
              <a:off x="8787278" y="5968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>
              <a:extLst>
                <a:ext uri="{FF2B5EF4-FFF2-40B4-BE49-F238E27FC236}">
                  <a16:creationId xmlns:a16="http://schemas.microsoft.com/office/drawing/2014/main" id="{40CA81F2-D718-29A9-1445-3AAF8F1C0FEE}"/>
                </a:ext>
              </a:extLst>
            </p:cNvPr>
            <p:cNvSpPr/>
            <p:nvPr/>
          </p:nvSpPr>
          <p:spPr>
            <a:xfrm>
              <a:off x="7262067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>
              <a:extLst>
                <a:ext uri="{FF2B5EF4-FFF2-40B4-BE49-F238E27FC236}">
                  <a16:creationId xmlns:a16="http://schemas.microsoft.com/office/drawing/2014/main" id="{E4C63F7F-103D-08F3-26D1-7ED2F9C8E8CB}"/>
                </a:ext>
              </a:extLst>
            </p:cNvPr>
            <p:cNvSpPr/>
            <p:nvPr/>
          </p:nvSpPr>
          <p:spPr>
            <a:xfrm rot="5400000">
              <a:off x="7817001" y="-195205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>
              <a:extLst>
                <a:ext uri="{FF2B5EF4-FFF2-40B4-BE49-F238E27FC236}">
                  <a16:creationId xmlns:a16="http://schemas.microsoft.com/office/drawing/2014/main" id="{9140F98B-878A-6A31-6D74-FAFE1C8EBCBD}"/>
                </a:ext>
              </a:extLst>
            </p:cNvPr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2" name="Google Shape;772;p44">
              <a:extLst>
                <a:ext uri="{FF2B5EF4-FFF2-40B4-BE49-F238E27FC236}">
                  <a16:creationId xmlns:a16="http://schemas.microsoft.com/office/drawing/2014/main" id="{065FB212-71D7-C844-7503-B559EB8AFCF6}"/>
                </a:ext>
              </a:extLst>
            </p:cNvPr>
            <p:cNvCxnSpPr/>
            <p:nvPr/>
          </p:nvCxnSpPr>
          <p:spPr>
            <a:xfrm>
              <a:off x="7994050" y="267950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3" name="Google Shape;773;p44">
              <a:extLst>
                <a:ext uri="{FF2B5EF4-FFF2-40B4-BE49-F238E27FC236}">
                  <a16:creationId xmlns:a16="http://schemas.microsoft.com/office/drawing/2014/main" id="{296E173C-F484-E0CD-A1BF-FF0439E51AA3}"/>
                </a:ext>
              </a:extLst>
            </p:cNvPr>
            <p:cNvSpPr/>
            <p:nvPr/>
          </p:nvSpPr>
          <p:spPr>
            <a:xfrm>
              <a:off x="7944443" y="365644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>
              <a:extLst>
                <a:ext uri="{FF2B5EF4-FFF2-40B4-BE49-F238E27FC236}">
                  <a16:creationId xmlns:a16="http://schemas.microsoft.com/office/drawing/2014/main" id="{4232FCFF-F25A-0226-ADEF-C1D90C570D42}"/>
                </a:ext>
              </a:extLst>
            </p:cNvPr>
            <p:cNvSpPr/>
            <p:nvPr/>
          </p:nvSpPr>
          <p:spPr>
            <a:xfrm flipH="1">
              <a:off x="8787284" y="2038366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>
              <a:extLst>
                <a:ext uri="{FF2B5EF4-FFF2-40B4-BE49-F238E27FC236}">
                  <a16:creationId xmlns:a16="http://schemas.microsoft.com/office/drawing/2014/main" id="{DAD9D255-9317-DA2D-9002-5F19B123A7AB}"/>
                </a:ext>
              </a:extLst>
            </p:cNvPr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>
              <a:extLst>
                <a:ext uri="{FF2B5EF4-FFF2-40B4-BE49-F238E27FC236}">
                  <a16:creationId xmlns:a16="http://schemas.microsoft.com/office/drawing/2014/main" id="{B96FC555-1FC9-E3BF-6495-B7B23835FA89}"/>
                </a:ext>
              </a:extLst>
            </p:cNvPr>
            <p:cNvSpPr/>
            <p:nvPr/>
          </p:nvSpPr>
          <p:spPr>
            <a:xfrm flipH="1">
              <a:off x="8737686" y="2029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>
              <a:extLst>
                <a:ext uri="{FF2B5EF4-FFF2-40B4-BE49-F238E27FC236}">
                  <a16:creationId xmlns:a16="http://schemas.microsoft.com/office/drawing/2014/main" id="{81316339-F0D7-D49D-5007-23F094BA3C49}"/>
                </a:ext>
              </a:extLst>
            </p:cNvPr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>
              <a:extLst>
                <a:ext uri="{FF2B5EF4-FFF2-40B4-BE49-F238E27FC236}">
                  <a16:creationId xmlns:a16="http://schemas.microsoft.com/office/drawing/2014/main" id="{A1BCEEBB-00E9-EA4F-97C7-6DC0D7D133CA}"/>
                </a:ext>
              </a:extLst>
            </p:cNvPr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>
              <a:extLst>
                <a:ext uri="{FF2B5EF4-FFF2-40B4-BE49-F238E27FC236}">
                  <a16:creationId xmlns:a16="http://schemas.microsoft.com/office/drawing/2014/main" id="{E73385C6-71CC-0AEA-DCAC-62AFE5137FFC}"/>
                </a:ext>
              </a:extLst>
            </p:cNvPr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>
              <a:extLst>
                <a:ext uri="{FF2B5EF4-FFF2-40B4-BE49-F238E27FC236}">
                  <a16:creationId xmlns:a16="http://schemas.microsoft.com/office/drawing/2014/main" id="{E1B76586-B73B-FD38-1C16-F6C0C97AEFD3}"/>
                </a:ext>
              </a:extLst>
            </p:cNvPr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>
              <a:extLst>
                <a:ext uri="{FF2B5EF4-FFF2-40B4-BE49-F238E27FC236}">
                  <a16:creationId xmlns:a16="http://schemas.microsoft.com/office/drawing/2014/main" id="{80049D01-7F48-2A71-0FF4-6080707F4FBB}"/>
                </a:ext>
              </a:extLst>
            </p:cNvPr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>
              <a:extLst>
                <a:ext uri="{FF2B5EF4-FFF2-40B4-BE49-F238E27FC236}">
                  <a16:creationId xmlns:a16="http://schemas.microsoft.com/office/drawing/2014/main" id="{C61DADBC-E9BE-8AE9-A865-FA499A1BA7C8}"/>
                </a:ext>
              </a:extLst>
            </p:cNvPr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>
              <a:extLst>
                <a:ext uri="{FF2B5EF4-FFF2-40B4-BE49-F238E27FC236}">
                  <a16:creationId xmlns:a16="http://schemas.microsoft.com/office/drawing/2014/main" id="{64CEC186-CEB1-3BE4-CFCC-B916B8BDB055}"/>
                </a:ext>
              </a:extLst>
            </p:cNvPr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>
              <a:extLst>
                <a:ext uri="{FF2B5EF4-FFF2-40B4-BE49-F238E27FC236}">
                  <a16:creationId xmlns:a16="http://schemas.microsoft.com/office/drawing/2014/main" id="{0212AF08-A378-3E14-1D4B-8687A34B4FC7}"/>
                </a:ext>
              </a:extLst>
            </p:cNvPr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>
              <a:extLst>
                <a:ext uri="{FF2B5EF4-FFF2-40B4-BE49-F238E27FC236}">
                  <a16:creationId xmlns:a16="http://schemas.microsoft.com/office/drawing/2014/main" id="{3862D9A9-B607-A2A6-4EA9-DB5F7C5FDB83}"/>
                </a:ext>
              </a:extLst>
            </p:cNvPr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>
              <a:extLst>
                <a:ext uri="{FF2B5EF4-FFF2-40B4-BE49-F238E27FC236}">
                  <a16:creationId xmlns:a16="http://schemas.microsoft.com/office/drawing/2014/main" id="{4EBF6D16-911A-2374-0C36-8784EA4838AE}"/>
                </a:ext>
              </a:extLst>
            </p:cNvPr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>
              <a:extLst>
                <a:ext uri="{FF2B5EF4-FFF2-40B4-BE49-F238E27FC236}">
                  <a16:creationId xmlns:a16="http://schemas.microsoft.com/office/drawing/2014/main" id="{9A09877C-214E-956D-7402-AD34308E85A8}"/>
                </a:ext>
              </a:extLst>
            </p:cNvPr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>
              <a:extLst>
                <a:ext uri="{FF2B5EF4-FFF2-40B4-BE49-F238E27FC236}">
                  <a16:creationId xmlns:a16="http://schemas.microsoft.com/office/drawing/2014/main" id="{B5569603-C199-B24F-7ED6-8015D3248F1F}"/>
                </a:ext>
              </a:extLst>
            </p:cNvPr>
            <p:cNvSpPr/>
            <p:nvPr/>
          </p:nvSpPr>
          <p:spPr>
            <a:xfrm>
              <a:off x="8281925" y="-11387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>
              <a:extLst>
                <a:ext uri="{FF2B5EF4-FFF2-40B4-BE49-F238E27FC236}">
                  <a16:creationId xmlns:a16="http://schemas.microsoft.com/office/drawing/2014/main" id="{D8A2FDF1-A4AB-7628-472E-80380CDABCB7}"/>
                </a:ext>
              </a:extLst>
            </p:cNvPr>
            <p:cNvSpPr/>
            <p:nvPr/>
          </p:nvSpPr>
          <p:spPr>
            <a:xfrm>
              <a:off x="8737681" y="4975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4">
            <a:extLst>
              <a:ext uri="{FF2B5EF4-FFF2-40B4-BE49-F238E27FC236}">
                <a16:creationId xmlns:a16="http://schemas.microsoft.com/office/drawing/2014/main" id="{F633E620-3632-80BA-F93C-823097B14375}"/>
              </a:ext>
            </a:extLst>
          </p:cNvPr>
          <p:cNvGrpSpPr/>
          <p:nvPr/>
        </p:nvGrpSpPr>
        <p:grpSpPr>
          <a:xfrm rot="10800000">
            <a:off x="-1791950" y="-48262"/>
            <a:ext cx="5630600" cy="4934294"/>
            <a:chOff x="5301525" y="-11387"/>
            <a:chExt cx="5630600" cy="4934294"/>
          </a:xfrm>
        </p:grpSpPr>
        <p:sp>
          <p:nvSpPr>
            <p:cNvPr id="791" name="Google Shape;791;p44">
              <a:extLst>
                <a:ext uri="{FF2B5EF4-FFF2-40B4-BE49-F238E27FC236}">
                  <a16:creationId xmlns:a16="http://schemas.microsoft.com/office/drawing/2014/main" id="{D86E4EDC-2A9B-0B14-D862-BE049591C3BD}"/>
                </a:ext>
              </a:extLst>
            </p:cNvPr>
            <p:cNvSpPr/>
            <p:nvPr/>
          </p:nvSpPr>
          <p:spPr>
            <a:xfrm>
              <a:off x="5301525" y="43111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>
              <a:extLst>
                <a:ext uri="{FF2B5EF4-FFF2-40B4-BE49-F238E27FC236}">
                  <a16:creationId xmlns:a16="http://schemas.microsoft.com/office/drawing/2014/main" id="{E2FA1EF2-473A-98BD-872D-3403DC999E42}"/>
                </a:ext>
              </a:extLst>
            </p:cNvPr>
            <p:cNvSpPr/>
            <p:nvPr/>
          </p:nvSpPr>
          <p:spPr>
            <a:xfrm>
              <a:off x="8787278" y="5968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>
              <a:extLst>
                <a:ext uri="{FF2B5EF4-FFF2-40B4-BE49-F238E27FC236}">
                  <a16:creationId xmlns:a16="http://schemas.microsoft.com/office/drawing/2014/main" id="{74A681DE-5CC9-E897-6BD3-721E2A38BB74}"/>
                </a:ext>
              </a:extLst>
            </p:cNvPr>
            <p:cNvSpPr/>
            <p:nvPr/>
          </p:nvSpPr>
          <p:spPr>
            <a:xfrm>
              <a:off x="7252892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>
              <a:extLst>
                <a:ext uri="{FF2B5EF4-FFF2-40B4-BE49-F238E27FC236}">
                  <a16:creationId xmlns:a16="http://schemas.microsoft.com/office/drawing/2014/main" id="{6055891A-DDB6-4406-6430-577E7612DEE5}"/>
                </a:ext>
              </a:extLst>
            </p:cNvPr>
            <p:cNvSpPr/>
            <p:nvPr/>
          </p:nvSpPr>
          <p:spPr>
            <a:xfrm rot="5400000">
              <a:off x="7817001" y="-195205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>
              <a:extLst>
                <a:ext uri="{FF2B5EF4-FFF2-40B4-BE49-F238E27FC236}">
                  <a16:creationId xmlns:a16="http://schemas.microsoft.com/office/drawing/2014/main" id="{3367FDC3-58CE-447F-F74D-04910A90FE4F}"/>
                </a:ext>
              </a:extLst>
            </p:cNvPr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6" name="Google Shape;796;p44">
              <a:extLst>
                <a:ext uri="{FF2B5EF4-FFF2-40B4-BE49-F238E27FC236}">
                  <a16:creationId xmlns:a16="http://schemas.microsoft.com/office/drawing/2014/main" id="{BEAD2243-F5BC-614D-887C-7B7D68C938B8}"/>
                </a:ext>
              </a:extLst>
            </p:cNvPr>
            <p:cNvCxnSpPr/>
            <p:nvPr/>
          </p:nvCxnSpPr>
          <p:spPr>
            <a:xfrm>
              <a:off x="7994050" y="267950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7" name="Google Shape;797;p44">
              <a:extLst>
                <a:ext uri="{FF2B5EF4-FFF2-40B4-BE49-F238E27FC236}">
                  <a16:creationId xmlns:a16="http://schemas.microsoft.com/office/drawing/2014/main" id="{2BF43847-DC15-509A-E835-BA5734952FBF}"/>
                </a:ext>
              </a:extLst>
            </p:cNvPr>
            <p:cNvSpPr/>
            <p:nvPr/>
          </p:nvSpPr>
          <p:spPr>
            <a:xfrm>
              <a:off x="7944443" y="365644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>
              <a:extLst>
                <a:ext uri="{FF2B5EF4-FFF2-40B4-BE49-F238E27FC236}">
                  <a16:creationId xmlns:a16="http://schemas.microsoft.com/office/drawing/2014/main" id="{5DED3447-A025-F8FF-B501-5A4F8CB09DDF}"/>
                </a:ext>
              </a:extLst>
            </p:cNvPr>
            <p:cNvSpPr/>
            <p:nvPr/>
          </p:nvSpPr>
          <p:spPr>
            <a:xfrm flipH="1">
              <a:off x="8787284" y="2038366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>
              <a:extLst>
                <a:ext uri="{FF2B5EF4-FFF2-40B4-BE49-F238E27FC236}">
                  <a16:creationId xmlns:a16="http://schemas.microsoft.com/office/drawing/2014/main" id="{3DE0577B-82A5-9188-03DC-A24CC53B8FCD}"/>
                </a:ext>
              </a:extLst>
            </p:cNvPr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>
              <a:extLst>
                <a:ext uri="{FF2B5EF4-FFF2-40B4-BE49-F238E27FC236}">
                  <a16:creationId xmlns:a16="http://schemas.microsoft.com/office/drawing/2014/main" id="{158A1B90-9595-5FA4-45C9-821879CA3C3E}"/>
                </a:ext>
              </a:extLst>
            </p:cNvPr>
            <p:cNvSpPr/>
            <p:nvPr/>
          </p:nvSpPr>
          <p:spPr>
            <a:xfrm flipH="1">
              <a:off x="8737686" y="2029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>
              <a:extLst>
                <a:ext uri="{FF2B5EF4-FFF2-40B4-BE49-F238E27FC236}">
                  <a16:creationId xmlns:a16="http://schemas.microsoft.com/office/drawing/2014/main" id="{2274DFB3-34AF-4293-9290-ECB9F7C39785}"/>
                </a:ext>
              </a:extLst>
            </p:cNvPr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>
              <a:extLst>
                <a:ext uri="{FF2B5EF4-FFF2-40B4-BE49-F238E27FC236}">
                  <a16:creationId xmlns:a16="http://schemas.microsoft.com/office/drawing/2014/main" id="{49379C34-92B0-5E24-E084-A9D1A9DFFAFA}"/>
                </a:ext>
              </a:extLst>
            </p:cNvPr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>
              <a:extLst>
                <a:ext uri="{FF2B5EF4-FFF2-40B4-BE49-F238E27FC236}">
                  <a16:creationId xmlns:a16="http://schemas.microsoft.com/office/drawing/2014/main" id="{1FC4C921-9328-7955-7DD6-7AB456B1153E}"/>
                </a:ext>
              </a:extLst>
            </p:cNvPr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>
              <a:extLst>
                <a:ext uri="{FF2B5EF4-FFF2-40B4-BE49-F238E27FC236}">
                  <a16:creationId xmlns:a16="http://schemas.microsoft.com/office/drawing/2014/main" id="{1F440EB2-2666-FADF-2A36-25B7EA35304D}"/>
                </a:ext>
              </a:extLst>
            </p:cNvPr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>
              <a:extLst>
                <a:ext uri="{FF2B5EF4-FFF2-40B4-BE49-F238E27FC236}">
                  <a16:creationId xmlns:a16="http://schemas.microsoft.com/office/drawing/2014/main" id="{4125493B-F30C-263A-C20E-6F74FAFEEF85}"/>
                </a:ext>
              </a:extLst>
            </p:cNvPr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>
              <a:extLst>
                <a:ext uri="{FF2B5EF4-FFF2-40B4-BE49-F238E27FC236}">
                  <a16:creationId xmlns:a16="http://schemas.microsoft.com/office/drawing/2014/main" id="{9F919745-C221-0517-55EB-1FAAEDA66466}"/>
                </a:ext>
              </a:extLst>
            </p:cNvPr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>
              <a:extLst>
                <a:ext uri="{FF2B5EF4-FFF2-40B4-BE49-F238E27FC236}">
                  <a16:creationId xmlns:a16="http://schemas.microsoft.com/office/drawing/2014/main" id="{1307793F-BB8B-945C-C28C-3FF9D9F02721}"/>
                </a:ext>
              </a:extLst>
            </p:cNvPr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>
              <a:extLst>
                <a:ext uri="{FF2B5EF4-FFF2-40B4-BE49-F238E27FC236}">
                  <a16:creationId xmlns:a16="http://schemas.microsoft.com/office/drawing/2014/main" id="{F0011B44-8A2E-070B-7947-58D5C309E70A}"/>
                </a:ext>
              </a:extLst>
            </p:cNvPr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>
              <a:extLst>
                <a:ext uri="{FF2B5EF4-FFF2-40B4-BE49-F238E27FC236}">
                  <a16:creationId xmlns:a16="http://schemas.microsoft.com/office/drawing/2014/main" id="{A5BD7316-4FA9-06D0-7986-DF52A40AE5C2}"/>
                </a:ext>
              </a:extLst>
            </p:cNvPr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>
              <a:extLst>
                <a:ext uri="{FF2B5EF4-FFF2-40B4-BE49-F238E27FC236}">
                  <a16:creationId xmlns:a16="http://schemas.microsoft.com/office/drawing/2014/main" id="{3D03A2FD-F9DF-3126-C4F9-133B92E2A5AD}"/>
                </a:ext>
              </a:extLst>
            </p:cNvPr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>
              <a:extLst>
                <a:ext uri="{FF2B5EF4-FFF2-40B4-BE49-F238E27FC236}">
                  <a16:creationId xmlns:a16="http://schemas.microsoft.com/office/drawing/2014/main" id="{3CE800C5-B551-BE23-C9D8-753B118D16E9}"/>
                </a:ext>
              </a:extLst>
            </p:cNvPr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>
              <a:extLst>
                <a:ext uri="{FF2B5EF4-FFF2-40B4-BE49-F238E27FC236}">
                  <a16:creationId xmlns:a16="http://schemas.microsoft.com/office/drawing/2014/main" id="{B9AAE280-C042-54A4-4210-5BF792F24464}"/>
                </a:ext>
              </a:extLst>
            </p:cNvPr>
            <p:cNvSpPr/>
            <p:nvPr/>
          </p:nvSpPr>
          <p:spPr>
            <a:xfrm>
              <a:off x="8281925" y="-11387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>
              <a:extLst>
                <a:ext uri="{FF2B5EF4-FFF2-40B4-BE49-F238E27FC236}">
                  <a16:creationId xmlns:a16="http://schemas.microsoft.com/office/drawing/2014/main" id="{54C0B385-203A-4D46-5F17-9D2B70D2EE61}"/>
                </a:ext>
              </a:extLst>
            </p:cNvPr>
            <p:cNvSpPr/>
            <p:nvPr/>
          </p:nvSpPr>
          <p:spPr>
            <a:xfrm>
              <a:off x="8737681" y="4975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61;p44">
            <a:extLst>
              <a:ext uri="{FF2B5EF4-FFF2-40B4-BE49-F238E27FC236}">
                <a16:creationId xmlns:a16="http://schemas.microsoft.com/office/drawing/2014/main" id="{2632578A-288C-7C5D-4CBB-B3575B41D55A}"/>
              </a:ext>
            </a:extLst>
          </p:cNvPr>
          <p:cNvSpPr txBox="1">
            <a:spLocks/>
          </p:cNvSpPr>
          <p:nvPr/>
        </p:nvSpPr>
        <p:spPr>
          <a:xfrm>
            <a:off x="1206945" y="1669104"/>
            <a:ext cx="5736676" cy="11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 Medium"/>
              <a:buNone/>
              <a:defRPr sz="7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800" spc="-150" dirty="0"/>
              <a:t>Connecting DB to Backend </a:t>
            </a:r>
          </a:p>
        </p:txBody>
      </p:sp>
    </p:spTree>
    <p:extLst>
      <p:ext uri="{BB962C8B-B14F-4D97-AF65-F5344CB8AC3E}">
        <p14:creationId xmlns:p14="http://schemas.microsoft.com/office/powerpoint/2010/main" val="235166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>
          <a:extLst>
            <a:ext uri="{FF2B5EF4-FFF2-40B4-BE49-F238E27FC236}">
              <a16:creationId xmlns:a16="http://schemas.microsoft.com/office/drawing/2014/main" id="{9B30CA9B-2E87-D9D3-730A-15867FFDE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">
            <a:extLst>
              <a:ext uri="{FF2B5EF4-FFF2-40B4-BE49-F238E27FC236}">
                <a16:creationId xmlns:a16="http://schemas.microsoft.com/office/drawing/2014/main" id="{9633EEBB-A809-9047-2942-D02474310A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Connecting database to the </a:t>
            </a:r>
            <a:r>
              <a:rPr lang="en" b="0" i="1" dirty="0"/>
              <a:t>backend</a:t>
            </a:r>
            <a:endParaRPr b="0" i="1" dirty="0"/>
          </a:p>
        </p:txBody>
      </p:sp>
      <p:sp>
        <p:nvSpPr>
          <p:cNvPr id="600" name="Google Shape;600;p34">
            <a:extLst>
              <a:ext uri="{FF2B5EF4-FFF2-40B4-BE49-F238E27FC236}">
                <a16:creationId xmlns:a16="http://schemas.microsoft.com/office/drawing/2014/main" id="{367F67C0-AEA6-2634-1BE8-77D6DF91AE7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17818" y="1510750"/>
            <a:ext cx="2774023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1)Backend exposes RESTful APIs for metrics and feedback</a:t>
            </a:r>
            <a:endParaRPr dirty="0"/>
          </a:p>
        </p:txBody>
      </p:sp>
      <p:sp>
        <p:nvSpPr>
          <p:cNvPr id="601" name="Google Shape;601;p34">
            <a:extLst>
              <a:ext uri="{FF2B5EF4-FFF2-40B4-BE49-F238E27FC236}">
                <a16:creationId xmlns:a16="http://schemas.microsoft.com/office/drawing/2014/main" id="{43FE47D3-132D-21B8-FACE-69A85AAAD357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066852" y="1347400"/>
            <a:ext cx="3156023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2)Anonymous data is tagged with device_id</a:t>
            </a:r>
            <a:endParaRPr dirty="0"/>
          </a:p>
        </p:txBody>
      </p:sp>
      <p:sp>
        <p:nvSpPr>
          <p:cNvPr id="8" name="Google Shape;605;p34">
            <a:extLst>
              <a:ext uri="{FF2B5EF4-FFF2-40B4-BE49-F238E27FC236}">
                <a16:creationId xmlns:a16="http://schemas.microsoft.com/office/drawing/2014/main" id="{E2F12A30-CCE5-145D-1D15-5C6E70F04D2D}"/>
              </a:ext>
            </a:extLst>
          </p:cNvPr>
          <p:cNvSpPr txBox="1">
            <a:spLocks/>
          </p:cNvSpPr>
          <p:nvPr/>
        </p:nvSpPr>
        <p:spPr>
          <a:xfrm>
            <a:off x="2780853" y="2584251"/>
            <a:ext cx="3734247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3)On login backend links existing data to </a:t>
            </a:r>
            <a:r>
              <a:rPr lang="en-US" dirty="0" err="1"/>
              <a:t>user_id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5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>
          <a:extLst>
            <a:ext uri="{FF2B5EF4-FFF2-40B4-BE49-F238E27FC236}">
              <a16:creationId xmlns:a16="http://schemas.microsoft.com/office/drawing/2014/main" id="{608435A8-D407-3ACA-DE41-2CC307936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>
            <a:extLst>
              <a:ext uri="{FF2B5EF4-FFF2-40B4-BE49-F238E27FC236}">
                <a16:creationId xmlns:a16="http://schemas.microsoft.com/office/drawing/2014/main" id="{F036B1B2-BE16-1A63-CA71-4E450DD7C6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0665" y="55108"/>
            <a:ext cx="4635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1" dirty="0">
                <a:latin typeface="Poppins Medium"/>
                <a:ea typeface="Poppins Medium"/>
                <a:cs typeface="Poppins Medium"/>
                <a:sym typeface="Poppins Medium"/>
              </a:rPr>
              <a:t>Backend image or demo</a:t>
            </a:r>
            <a:endParaRPr b="0" i="1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7776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9"/>
          <p:cNvSpPr txBox="1">
            <a:spLocks noGrp="1"/>
          </p:cNvSpPr>
          <p:nvPr>
            <p:ph type="title"/>
          </p:nvPr>
        </p:nvSpPr>
        <p:spPr>
          <a:xfrm>
            <a:off x="869783" y="1655442"/>
            <a:ext cx="4086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878" name="Google Shape;878;p49"/>
          <p:cNvSpPr txBox="1">
            <a:spLocks noGrp="1"/>
          </p:cNvSpPr>
          <p:nvPr>
            <p:ph type="subTitle" idx="1"/>
          </p:nvPr>
        </p:nvSpPr>
        <p:spPr>
          <a:xfrm>
            <a:off x="1676312" y="3011855"/>
            <a:ext cx="3129600" cy="69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Do you have any questions?</a:t>
            </a:r>
            <a:endParaRPr sz="1600" dirty="0"/>
          </a:p>
        </p:txBody>
      </p:sp>
      <p:grpSp>
        <p:nvGrpSpPr>
          <p:cNvPr id="892" name="Google Shape;892;p49"/>
          <p:cNvGrpSpPr/>
          <p:nvPr/>
        </p:nvGrpSpPr>
        <p:grpSpPr>
          <a:xfrm>
            <a:off x="4351538" y="-22712"/>
            <a:ext cx="6580925" cy="4945619"/>
            <a:chOff x="4351538" y="-22712"/>
            <a:chExt cx="6580925" cy="4945619"/>
          </a:xfrm>
        </p:grpSpPr>
        <p:sp>
          <p:nvSpPr>
            <p:cNvPr id="893" name="Google Shape;893;p49"/>
            <p:cNvSpPr/>
            <p:nvPr/>
          </p:nvSpPr>
          <p:spPr>
            <a:xfrm rot="5400000">
              <a:off x="6364150" y="2102675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8787278" y="5872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 rot="5400000">
              <a:off x="7641819" y="-370387"/>
              <a:ext cx="32" cy="1280165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7" name="Google Shape;897;p49"/>
            <p:cNvCxnSpPr>
              <a:endCxn id="893" idx="1"/>
            </p:cNvCxnSpPr>
            <p:nvPr/>
          </p:nvCxnSpPr>
          <p:spPr>
            <a:xfrm>
              <a:off x="7689250" y="267875"/>
              <a:ext cx="0" cy="79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8" name="Google Shape;898;p49"/>
            <p:cNvSpPr/>
            <p:nvPr/>
          </p:nvSpPr>
          <p:spPr>
            <a:xfrm flipH="1">
              <a:off x="8787284" y="1953891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 flipH="1">
              <a:off x="8737686" y="18546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7639643" y="101843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5301338" y="43229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4351538" y="-22712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6957267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8282263" y="-22712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8737681" y="489876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8236567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B255B8D-6CD3-1670-75F6-72E0C4840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" y="3318463"/>
            <a:ext cx="4084674" cy="10821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B112F3B3-2D20-CA2A-2894-B88F00BF3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49">
            <a:extLst>
              <a:ext uri="{FF2B5EF4-FFF2-40B4-BE49-F238E27FC236}">
                <a16:creationId xmlns:a16="http://schemas.microsoft.com/office/drawing/2014/main" id="{0BD75ECD-4B14-7D5C-EECE-9A4FFD917095}"/>
              </a:ext>
            </a:extLst>
          </p:cNvPr>
          <p:cNvGrpSpPr/>
          <p:nvPr/>
        </p:nvGrpSpPr>
        <p:grpSpPr>
          <a:xfrm>
            <a:off x="4351538" y="-22712"/>
            <a:ext cx="6580925" cy="4945619"/>
            <a:chOff x="4351538" y="-22712"/>
            <a:chExt cx="6580925" cy="4945619"/>
          </a:xfrm>
        </p:grpSpPr>
        <p:sp>
          <p:nvSpPr>
            <p:cNvPr id="893" name="Google Shape;893;p49">
              <a:extLst>
                <a:ext uri="{FF2B5EF4-FFF2-40B4-BE49-F238E27FC236}">
                  <a16:creationId xmlns:a16="http://schemas.microsoft.com/office/drawing/2014/main" id="{191CD162-5C7E-462F-77D2-D2B427CCDC12}"/>
                </a:ext>
              </a:extLst>
            </p:cNvPr>
            <p:cNvSpPr/>
            <p:nvPr/>
          </p:nvSpPr>
          <p:spPr>
            <a:xfrm rot="5400000">
              <a:off x="6364150" y="2102675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>
              <a:extLst>
                <a:ext uri="{FF2B5EF4-FFF2-40B4-BE49-F238E27FC236}">
                  <a16:creationId xmlns:a16="http://schemas.microsoft.com/office/drawing/2014/main" id="{F2F72444-157E-3713-31A4-AF98982750D5}"/>
                </a:ext>
              </a:extLst>
            </p:cNvPr>
            <p:cNvSpPr/>
            <p:nvPr/>
          </p:nvSpPr>
          <p:spPr>
            <a:xfrm>
              <a:off x="8787278" y="5872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>
              <a:extLst>
                <a:ext uri="{FF2B5EF4-FFF2-40B4-BE49-F238E27FC236}">
                  <a16:creationId xmlns:a16="http://schemas.microsoft.com/office/drawing/2014/main" id="{34A12C90-E5CD-4B36-E09C-BADC6E3A5EB0}"/>
                </a:ext>
              </a:extLst>
            </p:cNvPr>
            <p:cNvSpPr/>
            <p:nvPr/>
          </p:nvSpPr>
          <p:spPr>
            <a:xfrm rot="5400000">
              <a:off x="7641819" y="-370387"/>
              <a:ext cx="32" cy="1280165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>
              <a:extLst>
                <a:ext uri="{FF2B5EF4-FFF2-40B4-BE49-F238E27FC236}">
                  <a16:creationId xmlns:a16="http://schemas.microsoft.com/office/drawing/2014/main" id="{65AF9294-3DBF-9CA3-6020-06BB70022699}"/>
                </a:ext>
              </a:extLst>
            </p:cNvPr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7" name="Google Shape;897;p49">
              <a:extLst>
                <a:ext uri="{FF2B5EF4-FFF2-40B4-BE49-F238E27FC236}">
                  <a16:creationId xmlns:a16="http://schemas.microsoft.com/office/drawing/2014/main" id="{4CE61454-8394-B056-4FC2-AAFD64493691}"/>
                </a:ext>
              </a:extLst>
            </p:cNvPr>
            <p:cNvCxnSpPr>
              <a:endCxn id="893" idx="1"/>
            </p:cNvCxnSpPr>
            <p:nvPr/>
          </p:nvCxnSpPr>
          <p:spPr>
            <a:xfrm>
              <a:off x="7689250" y="267875"/>
              <a:ext cx="0" cy="79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8" name="Google Shape;898;p49">
              <a:extLst>
                <a:ext uri="{FF2B5EF4-FFF2-40B4-BE49-F238E27FC236}">
                  <a16:creationId xmlns:a16="http://schemas.microsoft.com/office/drawing/2014/main" id="{176F343A-897C-5DA4-5350-075660B40F54}"/>
                </a:ext>
              </a:extLst>
            </p:cNvPr>
            <p:cNvSpPr/>
            <p:nvPr/>
          </p:nvSpPr>
          <p:spPr>
            <a:xfrm flipH="1">
              <a:off x="8787284" y="1953891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>
              <a:extLst>
                <a:ext uri="{FF2B5EF4-FFF2-40B4-BE49-F238E27FC236}">
                  <a16:creationId xmlns:a16="http://schemas.microsoft.com/office/drawing/2014/main" id="{9B1C7B41-B7F1-DBAD-F57F-CC30654ECD65}"/>
                </a:ext>
              </a:extLst>
            </p:cNvPr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>
              <a:extLst>
                <a:ext uri="{FF2B5EF4-FFF2-40B4-BE49-F238E27FC236}">
                  <a16:creationId xmlns:a16="http://schemas.microsoft.com/office/drawing/2014/main" id="{16795BEC-81AC-3F01-D0E3-356E50A4DBD8}"/>
                </a:ext>
              </a:extLst>
            </p:cNvPr>
            <p:cNvSpPr/>
            <p:nvPr/>
          </p:nvSpPr>
          <p:spPr>
            <a:xfrm flipH="1">
              <a:off x="8737686" y="18546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>
              <a:extLst>
                <a:ext uri="{FF2B5EF4-FFF2-40B4-BE49-F238E27FC236}">
                  <a16:creationId xmlns:a16="http://schemas.microsoft.com/office/drawing/2014/main" id="{549FD219-47C4-88F6-7451-89EBB86FE6FD}"/>
                </a:ext>
              </a:extLst>
            </p:cNvPr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>
              <a:extLst>
                <a:ext uri="{FF2B5EF4-FFF2-40B4-BE49-F238E27FC236}">
                  <a16:creationId xmlns:a16="http://schemas.microsoft.com/office/drawing/2014/main" id="{5C7B822D-26D2-5CA5-02D4-2C88CFC823DB}"/>
                </a:ext>
              </a:extLst>
            </p:cNvPr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>
              <a:extLst>
                <a:ext uri="{FF2B5EF4-FFF2-40B4-BE49-F238E27FC236}">
                  <a16:creationId xmlns:a16="http://schemas.microsoft.com/office/drawing/2014/main" id="{579CF86B-E400-81D0-4724-C935B41C3015}"/>
                </a:ext>
              </a:extLst>
            </p:cNvPr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>
              <a:extLst>
                <a:ext uri="{FF2B5EF4-FFF2-40B4-BE49-F238E27FC236}">
                  <a16:creationId xmlns:a16="http://schemas.microsoft.com/office/drawing/2014/main" id="{0655F6EF-3999-EF18-86F5-BACE1D746766}"/>
                </a:ext>
              </a:extLst>
            </p:cNvPr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>
              <a:extLst>
                <a:ext uri="{FF2B5EF4-FFF2-40B4-BE49-F238E27FC236}">
                  <a16:creationId xmlns:a16="http://schemas.microsoft.com/office/drawing/2014/main" id="{FD14ACC2-76CC-A95D-F6FD-1F5136277BDA}"/>
                </a:ext>
              </a:extLst>
            </p:cNvPr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>
              <a:extLst>
                <a:ext uri="{FF2B5EF4-FFF2-40B4-BE49-F238E27FC236}">
                  <a16:creationId xmlns:a16="http://schemas.microsoft.com/office/drawing/2014/main" id="{8A990DB4-F6C0-4142-CECF-CCA74AC495F0}"/>
                </a:ext>
              </a:extLst>
            </p:cNvPr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9">
              <a:extLst>
                <a:ext uri="{FF2B5EF4-FFF2-40B4-BE49-F238E27FC236}">
                  <a16:creationId xmlns:a16="http://schemas.microsoft.com/office/drawing/2014/main" id="{E3A23B03-36F9-5F45-5C48-D2439D6CA202}"/>
                </a:ext>
              </a:extLst>
            </p:cNvPr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9">
              <a:extLst>
                <a:ext uri="{FF2B5EF4-FFF2-40B4-BE49-F238E27FC236}">
                  <a16:creationId xmlns:a16="http://schemas.microsoft.com/office/drawing/2014/main" id="{B126CBE0-780A-DB7F-DA61-C64A98E054F7}"/>
                </a:ext>
              </a:extLst>
            </p:cNvPr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>
              <a:extLst>
                <a:ext uri="{FF2B5EF4-FFF2-40B4-BE49-F238E27FC236}">
                  <a16:creationId xmlns:a16="http://schemas.microsoft.com/office/drawing/2014/main" id="{28807045-BD39-2E2F-3D5B-032E2C5BBFD7}"/>
                </a:ext>
              </a:extLst>
            </p:cNvPr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>
              <a:extLst>
                <a:ext uri="{FF2B5EF4-FFF2-40B4-BE49-F238E27FC236}">
                  <a16:creationId xmlns:a16="http://schemas.microsoft.com/office/drawing/2014/main" id="{13122B79-28CB-D315-39E1-50E1CBCC034A}"/>
                </a:ext>
              </a:extLst>
            </p:cNvPr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>
              <a:extLst>
                <a:ext uri="{FF2B5EF4-FFF2-40B4-BE49-F238E27FC236}">
                  <a16:creationId xmlns:a16="http://schemas.microsoft.com/office/drawing/2014/main" id="{650732CC-CF0B-889E-DCF1-424914D3EA50}"/>
                </a:ext>
              </a:extLst>
            </p:cNvPr>
            <p:cNvSpPr/>
            <p:nvPr/>
          </p:nvSpPr>
          <p:spPr>
            <a:xfrm>
              <a:off x="7639643" y="101843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9">
              <a:extLst>
                <a:ext uri="{FF2B5EF4-FFF2-40B4-BE49-F238E27FC236}">
                  <a16:creationId xmlns:a16="http://schemas.microsoft.com/office/drawing/2014/main" id="{7812D85B-DA18-C73F-0C2F-0E45ABB02342}"/>
                </a:ext>
              </a:extLst>
            </p:cNvPr>
            <p:cNvSpPr/>
            <p:nvPr/>
          </p:nvSpPr>
          <p:spPr>
            <a:xfrm>
              <a:off x="5301338" y="43229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>
              <a:extLst>
                <a:ext uri="{FF2B5EF4-FFF2-40B4-BE49-F238E27FC236}">
                  <a16:creationId xmlns:a16="http://schemas.microsoft.com/office/drawing/2014/main" id="{71080269-2D66-8B95-2CF4-0C62474DEC78}"/>
                </a:ext>
              </a:extLst>
            </p:cNvPr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>
              <a:extLst>
                <a:ext uri="{FF2B5EF4-FFF2-40B4-BE49-F238E27FC236}">
                  <a16:creationId xmlns:a16="http://schemas.microsoft.com/office/drawing/2014/main" id="{E24378C5-90AE-D7A0-3488-AF982FAC6F58}"/>
                </a:ext>
              </a:extLst>
            </p:cNvPr>
            <p:cNvSpPr/>
            <p:nvPr/>
          </p:nvSpPr>
          <p:spPr>
            <a:xfrm>
              <a:off x="4351538" y="-22712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>
              <a:extLst>
                <a:ext uri="{FF2B5EF4-FFF2-40B4-BE49-F238E27FC236}">
                  <a16:creationId xmlns:a16="http://schemas.microsoft.com/office/drawing/2014/main" id="{CCAFB0D5-6C2F-532C-E64F-E2276C9AA943}"/>
                </a:ext>
              </a:extLst>
            </p:cNvPr>
            <p:cNvSpPr/>
            <p:nvPr/>
          </p:nvSpPr>
          <p:spPr>
            <a:xfrm>
              <a:off x="6957267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>
              <a:extLst>
                <a:ext uri="{FF2B5EF4-FFF2-40B4-BE49-F238E27FC236}">
                  <a16:creationId xmlns:a16="http://schemas.microsoft.com/office/drawing/2014/main" id="{5C361B50-6842-F971-66C7-1FD4EE1BA79F}"/>
                </a:ext>
              </a:extLst>
            </p:cNvPr>
            <p:cNvSpPr/>
            <p:nvPr/>
          </p:nvSpPr>
          <p:spPr>
            <a:xfrm>
              <a:off x="8282263" y="-22712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9">
              <a:extLst>
                <a:ext uri="{FF2B5EF4-FFF2-40B4-BE49-F238E27FC236}">
                  <a16:creationId xmlns:a16="http://schemas.microsoft.com/office/drawing/2014/main" id="{5621F518-3EF2-EF5A-315D-BD65B7BF307C}"/>
                </a:ext>
              </a:extLst>
            </p:cNvPr>
            <p:cNvSpPr/>
            <p:nvPr/>
          </p:nvSpPr>
          <p:spPr>
            <a:xfrm>
              <a:off x="8737681" y="489876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>
              <a:extLst>
                <a:ext uri="{FF2B5EF4-FFF2-40B4-BE49-F238E27FC236}">
                  <a16:creationId xmlns:a16="http://schemas.microsoft.com/office/drawing/2014/main" id="{2DB534DF-D447-E34D-3DCB-3BEAE5B949F9}"/>
                </a:ext>
              </a:extLst>
            </p:cNvPr>
            <p:cNvSpPr/>
            <p:nvPr/>
          </p:nvSpPr>
          <p:spPr>
            <a:xfrm>
              <a:off x="8236567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A435C03-A311-24E0-E627-35B7E4E67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" y="3318463"/>
            <a:ext cx="4084674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9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b="0" i="1" dirty="0"/>
              <a:t>contents</a:t>
            </a:r>
            <a:endParaRPr b="0" i="1" dirty="0"/>
          </a:p>
        </p:txBody>
      </p:sp>
      <p:sp>
        <p:nvSpPr>
          <p:cNvPr id="576" name="Google Shape;576;p32"/>
          <p:cNvSpPr txBox="1">
            <a:spLocks noGrp="1"/>
          </p:cNvSpPr>
          <p:nvPr>
            <p:ph type="title" idx="2"/>
          </p:nvPr>
        </p:nvSpPr>
        <p:spPr>
          <a:xfrm>
            <a:off x="1505400" y="15554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7" name="Google Shape;577;p32"/>
          <p:cNvSpPr txBox="1">
            <a:spLocks noGrp="1"/>
          </p:cNvSpPr>
          <p:nvPr>
            <p:ph type="title" idx="3"/>
          </p:nvPr>
        </p:nvSpPr>
        <p:spPr>
          <a:xfrm>
            <a:off x="1505400" y="31945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8" name="Google Shape;578;p32"/>
          <p:cNvSpPr txBox="1">
            <a:spLocks noGrp="1"/>
          </p:cNvSpPr>
          <p:nvPr>
            <p:ph type="title" idx="4"/>
          </p:nvPr>
        </p:nvSpPr>
        <p:spPr>
          <a:xfrm>
            <a:off x="4204675" y="15554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9" name="Google Shape;579;p32"/>
          <p:cNvSpPr txBox="1">
            <a:spLocks noGrp="1"/>
          </p:cNvSpPr>
          <p:nvPr>
            <p:ph type="title" idx="5"/>
          </p:nvPr>
        </p:nvSpPr>
        <p:spPr>
          <a:xfrm>
            <a:off x="4204675" y="31945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80" name="Google Shape;580;p32"/>
          <p:cNvSpPr txBox="1">
            <a:spLocks noGrp="1"/>
          </p:cNvSpPr>
          <p:nvPr>
            <p:ph type="title" idx="6"/>
          </p:nvPr>
        </p:nvSpPr>
        <p:spPr>
          <a:xfrm>
            <a:off x="6903950" y="15554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2" name="Google Shape;582;p32"/>
          <p:cNvSpPr txBox="1">
            <a:spLocks noGrp="1"/>
          </p:cNvSpPr>
          <p:nvPr>
            <p:ph type="subTitle" idx="1"/>
          </p:nvPr>
        </p:nvSpPr>
        <p:spPr>
          <a:xfrm>
            <a:off x="720000" y="200305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and Data Elements</a:t>
            </a:r>
            <a:endParaRPr dirty="0"/>
          </a:p>
        </p:txBody>
      </p:sp>
      <p:sp>
        <p:nvSpPr>
          <p:cNvPr id="583" name="Google Shape;583;p32"/>
          <p:cNvSpPr txBox="1">
            <a:spLocks noGrp="1"/>
          </p:cNvSpPr>
          <p:nvPr>
            <p:ph type="subTitle" idx="8"/>
          </p:nvPr>
        </p:nvSpPr>
        <p:spPr>
          <a:xfrm>
            <a:off x="3419275" y="200305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Conceptual Design</a:t>
            </a:r>
            <a:endParaRPr dirty="0"/>
          </a:p>
        </p:txBody>
      </p:sp>
      <p:sp>
        <p:nvSpPr>
          <p:cNvPr id="584" name="Google Shape;584;p32"/>
          <p:cNvSpPr txBox="1">
            <a:spLocks noGrp="1"/>
          </p:cNvSpPr>
          <p:nvPr>
            <p:ph type="subTitle" idx="9"/>
          </p:nvPr>
        </p:nvSpPr>
        <p:spPr>
          <a:xfrm>
            <a:off x="6118550" y="200305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 Diagram</a:t>
            </a:r>
            <a:endParaRPr dirty="0"/>
          </a:p>
        </p:txBody>
      </p:sp>
      <p:sp>
        <p:nvSpPr>
          <p:cNvPr id="585" name="Google Shape;585;p32"/>
          <p:cNvSpPr txBox="1">
            <a:spLocks noGrp="1"/>
          </p:cNvSpPr>
          <p:nvPr>
            <p:ph type="subTitle" idx="13"/>
          </p:nvPr>
        </p:nvSpPr>
        <p:spPr>
          <a:xfrm>
            <a:off x="418370" y="3642191"/>
            <a:ext cx="3000905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and Backend Implementation</a:t>
            </a:r>
            <a:endParaRPr dirty="0"/>
          </a:p>
        </p:txBody>
      </p:sp>
      <p:sp>
        <p:nvSpPr>
          <p:cNvPr id="586" name="Google Shape;586;p32"/>
          <p:cNvSpPr txBox="1">
            <a:spLocks noGrp="1"/>
          </p:cNvSpPr>
          <p:nvPr>
            <p:ph type="subTitle" idx="14"/>
          </p:nvPr>
        </p:nvSpPr>
        <p:spPr>
          <a:xfrm>
            <a:off x="3419275" y="364220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Connecting DB to backend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>
          <a:extLst>
            <a:ext uri="{FF2B5EF4-FFF2-40B4-BE49-F238E27FC236}">
              <a16:creationId xmlns:a16="http://schemas.microsoft.com/office/drawing/2014/main" id="{1DA077FD-7523-861B-B4A1-FB7316FA7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4">
            <a:extLst>
              <a:ext uri="{FF2B5EF4-FFF2-40B4-BE49-F238E27FC236}">
                <a16:creationId xmlns:a16="http://schemas.microsoft.com/office/drawing/2014/main" id="{D3DE38C0-C895-69EF-D93C-CC38023AAB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1208" y="2745772"/>
            <a:ext cx="6330653" cy="11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NTUV TCHAPTSA JAMISON LII</a:t>
            </a:r>
            <a:endParaRPr sz="2400" dirty="0"/>
          </a:p>
        </p:txBody>
      </p:sp>
      <p:grpSp>
        <p:nvGrpSpPr>
          <p:cNvPr id="763" name="Google Shape;763;p44">
            <a:extLst>
              <a:ext uri="{FF2B5EF4-FFF2-40B4-BE49-F238E27FC236}">
                <a16:creationId xmlns:a16="http://schemas.microsoft.com/office/drawing/2014/main" id="{8149D034-44F5-14AD-8F4C-2478E572B07D}"/>
              </a:ext>
            </a:extLst>
          </p:cNvPr>
          <p:cNvGrpSpPr/>
          <p:nvPr/>
        </p:nvGrpSpPr>
        <p:grpSpPr>
          <a:xfrm>
            <a:off x="1150389" y="2917125"/>
            <a:ext cx="5881079" cy="99226"/>
            <a:chOff x="1150389" y="2917125"/>
            <a:chExt cx="5881079" cy="99226"/>
          </a:xfrm>
        </p:grpSpPr>
        <p:cxnSp>
          <p:nvCxnSpPr>
            <p:cNvPr id="764" name="Google Shape;764;p44">
              <a:extLst>
                <a:ext uri="{FF2B5EF4-FFF2-40B4-BE49-F238E27FC236}">
                  <a16:creationId xmlns:a16="http://schemas.microsoft.com/office/drawing/2014/main" id="{EB521F8F-E86F-76C3-63C5-90696F7D9388}"/>
                </a:ext>
              </a:extLst>
            </p:cNvPr>
            <p:cNvCxnSpPr/>
            <p:nvPr/>
          </p:nvCxnSpPr>
          <p:spPr>
            <a:xfrm>
              <a:off x="1150389" y="2966754"/>
              <a:ext cx="578187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5" name="Google Shape;765;p44">
              <a:extLst>
                <a:ext uri="{FF2B5EF4-FFF2-40B4-BE49-F238E27FC236}">
                  <a16:creationId xmlns:a16="http://schemas.microsoft.com/office/drawing/2014/main" id="{244834E5-069C-89D7-CE59-DF09E40FD8E6}"/>
                </a:ext>
              </a:extLst>
            </p:cNvPr>
            <p:cNvSpPr/>
            <p:nvPr/>
          </p:nvSpPr>
          <p:spPr>
            <a:xfrm>
              <a:off x="6932242" y="291712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4">
            <a:extLst>
              <a:ext uri="{FF2B5EF4-FFF2-40B4-BE49-F238E27FC236}">
                <a16:creationId xmlns:a16="http://schemas.microsoft.com/office/drawing/2014/main" id="{A39C31F9-3F89-C696-B6A6-CDB76E1AE5ED}"/>
              </a:ext>
            </a:extLst>
          </p:cNvPr>
          <p:cNvGrpSpPr/>
          <p:nvPr/>
        </p:nvGrpSpPr>
        <p:grpSpPr>
          <a:xfrm>
            <a:off x="5301525" y="-11387"/>
            <a:ext cx="5630600" cy="4934294"/>
            <a:chOff x="5301525" y="-11387"/>
            <a:chExt cx="5630600" cy="4934294"/>
          </a:xfrm>
        </p:grpSpPr>
        <p:sp>
          <p:nvSpPr>
            <p:cNvPr id="767" name="Google Shape;767;p44">
              <a:extLst>
                <a:ext uri="{FF2B5EF4-FFF2-40B4-BE49-F238E27FC236}">
                  <a16:creationId xmlns:a16="http://schemas.microsoft.com/office/drawing/2014/main" id="{8BF0B924-59E1-EEAA-9387-03FFB2CA6176}"/>
                </a:ext>
              </a:extLst>
            </p:cNvPr>
            <p:cNvSpPr/>
            <p:nvPr/>
          </p:nvSpPr>
          <p:spPr>
            <a:xfrm>
              <a:off x="5301525" y="43111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>
              <a:extLst>
                <a:ext uri="{FF2B5EF4-FFF2-40B4-BE49-F238E27FC236}">
                  <a16:creationId xmlns:a16="http://schemas.microsoft.com/office/drawing/2014/main" id="{A784BA97-4244-4491-B40D-13395B9A157B}"/>
                </a:ext>
              </a:extLst>
            </p:cNvPr>
            <p:cNvSpPr/>
            <p:nvPr/>
          </p:nvSpPr>
          <p:spPr>
            <a:xfrm>
              <a:off x="8787278" y="5968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>
              <a:extLst>
                <a:ext uri="{FF2B5EF4-FFF2-40B4-BE49-F238E27FC236}">
                  <a16:creationId xmlns:a16="http://schemas.microsoft.com/office/drawing/2014/main" id="{2671EB6C-84E2-2A3F-E588-52C41F84FB58}"/>
                </a:ext>
              </a:extLst>
            </p:cNvPr>
            <p:cNvSpPr/>
            <p:nvPr/>
          </p:nvSpPr>
          <p:spPr>
            <a:xfrm>
              <a:off x="7262067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>
              <a:extLst>
                <a:ext uri="{FF2B5EF4-FFF2-40B4-BE49-F238E27FC236}">
                  <a16:creationId xmlns:a16="http://schemas.microsoft.com/office/drawing/2014/main" id="{DF272329-FC58-7A09-0EF5-84E44351635F}"/>
                </a:ext>
              </a:extLst>
            </p:cNvPr>
            <p:cNvSpPr/>
            <p:nvPr/>
          </p:nvSpPr>
          <p:spPr>
            <a:xfrm rot="5400000">
              <a:off x="7817001" y="-195205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>
              <a:extLst>
                <a:ext uri="{FF2B5EF4-FFF2-40B4-BE49-F238E27FC236}">
                  <a16:creationId xmlns:a16="http://schemas.microsoft.com/office/drawing/2014/main" id="{3EFA7157-FF37-BF79-8DC3-B0BDFB78FDAE}"/>
                </a:ext>
              </a:extLst>
            </p:cNvPr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2" name="Google Shape;772;p44">
              <a:extLst>
                <a:ext uri="{FF2B5EF4-FFF2-40B4-BE49-F238E27FC236}">
                  <a16:creationId xmlns:a16="http://schemas.microsoft.com/office/drawing/2014/main" id="{5C2DFF9C-4380-071E-0B39-E74FC1EAB1C3}"/>
                </a:ext>
              </a:extLst>
            </p:cNvPr>
            <p:cNvCxnSpPr/>
            <p:nvPr/>
          </p:nvCxnSpPr>
          <p:spPr>
            <a:xfrm>
              <a:off x="7994050" y="267950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3" name="Google Shape;773;p44">
              <a:extLst>
                <a:ext uri="{FF2B5EF4-FFF2-40B4-BE49-F238E27FC236}">
                  <a16:creationId xmlns:a16="http://schemas.microsoft.com/office/drawing/2014/main" id="{BC12C247-EE83-49B2-C034-6E3842A2CF25}"/>
                </a:ext>
              </a:extLst>
            </p:cNvPr>
            <p:cNvSpPr/>
            <p:nvPr/>
          </p:nvSpPr>
          <p:spPr>
            <a:xfrm>
              <a:off x="7944443" y="365644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>
              <a:extLst>
                <a:ext uri="{FF2B5EF4-FFF2-40B4-BE49-F238E27FC236}">
                  <a16:creationId xmlns:a16="http://schemas.microsoft.com/office/drawing/2014/main" id="{4E302629-8C80-34D6-5EF9-DE55EFAA76FC}"/>
                </a:ext>
              </a:extLst>
            </p:cNvPr>
            <p:cNvSpPr/>
            <p:nvPr/>
          </p:nvSpPr>
          <p:spPr>
            <a:xfrm flipH="1">
              <a:off x="8787284" y="2038366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>
              <a:extLst>
                <a:ext uri="{FF2B5EF4-FFF2-40B4-BE49-F238E27FC236}">
                  <a16:creationId xmlns:a16="http://schemas.microsoft.com/office/drawing/2014/main" id="{1C07362F-184E-E3CC-152D-F884E7D1B600}"/>
                </a:ext>
              </a:extLst>
            </p:cNvPr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>
              <a:extLst>
                <a:ext uri="{FF2B5EF4-FFF2-40B4-BE49-F238E27FC236}">
                  <a16:creationId xmlns:a16="http://schemas.microsoft.com/office/drawing/2014/main" id="{39882780-23ED-1AC0-A624-F3BCD93EAEDC}"/>
                </a:ext>
              </a:extLst>
            </p:cNvPr>
            <p:cNvSpPr/>
            <p:nvPr/>
          </p:nvSpPr>
          <p:spPr>
            <a:xfrm flipH="1">
              <a:off x="8737686" y="2029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>
              <a:extLst>
                <a:ext uri="{FF2B5EF4-FFF2-40B4-BE49-F238E27FC236}">
                  <a16:creationId xmlns:a16="http://schemas.microsoft.com/office/drawing/2014/main" id="{13EECE5E-FA11-2A7D-89B1-31F303820DB6}"/>
                </a:ext>
              </a:extLst>
            </p:cNvPr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>
              <a:extLst>
                <a:ext uri="{FF2B5EF4-FFF2-40B4-BE49-F238E27FC236}">
                  <a16:creationId xmlns:a16="http://schemas.microsoft.com/office/drawing/2014/main" id="{05A2EC74-5D2D-CD86-8498-CE981C59BB07}"/>
                </a:ext>
              </a:extLst>
            </p:cNvPr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>
              <a:extLst>
                <a:ext uri="{FF2B5EF4-FFF2-40B4-BE49-F238E27FC236}">
                  <a16:creationId xmlns:a16="http://schemas.microsoft.com/office/drawing/2014/main" id="{85FD24F8-ABF0-3D5A-9B05-AC006306517B}"/>
                </a:ext>
              </a:extLst>
            </p:cNvPr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>
              <a:extLst>
                <a:ext uri="{FF2B5EF4-FFF2-40B4-BE49-F238E27FC236}">
                  <a16:creationId xmlns:a16="http://schemas.microsoft.com/office/drawing/2014/main" id="{DEDBA48D-B869-BC6E-FAD0-36D9572B9531}"/>
                </a:ext>
              </a:extLst>
            </p:cNvPr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>
              <a:extLst>
                <a:ext uri="{FF2B5EF4-FFF2-40B4-BE49-F238E27FC236}">
                  <a16:creationId xmlns:a16="http://schemas.microsoft.com/office/drawing/2014/main" id="{FE6C5317-4979-943B-6847-13C9E342A687}"/>
                </a:ext>
              </a:extLst>
            </p:cNvPr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>
              <a:extLst>
                <a:ext uri="{FF2B5EF4-FFF2-40B4-BE49-F238E27FC236}">
                  <a16:creationId xmlns:a16="http://schemas.microsoft.com/office/drawing/2014/main" id="{5E52C048-23D5-3D77-938A-0377EDB86EC8}"/>
                </a:ext>
              </a:extLst>
            </p:cNvPr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>
              <a:extLst>
                <a:ext uri="{FF2B5EF4-FFF2-40B4-BE49-F238E27FC236}">
                  <a16:creationId xmlns:a16="http://schemas.microsoft.com/office/drawing/2014/main" id="{AAC23CF2-7981-B22A-F210-E500903025A3}"/>
                </a:ext>
              </a:extLst>
            </p:cNvPr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>
              <a:extLst>
                <a:ext uri="{FF2B5EF4-FFF2-40B4-BE49-F238E27FC236}">
                  <a16:creationId xmlns:a16="http://schemas.microsoft.com/office/drawing/2014/main" id="{BE0C7765-0A13-D13F-C7E6-1D5C52A3C5BB}"/>
                </a:ext>
              </a:extLst>
            </p:cNvPr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>
              <a:extLst>
                <a:ext uri="{FF2B5EF4-FFF2-40B4-BE49-F238E27FC236}">
                  <a16:creationId xmlns:a16="http://schemas.microsoft.com/office/drawing/2014/main" id="{3316F6B5-06F1-53F4-D9F8-B0261675BB83}"/>
                </a:ext>
              </a:extLst>
            </p:cNvPr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>
              <a:extLst>
                <a:ext uri="{FF2B5EF4-FFF2-40B4-BE49-F238E27FC236}">
                  <a16:creationId xmlns:a16="http://schemas.microsoft.com/office/drawing/2014/main" id="{EBCD6871-8CDD-0871-5C75-F08D121F4C96}"/>
                </a:ext>
              </a:extLst>
            </p:cNvPr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>
              <a:extLst>
                <a:ext uri="{FF2B5EF4-FFF2-40B4-BE49-F238E27FC236}">
                  <a16:creationId xmlns:a16="http://schemas.microsoft.com/office/drawing/2014/main" id="{ABDE322F-0A1B-DC6B-30FF-3090A6A6CFAC}"/>
                </a:ext>
              </a:extLst>
            </p:cNvPr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>
              <a:extLst>
                <a:ext uri="{FF2B5EF4-FFF2-40B4-BE49-F238E27FC236}">
                  <a16:creationId xmlns:a16="http://schemas.microsoft.com/office/drawing/2014/main" id="{12A0A88C-4476-A34C-4722-46834C144977}"/>
                </a:ext>
              </a:extLst>
            </p:cNvPr>
            <p:cNvSpPr/>
            <p:nvPr/>
          </p:nvSpPr>
          <p:spPr>
            <a:xfrm>
              <a:off x="8281925" y="-11387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>
              <a:extLst>
                <a:ext uri="{FF2B5EF4-FFF2-40B4-BE49-F238E27FC236}">
                  <a16:creationId xmlns:a16="http://schemas.microsoft.com/office/drawing/2014/main" id="{D0FC7C5B-44FB-78F2-F225-7BF0B8A4F701}"/>
                </a:ext>
              </a:extLst>
            </p:cNvPr>
            <p:cNvSpPr/>
            <p:nvPr/>
          </p:nvSpPr>
          <p:spPr>
            <a:xfrm>
              <a:off x="8737681" y="4975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4">
            <a:extLst>
              <a:ext uri="{FF2B5EF4-FFF2-40B4-BE49-F238E27FC236}">
                <a16:creationId xmlns:a16="http://schemas.microsoft.com/office/drawing/2014/main" id="{0D2740B6-56E2-0C9C-B487-6AE119829800}"/>
              </a:ext>
            </a:extLst>
          </p:cNvPr>
          <p:cNvGrpSpPr/>
          <p:nvPr/>
        </p:nvGrpSpPr>
        <p:grpSpPr>
          <a:xfrm rot="10800000">
            <a:off x="-1791950" y="-48262"/>
            <a:ext cx="5630600" cy="4934294"/>
            <a:chOff x="5301525" y="-11387"/>
            <a:chExt cx="5630600" cy="4934294"/>
          </a:xfrm>
        </p:grpSpPr>
        <p:sp>
          <p:nvSpPr>
            <p:cNvPr id="791" name="Google Shape;791;p44">
              <a:extLst>
                <a:ext uri="{FF2B5EF4-FFF2-40B4-BE49-F238E27FC236}">
                  <a16:creationId xmlns:a16="http://schemas.microsoft.com/office/drawing/2014/main" id="{3F6B8A3E-E24A-FEA3-0F1B-435F4BA45B10}"/>
                </a:ext>
              </a:extLst>
            </p:cNvPr>
            <p:cNvSpPr/>
            <p:nvPr/>
          </p:nvSpPr>
          <p:spPr>
            <a:xfrm>
              <a:off x="5301525" y="43111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>
              <a:extLst>
                <a:ext uri="{FF2B5EF4-FFF2-40B4-BE49-F238E27FC236}">
                  <a16:creationId xmlns:a16="http://schemas.microsoft.com/office/drawing/2014/main" id="{B921F8C8-6D4D-9BA8-9518-14DDC8CA5C53}"/>
                </a:ext>
              </a:extLst>
            </p:cNvPr>
            <p:cNvSpPr/>
            <p:nvPr/>
          </p:nvSpPr>
          <p:spPr>
            <a:xfrm>
              <a:off x="8787278" y="5968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>
              <a:extLst>
                <a:ext uri="{FF2B5EF4-FFF2-40B4-BE49-F238E27FC236}">
                  <a16:creationId xmlns:a16="http://schemas.microsoft.com/office/drawing/2014/main" id="{5A6E9F06-D580-7B8B-6F31-F1D4AFE00CF8}"/>
                </a:ext>
              </a:extLst>
            </p:cNvPr>
            <p:cNvSpPr/>
            <p:nvPr/>
          </p:nvSpPr>
          <p:spPr>
            <a:xfrm>
              <a:off x="7252892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>
              <a:extLst>
                <a:ext uri="{FF2B5EF4-FFF2-40B4-BE49-F238E27FC236}">
                  <a16:creationId xmlns:a16="http://schemas.microsoft.com/office/drawing/2014/main" id="{95E07B8B-6C8E-A44E-030A-DBAD84C59A5A}"/>
                </a:ext>
              </a:extLst>
            </p:cNvPr>
            <p:cNvSpPr/>
            <p:nvPr/>
          </p:nvSpPr>
          <p:spPr>
            <a:xfrm rot="5400000">
              <a:off x="7817001" y="-195205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>
              <a:extLst>
                <a:ext uri="{FF2B5EF4-FFF2-40B4-BE49-F238E27FC236}">
                  <a16:creationId xmlns:a16="http://schemas.microsoft.com/office/drawing/2014/main" id="{EC7CA4ED-7877-2B5A-4EF0-F97049A0D134}"/>
                </a:ext>
              </a:extLst>
            </p:cNvPr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6" name="Google Shape;796;p44">
              <a:extLst>
                <a:ext uri="{FF2B5EF4-FFF2-40B4-BE49-F238E27FC236}">
                  <a16:creationId xmlns:a16="http://schemas.microsoft.com/office/drawing/2014/main" id="{FABD74AF-7C03-9491-025D-28D6332C5690}"/>
                </a:ext>
              </a:extLst>
            </p:cNvPr>
            <p:cNvCxnSpPr/>
            <p:nvPr/>
          </p:nvCxnSpPr>
          <p:spPr>
            <a:xfrm>
              <a:off x="7994050" y="267950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7" name="Google Shape;797;p44">
              <a:extLst>
                <a:ext uri="{FF2B5EF4-FFF2-40B4-BE49-F238E27FC236}">
                  <a16:creationId xmlns:a16="http://schemas.microsoft.com/office/drawing/2014/main" id="{41F3EA87-5B56-54A2-8871-B78F0256F73D}"/>
                </a:ext>
              </a:extLst>
            </p:cNvPr>
            <p:cNvSpPr/>
            <p:nvPr/>
          </p:nvSpPr>
          <p:spPr>
            <a:xfrm>
              <a:off x="7944443" y="365644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>
              <a:extLst>
                <a:ext uri="{FF2B5EF4-FFF2-40B4-BE49-F238E27FC236}">
                  <a16:creationId xmlns:a16="http://schemas.microsoft.com/office/drawing/2014/main" id="{53D1E998-AE6F-8EE8-9D5F-AB688A0B12B4}"/>
                </a:ext>
              </a:extLst>
            </p:cNvPr>
            <p:cNvSpPr/>
            <p:nvPr/>
          </p:nvSpPr>
          <p:spPr>
            <a:xfrm flipH="1">
              <a:off x="8787284" y="2038366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>
              <a:extLst>
                <a:ext uri="{FF2B5EF4-FFF2-40B4-BE49-F238E27FC236}">
                  <a16:creationId xmlns:a16="http://schemas.microsoft.com/office/drawing/2014/main" id="{3B0DA38F-D4ED-710B-3B32-D4D718038488}"/>
                </a:ext>
              </a:extLst>
            </p:cNvPr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>
              <a:extLst>
                <a:ext uri="{FF2B5EF4-FFF2-40B4-BE49-F238E27FC236}">
                  <a16:creationId xmlns:a16="http://schemas.microsoft.com/office/drawing/2014/main" id="{0F8A907E-DB4C-0D1C-39D1-CBDD7641D7E7}"/>
                </a:ext>
              </a:extLst>
            </p:cNvPr>
            <p:cNvSpPr/>
            <p:nvPr/>
          </p:nvSpPr>
          <p:spPr>
            <a:xfrm flipH="1">
              <a:off x="8737686" y="2029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>
              <a:extLst>
                <a:ext uri="{FF2B5EF4-FFF2-40B4-BE49-F238E27FC236}">
                  <a16:creationId xmlns:a16="http://schemas.microsoft.com/office/drawing/2014/main" id="{EB409C35-187C-7683-D108-369EA9097B8B}"/>
                </a:ext>
              </a:extLst>
            </p:cNvPr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>
              <a:extLst>
                <a:ext uri="{FF2B5EF4-FFF2-40B4-BE49-F238E27FC236}">
                  <a16:creationId xmlns:a16="http://schemas.microsoft.com/office/drawing/2014/main" id="{73EAEEF8-0135-4031-1BFC-2ECE89366929}"/>
                </a:ext>
              </a:extLst>
            </p:cNvPr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>
              <a:extLst>
                <a:ext uri="{FF2B5EF4-FFF2-40B4-BE49-F238E27FC236}">
                  <a16:creationId xmlns:a16="http://schemas.microsoft.com/office/drawing/2014/main" id="{AA2A80B0-0EC9-BF31-E92A-DF88098516B8}"/>
                </a:ext>
              </a:extLst>
            </p:cNvPr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>
              <a:extLst>
                <a:ext uri="{FF2B5EF4-FFF2-40B4-BE49-F238E27FC236}">
                  <a16:creationId xmlns:a16="http://schemas.microsoft.com/office/drawing/2014/main" id="{EE649C6C-E5B5-CB98-E182-DBACF4108776}"/>
                </a:ext>
              </a:extLst>
            </p:cNvPr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>
              <a:extLst>
                <a:ext uri="{FF2B5EF4-FFF2-40B4-BE49-F238E27FC236}">
                  <a16:creationId xmlns:a16="http://schemas.microsoft.com/office/drawing/2014/main" id="{E47EC441-0E82-E026-5C96-DCA3140BA5F3}"/>
                </a:ext>
              </a:extLst>
            </p:cNvPr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>
              <a:extLst>
                <a:ext uri="{FF2B5EF4-FFF2-40B4-BE49-F238E27FC236}">
                  <a16:creationId xmlns:a16="http://schemas.microsoft.com/office/drawing/2014/main" id="{33935E48-F32B-4251-408E-CEF6FCFC4F63}"/>
                </a:ext>
              </a:extLst>
            </p:cNvPr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>
              <a:extLst>
                <a:ext uri="{FF2B5EF4-FFF2-40B4-BE49-F238E27FC236}">
                  <a16:creationId xmlns:a16="http://schemas.microsoft.com/office/drawing/2014/main" id="{5CBB1A99-E4FA-AA3F-1DFC-9C4B1CA68EEF}"/>
                </a:ext>
              </a:extLst>
            </p:cNvPr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>
              <a:extLst>
                <a:ext uri="{FF2B5EF4-FFF2-40B4-BE49-F238E27FC236}">
                  <a16:creationId xmlns:a16="http://schemas.microsoft.com/office/drawing/2014/main" id="{ECB998B0-20B7-20D7-E2B5-ADA30BE5FD08}"/>
                </a:ext>
              </a:extLst>
            </p:cNvPr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>
              <a:extLst>
                <a:ext uri="{FF2B5EF4-FFF2-40B4-BE49-F238E27FC236}">
                  <a16:creationId xmlns:a16="http://schemas.microsoft.com/office/drawing/2014/main" id="{58F566A6-CDB7-5E51-7971-897D16A17A1F}"/>
                </a:ext>
              </a:extLst>
            </p:cNvPr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>
              <a:extLst>
                <a:ext uri="{FF2B5EF4-FFF2-40B4-BE49-F238E27FC236}">
                  <a16:creationId xmlns:a16="http://schemas.microsoft.com/office/drawing/2014/main" id="{C179A1CA-5DCA-99EC-3A6B-341CF94D2A15}"/>
                </a:ext>
              </a:extLst>
            </p:cNvPr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>
              <a:extLst>
                <a:ext uri="{FF2B5EF4-FFF2-40B4-BE49-F238E27FC236}">
                  <a16:creationId xmlns:a16="http://schemas.microsoft.com/office/drawing/2014/main" id="{AA8B95FA-2598-41DC-1187-D380FBF4A60E}"/>
                </a:ext>
              </a:extLst>
            </p:cNvPr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>
              <a:extLst>
                <a:ext uri="{FF2B5EF4-FFF2-40B4-BE49-F238E27FC236}">
                  <a16:creationId xmlns:a16="http://schemas.microsoft.com/office/drawing/2014/main" id="{41E37786-2F65-9732-0926-E7D248117675}"/>
                </a:ext>
              </a:extLst>
            </p:cNvPr>
            <p:cNvSpPr/>
            <p:nvPr/>
          </p:nvSpPr>
          <p:spPr>
            <a:xfrm>
              <a:off x="8281925" y="-11387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>
              <a:extLst>
                <a:ext uri="{FF2B5EF4-FFF2-40B4-BE49-F238E27FC236}">
                  <a16:creationId xmlns:a16="http://schemas.microsoft.com/office/drawing/2014/main" id="{A6BA408B-A1B8-9EFD-72ED-F8010C04DDAC}"/>
                </a:ext>
              </a:extLst>
            </p:cNvPr>
            <p:cNvSpPr/>
            <p:nvPr/>
          </p:nvSpPr>
          <p:spPr>
            <a:xfrm>
              <a:off x="8737681" y="4975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61;p44">
            <a:extLst>
              <a:ext uri="{FF2B5EF4-FFF2-40B4-BE49-F238E27FC236}">
                <a16:creationId xmlns:a16="http://schemas.microsoft.com/office/drawing/2014/main" id="{13BE5778-5C7D-3C6A-9DA3-A6731F33B8E8}"/>
              </a:ext>
            </a:extLst>
          </p:cNvPr>
          <p:cNvSpPr txBox="1">
            <a:spLocks/>
          </p:cNvSpPr>
          <p:nvPr/>
        </p:nvSpPr>
        <p:spPr>
          <a:xfrm>
            <a:off x="1096505" y="1914850"/>
            <a:ext cx="7690702" cy="101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 Medium"/>
              <a:buNone/>
              <a:defRPr sz="7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000" spc="-150" dirty="0"/>
              <a:t>INTRO and DATA ELEMENTS</a:t>
            </a:r>
          </a:p>
        </p:txBody>
      </p:sp>
    </p:spTree>
    <p:extLst>
      <p:ext uri="{BB962C8B-B14F-4D97-AF65-F5344CB8AC3E}">
        <p14:creationId xmlns:p14="http://schemas.microsoft.com/office/powerpoint/2010/main" val="251542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3"/>
          <p:cNvSpPr txBox="1">
            <a:spLocks noGrp="1"/>
          </p:cNvSpPr>
          <p:nvPr>
            <p:ph type="title"/>
          </p:nvPr>
        </p:nvSpPr>
        <p:spPr>
          <a:xfrm>
            <a:off x="713225" y="848325"/>
            <a:ext cx="4294800" cy="5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and Data </a:t>
            </a: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b="0" i="1" dirty="0"/>
              <a:t>elements</a:t>
            </a:r>
            <a:r>
              <a:rPr lang="en" b="0" i="1" dirty="0"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1" dirty="0"/>
          </a:p>
        </p:txBody>
      </p:sp>
      <p:sp>
        <p:nvSpPr>
          <p:cNvPr id="593" name="Google Shape;593;p33"/>
          <p:cNvSpPr txBox="1">
            <a:spLocks noGrp="1"/>
          </p:cNvSpPr>
          <p:nvPr>
            <p:ph type="subTitle" idx="1"/>
          </p:nvPr>
        </p:nvSpPr>
        <p:spPr>
          <a:xfrm>
            <a:off x="713225" y="1620675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 User info(name , email, device id)</a:t>
            </a:r>
          </a:p>
          <a:p>
            <a:pPr marL="152400" indent="0">
              <a:buNone/>
            </a:pPr>
            <a:endParaRPr lang="en-US" dirty="0"/>
          </a:p>
          <a:p>
            <a:r>
              <a:rPr lang="en-US" dirty="0"/>
              <a:t>Network feedback(rating, comment, timestamp)</a:t>
            </a:r>
          </a:p>
          <a:p>
            <a:pPr marL="152400" indent="0">
              <a:buNone/>
            </a:pPr>
            <a:endParaRPr lang="en-US" dirty="0"/>
          </a:p>
          <a:p>
            <a:r>
              <a:rPr lang="en-US" dirty="0"/>
              <a:t>Network metrics (download speed, signal strength, latency)</a:t>
            </a:r>
          </a:p>
          <a:p>
            <a:pPr marL="152400" indent="0">
              <a:buNone/>
            </a:pPr>
            <a:endParaRPr lang="en-US" dirty="0"/>
          </a:p>
          <a:p>
            <a:r>
              <a:rPr lang="en-US" dirty="0"/>
              <a:t>Location data</a:t>
            </a:r>
          </a:p>
          <a:p>
            <a:endParaRPr lang="en-US" dirty="0"/>
          </a:p>
          <a:p>
            <a:r>
              <a:rPr lang="en-US" dirty="0"/>
              <a:t>History logs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9F03C86-4EEC-CAB3-A1D8-B49948C0B56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360" b="1360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/>
          <p:nvPr/>
        </p:nvSpPr>
        <p:spPr>
          <a:xfrm rot="10800000">
            <a:off x="2864126" y="2383716"/>
            <a:ext cx="3657490" cy="25"/>
          </a:xfrm>
          <a:custGeom>
            <a:avLst/>
            <a:gdLst/>
            <a:ahLst/>
            <a:cxnLst/>
            <a:rect l="l" t="t" r="r" b="b"/>
            <a:pathLst>
              <a:path w="130578" h="1" fill="none" extrusionOk="0">
                <a:moveTo>
                  <a:pt x="0" y="0"/>
                </a:moveTo>
                <a:lnTo>
                  <a:pt x="130577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5"/>
          <p:cNvSpPr/>
          <p:nvPr/>
        </p:nvSpPr>
        <p:spPr>
          <a:xfrm>
            <a:off x="6521629" y="2346141"/>
            <a:ext cx="81000" cy="78075"/>
          </a:xfrm>
          <a:custGeom>
            <a:avLst/>
            <a:gdLst/>
            <a:ahLst/>
            <a:cxnLst/>
            <a:rect l="l" t="t" r="r" b="b"/>
            <a:pathLst>
              <a:path w="3240" h="3123" extrusionOk="0">
                <a:moveTo>
                  <a:pt x="1562" y="0"/>
                </a:moveTo>
                <a:cubicBezTo>
                  <a:pt x="786" y="0"/>
                  <a:pt x="1" y="669"/>
                  <a:pt x="1" y="1561"/>
                </a:cubicBezTo>
                <a:cubicBezTo>
                  <a:pt x="1" y="2453"/>
                  <a:pt x="786" y="3122"/>
                  <a:pt x="1562" y="3122"/>
                </a:cubicBezTo>
                <a:cubicBezTo>
                  <a:pt x="2454" y="3122"/>
                  <a:pt x="3239" y="2453"/>
                  <a:pt x="3239" y="1561"/>
                </a:cubicBezTo>
                <a:cubicBezTo>
                  <a:pt x="3239" y="669"/>
                  <a:pt x="2454" y="0"/>
                  <a:pt x="1562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5"/>
          <p:cNvSpPr txBox="1">
            <a:spLocks noGrp="1"/>
          </p:cNvSpPr>
          <p:nvPr>
            <p:ph type="title" idx="2"/>
          </p:nvPr>
        </p:nvSpPr>
        <p:spPr>
          <a:xfrm>
            <a:off x="3177373" y="1450081"/>
            <a:ext cx="558450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CONCEPTUAL DESIGN</a:t>
            </a:r>
            <a:endParaRPr sz="3400" dirty="0"/>
          </a:p>
        </p:txBody>
      </p:sp>
      <p:pic>
        <p:nvPicPr>
          <p:cNvPr id="613" name="Google Shape;613;p3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229" r="1219"/>
          <a:stretch/>
        </p:blipFill>
        <p:spPr>
          <a:xfrm flipH="1">
            <a:off x="464615" y="466350"/>
            <a:ext cx="2760600" cy="4064400"/>
          </a:xfrm>
          <a:prstGeom prst="roundRect">
            <a:avLst>
              <a:gd name="adj" fmla="val 9223"/>
            </a:avLst>
          </a:prstGeom>
        </p:spPr>
      </p:pic>
      <p:sp>
        <p:nvSpPr>
          <p:cNvPr id="614" name="Google Shape;614;p35"/>
          <p:cNvSpPr txBox="1">
            <a:spLocks noGrp="1"/>
          </p:cNvSpPr>
          <p:nvPr>
            <p:ph type="title"/>
          </p:nvPr>
        </p:nvSpPr>
        <p:spPr>
          <a:xfrm>
            <a:off x="3302525" y="2383716"/>
            <a:ext cx="456400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MBIGHA KINENUI STEPH</a:t>
            </a:r>
            <a:endParaRPr sz="2400" dirty="0"/>
          </a:p>
        </p:txBody>
      </p:sp>
      <p:grpSp>
        <p:nvGrpSpPr>
          <p:cNvPr id="615" name="Google Shape;615;p35"/>
          <p:cNvGrpSpPr/>
          <p:nvPr/>
        </p:nvGrpSpPr>
        <p:grpSpPr>
          <a:xfrm>
            <a:off x="5300925" y="220877"/>
            <a:ext cx="5630600" cy="4945223"/>
            <a:chOff x="5300925" y="220877"/>
            <a:chExt cx="5630600" cy="4945223"/>
          </a:xfrm>
        </p:grpSpPr>
        <p:sp>
          <p:nvSpPr>
            <p:cNvPr id="616" name="Google Shape;616;p35"/>
            <p:cNvSpPr/>
            <p:nvPr/>
          </p:nvSpPr>
          <p:spPr>
            <a:xfrm rot="10800000" flipH="1">
              <a:off x="5300925" y="270484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 rot="10800000" flipH="1">
              <a:off x="8786678" y="3470162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 rot="10800000" flipH="1">
              <a:off x="7252292" y="482447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 rot="5400000" flipH="1">
              <a:off x="7816401" y="4409187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 rot="5400000" flipH="1">
              <a:off x="8225250" y="265486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1" name="Google Shape;621;p35"/>
            <p:cNvCxnSpPr/>
            <p:nvPr/>
          </p:nvCxnSpPr>
          <p:spPr>
            <a:xfrm rot="10800000">
              <a:off x="7993450" y="1487334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2" name="Google Shape;622;p35"/>
            <p:cNvSpPr/>
            <p:nvPr/>
          </p:nvSpPr>
          <p:spPr>
            <a:xfrm rot="10800000" flipH="1">
              <a:off x="7943843" y="138810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 rot="10800000">
              <a:off x="8786684" y="1550822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 rot="10800000">
              <a:off x="8380557" y="539779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 rot="10800000">
              <a:off x="8737086" y="301491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 rot="10800000" flipH="1">
              <a:off x="8428283" y="490176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 rot="-5400000">
              <a:off x="8663115" y="22087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 rot="-5400000" flipH="1">
              <a:off x="9036632" y="-3815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 flipH="1">
              <a:off x="8430161" y="2847735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 flipH="1">
              <a:off x="8430161" y="951735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 rot="10800000">
              <a:off x="8380561" y="421886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 rot="10800000">
              <a:off x="8380561" y="277308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 rot="10800000">
              <a:off x="8380561" y="231701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 rot="10800000">
              <a:off x="8380561" y="89391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 rot="10800000">
              <a:off x="8737073" y="1587686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 rot="10800000" flipH="1">
              <a:off x="7890503" y="490174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8281325" y="46039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 rot="10800000" flipH="1">
              <a:off x="8737081" y="4554383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Conceptual  </a:t>
            </a:r>
            <a:r>
              <a:rPr lang="en" b="0" i="1" dirty="0"/>
              <a:t>Design</a:t>
            </a:r>
            <a:endParaRPr b="0" i="1" dirty="0"/>
          </a:p>
        </p:txBody>
      </p:sp>
      <p:sp>
        <p:nvSpPr>
          <p:cNvPr id="567" name="Google Shape;567;p31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table below gives a summary of our visual design</a:t>
            </a:r>
            <a:endParaRPr dirty="0"/>
          </a:p>
        </p:txBody>
      </p:sp>
      <p:graphicFrame>
        <p:nvGraphicFramePr>
          <p:cNvPr id="568" name="Google Shape;568;p31"/>
          <p:cNvGraphicFramePr/>
          <p:nvPr>
            <p:extLst>
              <p:ext uri="{D42A27DB-BD31-4B8C-83A1-F6EECF244321}">
                <p14:modId xmlns:p14="http://schemas.microsoft.com/office/powerpoint/2010/main" val="4177346316"/>
              </p:ext>
            </p:extLst>
          </p:nvPr>
        </p:nvGraphicFramePr>
        <p:xfrm>
          <a:off x="550500" y="1649015"/>
          <a:ext cx="8043000" cy="1502570"/>
        </p:xfrm>
        <a:graphic>
          <a:graphicData uri="http://schemas.openxmlformats.org/drawingml/2006/table">
            <a:tbl>
              <a:tblPr>
                <a:noFill/>
                <a:tableStyleId>{EBFBD9DD-37A2-4D1D-9B58-D815798111B3}</a:tableStyleId>
              </a:tblPr>
              <a:tblGrid>
                <a:gridCol w="43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2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1</a:t>
                      </a:r>
                      <a:endParaRPr sz="1600" b="1" dirty="0"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Core entities: User , Network metrics, feedback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2</a:t>
                      </a:r>
                      <a:endParaRPr sz="1600" b="1" dirty="0"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Device_id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helps link anonymous data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5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3</a:t>
                      </a:r>
                      <a:endParaRPr sz="1600" b="1" dirty="0"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 flows from device and local storage and backend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>
          <a:extLst>
            <a:ext uri="{FF2B5EF4-FFF2-40B4-BE49-F238E27FC236}">
              <a16:creationId xmlns:a16="http://schemas.microsoft.com/office/drawing/2014/main" id="{6E13CF66-E147-AD90-5D48-C41720377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>
            <a:extLst>
              <a:ext uri="{FF2B5EF4-FFF2-40B4-BE49-F238E27FC236}">
                <a16:creationId xmlns:a16="http://schemas.microsoft.com/office/drawing/2014/main" id="{D73E05CD-337C-D906-0DF0-6B97EA43D9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0665" y="55108"/>
            <a:ext cx="4635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1" dirty="0">
                <a:latin typeface="Poppins Medium"/>
                <a:ea typeface="Poppins Medium"/>
                <a:cs typeface="Poppins Medium"/>
                <a:sym typeface="Poppins Medium"/>
              </a:rPr>
              <a:t>Concept</a:t>
            </a:r>
            <a:endParaRPr b="0" i="1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1B2C2-A3D7-30DC-6056-17EC00B6E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65" y="1224768"/>
            <a:ext cx="8285870" cy="26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9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>
          <a:extLst>
            <a:ext uri="{FF2B5EF4-FFF2-40B4-BE49-F238E27FC236}">
              <a16:creationId xmlns:a16="http://schemas.microsoft.com/office/drawing/2014/main" id="{13410552-09D9-04F8-C52B-64BB3B834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4">
            <a:extLst>
              <a:ext uri="{FF2B5EF4-FFF2-40B4-BE49-F238E27FC236}">
                <a16:creationId xmlns:a16="http://schemas.microsoft.com/office/drawing/2014/main" id="{E093B0CC-5CF6-CE65-63CD-5CE80D77F5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1960" y="2745772"/>
            <a:ext cx="6330653" cy="11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NGANYU BRANDON</a:t>
            </a:r>
            <a:endParaRPr sz="2400" dirty="0"/>
          </a:p>
        </p:txBody>
      </p:sp>
      <p:grpSp>
        <p:nvGrpSpPr>
          <p:cNvPr id="763" name="Google Shape;763;p44">
            <a:extLst>
              <a:ext uri="{FF2B5EF4-FFF2-40B4-BE49-F238E27FC236}">
                <a16:creationId xmlns:a16="http://schemas.microsoft.com/office/drawing/2014/main" id="{BAF0443C-1DDA-763F-537C-A4960EF40DA5}"/>
              </a:ext>
            </a:extLst>
          </p:cNvPr>
          <p:cNvGrpSpPr/>
          <p:nvPr/>
        </p:nvGrpSpPr>
        <p:grpSpPr>
          <a:xfrm>
            <a:off x="1150389" y="2917125"/>
            <a:ext cx="5881079" cy="99226"/>
            <a:chOff x="1150389" y="2917125"/>
            <a:chExt cx="5881079" cy="99226"/>
          </a:xfrm>
        </p:grpSpPr>
        <p:cxnSp>
          <p:nvCxnSpPr>
            <p:cNvPr id="764" name="Google Shape;764;p44">
              <a:extLst>
                <a:ext uri="{FF2B5EF4-FFF2-40B4-BE49-F238E27FC236}">
                  <a16:creationId xmlns:a16="http://schemas.microsoft.com/office/drawing/2014/main" id="{83198F33-9E03-6557-C2A5-94C15AA79D12}"/>
                </a:ext>
              </a:extLst>
            </p:cNvPr>
            <p:cNvCxnSpPr/>
            <p:nvPr/>
          </p:nvCxnSpPr>
          <p:spPr>
            <a:xfrm>
              <a:off x="1150389" y="2966754"/>
              <a:ext cx="578187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5" name="Google Shape;765;p44">
              <a:extLst>
                <a:ext uri="{FF2B5EF4-FFF2-40B4-BE49-F238E27FC236}">
                  <a16:creationId xmlns:a16="http://schemas.microsoft.com/office/drawing/2014/main" id="{5A801CE0-33CD-8BFC-8027-1D9445924A5F}"/>
                </a:ext>
              </a:extLst>
            </p:cNvPr>
            <p:cNvSpPr/>
            <p:nvPr/>
          </p:nvSpPr>
          <p:spPr>
            <a:xfrm>
              <a:off x="6932242" y="291712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4">
            <a:extLst>
              <a:ext uri="{FF2B5EF4-FFF2-40B4-BE49-F238E27FC236}">
                <a16:creationId xmlns:a16="http://schemas.microsoft.com/office/drawing/2014/main" id="{1E19AC98-F570-1940-B634-188866C7D2FD}"/>
              </a:ext>
            </a:extLst>
          </p:cNvPr>
          <p:cNvGrpSpPr/>
          <p:nvPr/>
        </p:nvGrpSpPr>
        <p:grpSpPr>
          <a:xfrm>
            <a:off x="5301525" y="-11387"/>
            <a:ext cx="5630600" cy="4934294"/>
            <a:chOff x="5301525" y="-11387"/>
            <a:chExt cx="5630600" cy="4934294"/>
          </a:xfrm>
        </p:grpSpPr>
        <p:sp>
          <p:nvSpPr>
            <p:cNvPr id="767" name="Google Shape;767;p44">
              <a:extLst>
                <a:ext uri="{FF2B5EF4-FFF2-40B4-BE49-F238E27FC236}">
                  <a16:creationId xmlns:a16="http://schemas.microsoft.com/office/drawing/2014/main" id="{2D20C01D-60B6-8FFA-A017-2606010BDC44}"/>
                </a:ext>
              </a:extLst>
            </p:cNvPr>
            <p:cNvSpPr/>
            <p:nvPr/>
          </p:nvSpPr>
          <p:spPr>
            <a:xfrm>
              <a:off x="5301525" y="43111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>
              <a:extLst>
                <a:ext uri="{FF2B5EF4-FFF2-40B4-BE49-F238E27FC236}">
                  <a16:creationId xmlns:a16="http://schemas.microsoft.com/office/drawing/2014/main" id="{D46181AC-0097-192F-C260-996657837A9D}"/>
                </a:ext>
              </a:extLst>
            </p:cNvPr>
            <p:cNvSpPr/>
            <p:nvPr/>
          </p:nvSpPr>
          <p:spPr>
            <a:xfrm>
              <a:off x="8787278" y="5968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>
              <a:extLst>
                <a:ext uri="{FF2B5EF4-FFF2-40B4-BE49-F238E27FC236}">
                  <a16:creationId xmlns:a16="http://schemas.microsoft.com/office/drawing/2014/main" id="{44F9C8B0-B894-ADB3-2C28-45C156F33C21}"/>
                </a:ext>
              </a:extLst>
            </p:cNvPr>
            <p:cNvSpPr/>
            <p:nvPr/>
          </p:nvSpPr>
          <p:spPr>
            <a:xfrm>
              <a:off x="7262067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>
              <a:extLst>
                <a:ext uri="{FF2B5EF4-FFF2-40B4-BE49-F238E27FC236}">
                  <a16:creationId xmlns:a16="http://schemas.microsoft.com/office/drawing/2014/main" id="{5CB69625-BE5E-BA79-D65C-779A43D9CD3F}"/>
                </a:ext>
              </a:extLst>
            </p:cNvPr>
            <p:cNvSpPr/>
            <p:nvPr/>
          </p:nvSpPr>
          <p:spPr>
            <a:xfrm rot="5400000">
              <a:off x="7817001" y="-195205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>
              <a:extLst>
                <a:ext uri="{FF2B5EF4-FFF2-40B4-BE49-F238E27FC236}">
                  <a16:creationId xmlns:a16="http://schemas.microsoft.com/office/drawing/2014/main" id="{D877D6BF-D391-5DBB-402C-0EB05133E432}"/>
                </a:ext>
              </a:extLst>
            </p:cNvPr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2" name="Google Shape;772;p44">
              <a:extLst>
                <a:ext uri="{FF2B5EF4-FFF2-40B4-BE49-F238E27FC236}">
                  <a16:creationId xmlns:a16="http://schemas.microsoft.com/office/drawing/2014/main" id="{12C2CF28-7B7D-A5E3-ABB2-9A153149626C}"/>
                </a:ext>
              </a:extLst>
            </p:cNvPr>
            <p:cNvCxnSpPr/>
            <p:nvPr/>
          </p:nvCxnSpPr>
          <p:spPr>
            <a:xfrm>
              <a:off x="7994050" y="267950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3" name="Google Shape;773;p44">
              <a:extLst>
                <a:ext uri="{FF2B5EF4-FFF2-40B4-BE49-F238E27FC236}">
                  <a16:creationId xmlns:a16="http://schemas.microsoft.com/office/drawing/2014/main" id="{06BEE812-C7CF-1FBB-2F96-722FD2CD2168}"/>
                </a:ext>
              </a:extLst>
            </p:cNvPr>
            <p:cNvSpPr/>
            <p:nvPr/>
          </p:nvSpPr>
          <p:spPr>
            <a:xfrm>
              <a:off x="7944443" y="365644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>
              <a:extLst>
                <a:ext uri="{FF2B5EF4-FFF2-40B4-BE49-F238E27FC236}">
                  <a16:creationId xmlns:a16="http://schemas.microsoft.com/office/drawing/2014/main" id="{E0457AE5-B023-4CCA-ED9E-8DE6110DDDBF}"/>
                </a:ext>
              </a:extLst>
            </p:cNvPr>
            <p:cNvSpPr/>
            <p:nvPr/>
          </p:nvSpPr>
          <p:spPr>
            <a:xfrm flipH="1">
              <a:off x="8787284" y="2038366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>
              <a:extLst>
                <a:ext uri="{FF2B5EF4-FFF2-40B4-BE49-F238E27FC236}">
                  <a16:creationId xmlns:a16="http://schemas.microsoft.com/office/drawing/2014/main" id="{6A8C7F8A-3B32-FDAB-7573-10C5A50D891C}"/>
                </a:ext>
              </a:extLst>
            </p:cNvPr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>
              <a:extLst>
                <a:ext uri="{FF2B5EF4-FFF2-40B4-BE49-F238E27FC236}">
                  <a16:creationId xmlns:a16="http://schemas.microsoft.com/office/drawing/2014/main" id="{468B173F-8A0C-49D0-E1B4-C4B0BCF5D5C9}"/>
                </a:ext>
              </a:extLst>
            </p:cNvPr>
            <p:cNvSpPr/>
            <p:nvPr/>
          </p:nvSpPr>
          <p:spPr>
            <a:xfrm flipH="1">
              <a:off x="8737686" y="2029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>
              <a:extLst>
                <a:ext uri="{FF2B5EF4-FFF2-40B4-BE49-F238E27FC236}">
                  <a16:creationId xmlns:a16="http://schemas.microsoft.com/office/drawing/2014/main" id="{5EF0B54C-41FC-1BAC-57E0-E827AB79A9A2}"/>
                </a:ext>
              </a:extLst>
            </p:cNvPr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>
              <a:extLst>
                <a:ext uri="{FF2B5EF4-FFF2-40B4-BE49-F238E27FC236}">
                  <a16:creationId xmlns:a16="http://schemas.microsoft.com/office/drawing/2014/main" id="{061F8A6E-889F-7987-C797-9B58C301042D}"/>
                </a:ext>
              </a:extLst>
            </p:cNvPr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>
              <a:extLst>
                <a:ext uri="{FF2B5EF4-FFF2-40B4-BE49-F238E27FC236}">
                  <a16:creationId xmlns:a16="http://schemas.microsoft.com/office/drawing/2014/main" id="{9EED8EBD-9B6B-7D41-FCF2-6C995A9E1F44}"/>
                </a:ext>
              </a:extLst>
            </p:cNvPr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>
              <a:extLst>
                <a:ext uri="{FF2B5EF4-FFF2-40B4-BE49-F238E27FC236}">
                  <a16:creationId xmlns:a16="http://schemas.microsoft.com/office/drawing/2014/main" id="{C6211545-E8F5-2642-38BC-A5213DB5939B}"/>
                </a:ext>
              </a:extLst>
            </p:cNvPr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>
              <a:extLst>
                <a:ext uri="{FF2B5EF4-FFF2-40B4-BE49-F238E27FC236}">
                  <a16:creationId xmlns:a16="http://schemas.microsoft.com/office/drawing/2014/main" id="{BB5C8B7A-AF3D-9341-90F7-67AE4EE8A9ED}"/>
                </a:ext>
              </a:extLst>
            </p:cNvPr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>
              <a:extLst>
                <a:ext uri="{FF2B5EF4-FFF2-40B4-BE49-F238E27FC236}">
                  <a16:creationId xmlns:a16="http://schemas.microsoft.com/office/drawing/2014/main" id="{2A531D9C-E5F8-7D90-CBCA-C2DA6BE151A9}"/>
                </a:ext>
              </a:extLst>
            </p:cNvPr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>
              <a:extLst>
                <a:ext uri="{FF2B5EF4-FFF2-40B4-BE49-F238E27FC236}">
                  <a16:creationId xmlns:a16="http://schemas.microsoft.com/office/drawing/2014/main" id="{6522C5C9-F986-4D4B-56ED-1B4C2F36FE2E}"/>
                </a:ext>
              </a:extLst>
            </p:cNvPr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>
              <a:extLst>
                <a:ext uri="{FF2B5EF4-FFF2-40B4-BE49-F238E27FC236}">
                  <a16:creationId xmlns:a16="http://schemas.microsoft.com/office/drawing/2014/main" id="{879B38EB-B3C5-EE71-EBF4-30B41E402BE4}"/>
                </a:ext>
              </a:extLst>
            </p:cNvPr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>
              <a:extLst>
                <a:ext uri="{FF2B5EF4-FFF2-40B4-BE49-F238E27FC236}">
                  <a16:creationId xmlns:a16="http://schemas.microsoft.com/office/drawing/2014/main" id="{D22B67BF-6295-6A47-8296-A56E24FA5EED}"/>
                </a:ext>
              </a:extLst>
            </p:cNvPr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>
              <a:extLst>
                <a:ext uri="{FF2B5EF4-FFF2-40B4-BE49-F238E27FC236}">
                  <a16:creationId xmlns:a16="http://schemas.microsoft.com/office/drawing/2014/main" id="{A3131BC6-3893-F59B-2F6E-30B619BBEE45}"/>
                </a:ext>
              </a:extLst>
            </p:cNvPr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>
              <a:extLst>
                <a:ext uri="{FF2B5EF4-FFF2-40B4-BE49-F238E27FC236}">
                  <a16:creationId xmlns:a16="http://schemas.microsoft.com/office/drawing/2014/main" id="{232B2D0A-7B98-B41A-40C4-37E316ADC72C}"/>
                </a:ext>
              </a:extLst>
            </p:cNvPr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>
              <a:extLst>
                <a:ext uri="{FF2B5EF4-FFF2-40B4-BE49-F238E27FC236}">
                  <a16:creationId xmlns:a16="http://schemas.microsoft.com/office/drawing/2014/main" id="{DFDEBC85-05A6-06F1-8FD5-DC827673A830}"/>
                </a:ext>
              </a:extLst>
            </p:cNvPr>
            <p:cNvSpPr/>
            <p:nvPr/>
          </p:nvSpPr>
          <p:spPr>
            <a:xfrm>
              <a:off x="8281925" y="-11387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>
              <a:extLst>
                <a:ext uri="{FF2B5EF4-FFF2-40B4-BE49-F238E27FC236}">
                  <a16:creationId xmlns:a16="http://schemas.microsoft.com/office/drawing/2014/main" id="{C40CAF01-0CCF-452C-AE49-83F99BCD87ED}"/>
                </a:ext>
              </a:extLst>
            </p:cNvPr>
            <p:cNvSpPr/>
            <p:nvPr/>
          </p:nvSpPr>
          <p:spPr>
            <a:xfrm>
              <a:off x="8737681" y="4975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4">
            <a:extLst>
              <a:ext uri="{FF2B5EF4-FFF2-40B4-BE49-F238E27FC236}">
                <a16:creationId xmlns:a16="http://schemas.microsoft.com/office/drawing/2014/main" id="{5CE687CE-8086-C30D-03FE-92A268B5AA96}"/>
              </a:ext>
            </a:extLst>
          </p:cNvPr>
          <p:cNvGrpSpPr/>
          <p:nvPr/>
        </p:nvGrpSpPr>
        <p:grpSpPr>
          <a:xfrm rot="10800000">
            <a:off x="-1791950" y="-48262"/>
            <a:ext cx="5630600" cy="4934294"/>
            <a:chOff x="5301525" y="-11387"/>
            <a:chExt cx="5630600" cy="4934294"/>
          </a:xfrm>
        </p:grpSpPr>
        <p:sp>
          <p:nvSpPr>
            <p:cNvPr id="791" name="Google Shape;791;p44">
              <a:extLst>
                <a:ext uri="{FF2B5EF4-FFF2-40B4-BE49-F238E27FC236}">
                  <a16:creationId xmlns:a16="http://schemas.microsoft.com/office/drawing/2014/main" id="{50E6C727-BA24-9A42-0637-7529A56D81DC}"/>
                </a:ext>
              </a:extLst>
            </p:cNvPr>
            <p:cNvSpPr/>
            <p:nvPr/>
          </p:nvSpPr>
          <p:spPr>
            <a:xfrm>
              <a:off x="5301525" y="43111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>
              <a:extLst>
                <a:ext uri="{FF2B5EF4-FFF2-40B4-BE49-F238E27FC236}">
                  <a16:creationId xmlns:a16="http://schemas.microsoft.com/office/drawing/2014/main" id="{17E28050-8002-4C8F-CEE8-15E66A36A328}"/>
                </a:ext>
              </a:extLst>
            </p:cNvPr>
            <p:cNvSpPr/>
            <p:nvPr/>
          </p:nvSpPr>
          <p:spPr>
            <a:xfrm>
              <a:off x="8787278" y="5968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>
              <a:extLst>
                <a:ext uri="{FF2B5EF4-FFF2-40B4-BE49-F238E27FC236}">
                  <a16:creationId xmlns:a16="http://schemas.microsoft.com/office/drawing/2014/main" id="{F2A8FD0B-850B-1F6E-738E-ACACAD38C47E}"/>
                </a:ext>
              </a:extLst>
            </p:cNvPr>
            <p:cNvSpPr/>
            <p:nvPr/>
          </p:nvSpPr>
          <p:spPr>
            <a:xfrm>
              <a:off x="7252892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>
              <a:extLst>
                <a:ext uri="{FF2B5EF4-FFF2-40B4-BE49-F238E27FC236}">
                  <a16:creationId xmlns:a16="http://schemas.microsoft.com/office/drawing/2014/main" id="{F7CD838F-3F1C-A8D9-88E0-DF462AA53EBF}"/>
                </a:ext>
              </a:extLst>
            </p:cNvPr>
            <p:cNvSpPr/>
            <p:nvPr/>
          </p:nvSpPr>
          <p:spPr>
            <a:xfrm rot="5400000">
              <a:off x="7817001" y="-195205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>
              <a:extLst>
                <a:ext uri="{FF2B5EF4-FFF2-40B4-BE49-F238E27FC236}">
                  <a16:creationId xmlns:a16="http://schemas.microsoft.com/office/drawing/2014/main" id="{8FBB7B42-8EA1-871A-DDB4-085E6DF0F8FF}"/>
                </a:ext>
              </a:extLst>
            </p:cNvPr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6" name="Google Shape;796;p44">
              <a:extLst>
                <a:ext uri="{FF2B5EF4-FFF2-40B4-BE49-F238E27FC236}">
                  <a16:creationId xmlns:a16="http://schemas.microsoft.com/office/drawing/2014/main" id="{0EA4EC43-EA13-AEF4-B18F-08AE470A8C71}"/>
                </a:ext>
              </a:extLst>
            </p:cNvPr>
            <p:cNvCxnSpPr/>
            <p:nvPr/>
          </p:nvCxnSpPr>
          <p:spPr>
            <a:xfrm>
              <a:off x="7994050" y="267950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7" name="Google Shape;797;p44">
              <a:extLst>
                <a:ext uri="{FF2B5EF4-FFF2-40B4-BE49-F238E27FC236}">
                  <a16:creationId xmlns:a16="http://schemas.microsoft.com/office/drawing/2014/main" id="{62592F46-556E-3212-34F0-9BE5DDC61E87}"/>
                </a:ext>
              </a:extLst>
            </p:cNvPr>
            <p:cNvSpPr/>
            <p:nvPr/>
          </p:nvSpPr>
          <p:spPr>
            <a:xfrm>
              <a:off x="7944443" y="365644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>
              <a:extLst>
                <a:ext uri="{FF2B5EF4-FFF2-40B4-BE49-F238E27FC236}">
                  <a16:creationId xmlns:a16="http://schemas.microsoft.com/office/drawing/2014/main" id="{A2ADBE3E-AB4A-7009-2418-F11A1A3DB162}"/>
                </a:ext>
              </a:extLst>
            </p:cNvPr>
            <p:cNvSpPr/>
            <p:nvPr/>
          </p:nvSpPr>
          <p:spPr>
            <a:xfrm flipH="1">
              <a:off x="8787284" y="2038366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>
              <a:extLst>
                <a:ext uri="{FF2B5EF4-FFF2-40B4-BE49-F238E27FC236}">
                  <a16:creationId xmlns:a16="http://schemas.microsoft.com/office/drawing/2014/main" id="{B3BD3A30-6F9E-6F0E-6F41-A9134033BAF3}"/>
                </a:ext>
              </a:extLst>
            </p:cNvPr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>
              <a:extLst>
                <a:ext uri="{FF2B5EF4-FFF2-40B4-BE49-F238E27FC236}">
                  <a16:creationId xmlns:a16="http://schemas.microsoft.com/office/drawing/2014/main" id="{1DF78246-B4FD-3232-6DB7-1528B3C653E5}"/>
                </a:ext>
              </a:extLst>
            </p:cNvPr>
            <p:cNvSpPr/>
            <p:nvPr/>
          </p:nvSpPr>
          <p:spPr>
            <a:xfrm flipH="1">
              <a:off x="8737686" y="2029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>
              <a:extLst>
                <a:ext uri="{FF2B5EF4-FFF2-40B4-BE49-F238E27FC236}">
                  <a16:creationId xmlns:a16="http://schemas.microsoft.com/office/drawing/2014/main" id="{60346190-F540-FF60-3EE2-021480C69120}"/>
                </a:ext>
              </a:extLst>
            </p:cNvPr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>
              <a:extLst>
                <a:ext uri="{FF2B5EF4-FFF2-40B4-BE49-F238E27FC236}">
                  <a16:creationId xmlns:a16="http://schemas.microsoft.com/office/drawing/2014/main" id="{B0008982-AA7C-6825-65ED-4A56B83EB738}"/>
                </a:ext>
              </a:extLst>
            </p:cNvPr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>
              <a:extLst>
                <a:ext uri="{FF2B5EF4-FFF2-40B4-BE49-F238E27FC236}">
                  <a16:creationId xmlns:a16="http://schemas.microsoft.com/office/drawing/2014/main" id="{53E0E514-9A3F-DE16-C714-B7F62C85E6A9}"/>
                </a:ext>
              </a:extLst>
            </p:cNvPr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>
              <a:extLst>
                <a:ext uri="{FF2B5EF4-FFF2-40B4-BE49-F238E27FC236}">
                  <a16:creationId xmlns:a16="http://schemas.microsoft.com/office/drawing/2014/main" id="{44BCB9F1-82C6-55A3-F590-2BDCC19D6926}"/>
                </a:ext>
              </a:extLst>
            </p:cNvPr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>
              <a:extLst>
                <a:ext uri="{FF2B5EF4-FFF2-40B4-BE49-F238E27FC236}">
                  <a16:creationId xmlns:a16="http://schemas.microsoft.com/office/drawing/2014/main" id="{6EE3E5D1-6858-6D33-F889-E95B9E08B003}"/>
                </a:ext>
              </a:extLst>
            </p:cNvPr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>
              <a:extLst>
                <a:ext uri="{FF2B5EF4-FFF2-40B4-BE49-F238E27FC236}">
                  <a16:creationId xmlns:a16="http://schemas.microsoft.com/office/drawing/2014/main" id="{98F0E1C6-2D0D-14F7-B3B9-4B2988B5CDA1}"/>
                </a:ext>
              </a:extLst>
            </p:cNvPr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>
              <a:extLst>
                <a:ext uri="{FF2B5EF4-FFF2-40B4-BE49-F238E27FC236}">
                  <a16:creationId xmlns:a16="http://schemas.microsoft.com/office/drawing/2014/main" id="{3BB80686-8FEE-6777-C9DF-A7F12BDC9E27}"/>
                </a:ext>
              </a:extLst>
            </p:cNvPr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>
              <a:extLst>
                <a:ext uri="{FF2B5EF4-FFF2-40B4-BE49-F238E27FC236}">
                  <a16:creationId xmlns:a16="http://schemas.microsoft.com/office/drawing/2014/main" id="{E77C8553-C7CB-7CF7-B855-8A1F0D546725}"/>
                </a:ext>
              </a:extLst>
            </p:cNvPr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>
              <a:extLst>
                <a:ext uri="{FF2B5EF4-FFF2-40B4-BE49-F238E27FC236}">
                  <a16:creationId xmlns:a16="http://schemas.microsoft.com/office/drawing/2014/main" id="{9F5C2209-EA44-BD03-F1DB-D9E62D10B07A}"/>
                </a:ext>
              </a:extLst>
            </p:cNvPr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>
              <a:extLst>
                <a:ext uri="{FF2B5EF4-FFF2-40B4-BE49-F238E27FC236}">
                  <a16:creationId xmlns:a16="http://schemas.microsoft.com/office/drawing/2014/main" id="{816B6F45-2B70-081E-D254-519BB8E48BC3}"/>
                </a:ext>
              </a:extLst>
            </p:cNvPr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>
              <a:extLst>
                <a:ext uri="{FF2B5EF4-FFF2-40B4-BE49-F238E27FC236}">
                  <a16:creationId xmlns:a16="http://schemas.microsoft.com/office/drawing/2014/main" id="{2E607DE8-02F9-F616-5F9C-7B261C43668B}"/>
                </a:ext>
              </a:extLst>
            </p:cNvPr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>
              <a:extLst>
                <a:ext uri="{FF2B5EF4-FFF2-40B4-BE49-F238E27FC236}">
                  <a16:creationId xmlns:a16="http://schemas.microsoft.com/office/drawing/2014/main" id="{4EBB63BC-3136-335E-A7A6-D26144D9106E}"/>
                </a:ext>
              </a:extLst>
            </p:cNvPr>
            <p:cNvSpPr/>
            <p:nvPr/>
          </p:nvSpPr>
          <p:spPr>
            <a:xfrm>
              <a:off x="8281925" y="-11387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>
              <a:extLst>
                <a:ext uri="{FF2B5EF4-FFF2-40B4-BE49-F238E27FC236}">
                  <a16:creationId xmlns:a16="http://schemas.microsoft.com/office/drawing/2014/main" id="{DF87E005-8A7E-EE21-322D-0328356F096E}"/>
                </a:ext>
              </a:extLst>
            </p:cNvPr>
            <p:cNvSpPr/>
            <p:nvPr/>
          </p:nvSpPr>
          <p:spPr>
            <a:xfrm>
              <a:off x="8737681" y="4975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61;p44">
            <a:extLst>
              <a:ext uri="{FF2B5EF4-FFF2-40B4-BE49-F238E27FC236}">
                <a16:creationId xmlns:a16="http://schemas.microsoft.com/office/drawing/2014/main" id="{2CDD2291-89D4-3ACA-800B-49387A1BCE81}"/>
              </a:ext>
            </a:extLst>
          </p:cNvPr>
          <p:cNvSpPr txBox="1">
            <a:spLocks/>
          </p:cNvSpPr>
          <p:nvPr/>
        </p:nvSpPr>
        <p:spPr>
          <a:xfrm>
            <a:off x="1170851" y="1891544"/>
            <a:ext cx="7980052" cy="11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 Medium"/>
              <a:buNone/>
              <a:defRPr sz="7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400" spc="-150" dirty="0"/>
              <a:t>ER DIAGRAM </a:t>
            </a:r>
          </a:p>
        </p:txBody>
      </p:sp>
    </p:spTree>
    <p:extLst>
      <p:ext uri="{BB962C8B-B14F-4D97-AF65-F5344CB8AC3E}">
        <p14:creationId xmlns:p14="http://schemas.microsoft.com/office/powerpoint/2010/main" val="10750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>
          <a:extLst>
            <a:ext uri="{FF2B5EF4-FFF2-40B4-BE49-F238E27FC236}">
              <a16:creationId xmlns:a16="http://schemas.microsoft.com/office/drawing/2014/main" id="{DF3D2DB1-7A79-EF21-FBE0-1CC22F3F3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">
            <a:extLst>
              <a:ext uri="{FF2B5EF4-FFF2-40B4-BE49-F238E27FC236}">
                <a16:creationId xmlns:a16="http://schemas.microsoft.com/office/drawing/2014/main" id="{7DFDB330-F4C1-6C72-DD13-F7FAC9EAAE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ER DIAGRAM Overview</a:t>
            </a:r>
            <a:endParaRPr b="0" i="1" dirty="0"/>
          </a:p>
        </p:txBody>
      </p:sp>
      <p:sp>
        <p:nvSpPr>
          <p:cNvPr id="600" name="Google Shape;600;p34">
            <a:extLst>
              <a:ext uri="{FF2B5EF4-FFF2-40B4-BE49-F238E27FC236}">
                <a16:creationId xmlns:a16="http://schemas.microsoft.com/office/drawing/2014/main" id="{925F971B-3DDC-4266-E385-0B6B40BDF74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687250"/>
            <a:ext cx="3453721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1) ERD shows one to many relationships (user and Metrics/feedback</a:t>
            </a:r>
            <a:endParaRPr dirty="0"/>
          </a:p>
        </p:txBody>
      </p:sp>
      <p:sp>
        <p:nvSpPr>
          <p:cNvPr id="601" name="Google Shape;601;p34">
            <a:extLst>
              <a:ext uri="{FF2B5EF4-FFF2-40B4-BE49-F238E27FC236}">
                <a16:creationId xmlns:a16="http://schemas.microsoft.com/office/drawing/2014/main" id="{5AFF3471-AB65-9A85-0C29-C54BF923D7ED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881489" y="1953763"/>
            <a:ext cx="3594397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2)Each metric can belong to either anonymous (device_id) or logged-in user</a:t>
            </a:r>
            <a:endParaRPr dirty="0"/>
          </a:p>
        </p:txBody>
      </p:sp>
      <p:sp>
        <p:nvSpPr>
          <p:cNvPr id="8" name="Google Shape;605;p34">
            <a:extLst>
              <a:ext uri="{FF2B5EF4-FFF2-40B4-BE49-F238E27FC236}">
                <a16:creationId xmlns:a16="http://schemas.microsoft.com/office/drawing/2014/main" id="{69BBDCFF-046A-C780-519C-D5F1580B01E9}"/>
              </a:ext>
            </a:extLst>
          </p:cNvPr>
          <p:cNvSpPr txBox="1">
            <a:spLocks/>
          </p:cNvSpPr>
          <p:nvPr/>
        </p:nvSpPr>
        <p:spPr>
          <a:xfrm>
            <a:off x="3097530" y="3110896"/>
            <a:ext cx="2948939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3)MongoDB is </a:t>
            </a:r>
            <a:r>
              <a:rPr lang="en-US" dirty="0" err="1"/>
              <a:t>schemaless</a:t>
            </a:r>
            <a:r>
              <a:rPr lang="en-US" dirty="0"/>
              <a:t> but we apply structured logic</a:t>
            </a:r>
          </a:p>
        </p:txBody>
      </p:sp>
    </p:spTree>
    <p:extLst>
      <p:ext uri="{BB962C8B-B14F-4D97-AF65-F5344CB8AC3E}">
        <p14:creationId xmlns:p14="http://schemas.microsoft.com/office/powerpoint/2010/main" val="3716708584"/>
      </p:ext>
    </p:extLst>
  </p:cSld>
  <p:clrMapOvr>
    <a:masterClrMapping/>
  </p:clrMapOvr>
</p:sld>
</file>

<file path=ppt/theme/theme1.xml><?xml version="1.0" encoding="utf-8"?>
<a:theme xmlns:a="http://schemas.openxmlformats.org/drawingml/2006/main" name="UI/UX Writer Portfolio by Slidesgo">
  <a:themeElements>
    <a:clrScheme name="Simple Light">
      <a:dk1>
        <a:srgbClr val="000080"/>
      </a:dk1>
      <a:lt1>
        <a:srgbClr val="F6F6F6"/>
      </a:lt1>
      <a:dk2>
        <a:srgbClr val="6969FC"/>
      </a:dk2>
      <a:lt2>
        <a:srgbClr val="B1B1B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8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300</Words>
  <Application>Microsoft Office PowerPoint</Application>
  <PresentationFormat>On-screen Show (16:9)</PresentationFormat>
  <Paragraphs>66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Kumbh Sans</vt:lpstr>
      <vt:lpstr>Bebas Neue</vt:lpstr>
      <vt:lpstr>Nunito Light</vt:lpstr>
      <vt:lpstr>Anaheim</vt:lpstr>
      <vt:lpstr>Poppins Medium</vt:lpstr>
      <vt:lpstr>Poppins</vt:lpstr>
      <vt:lpstr>Arial</vt:lpstr>
      <vt:lpstr>UI/UX Writer Portfolio by Slidesgo</vt:lpstr>
      <vt:lpstr>Database Design and Implementation </vt:lpstr>
      <vt:lpstr>Table of contents</vt:lpstr>
      <vt:lpstr>NTUV TCHAPTSA JAMISON LII</vt:lpstr>
      <vt:lpstr>Introduction and Data  elements </vt:lpstr>
      <vt:lpstr>CONCEPTUAL DESIGN</vt:lpstr>
      <vt:lpstr>Conceptual  Design</vt:lpstr>
      <vt:lpstr>Concept</vt:lpstr>
      <vt:lpstr>NGANYU BRANDON</vt:lpstr>
      <vt:lpstr>ER DIAGRAM Overview</vt:lpstr>
      <vt:lpstr>ER DIAGRAM</vt:lpstr>
      <vt:lpstr>TIAYA FOTSEU JOSUE</vt:lpstr>
      <vt:lpstr>How did we come up with the  database?</vt:lpstr>
      <vt:lpstr>DB image</vt:lpstr>
      <vt:lpstr>NGULEFAC THEODORE</vt:lpstr>
      <vt:lpstr>Connecting database to the backend</vt:lpstr>
      <vt:lpstr>Backend image or demo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JAMMI</dc:creator>
  <cp:lastModifiedBy>JAMMI</cp:lastModifiedBy>
  <cp:revision>15</cp:revision>
  <dcterms:modified xsi:type="dcterms:W3CDTF">2025-06-09T22:28:01Z</dcterms:modified>
</cp:coreProperties>
</file>