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Bold" charset="1" panose="00000800000000000000"/>
      <p:regular r:id="rId12"/>
    </p:embeddedFont>
    <p:embeddedFont>
      <p:font typeface="Poppins" charset="1" panose="00000500000000000000"/>
      <p:regular r:id="rId13"/>
    </p:embeddedFont>
    <p:embeddedFont>
      <p:font typeface="Poppins Ultra-Bold" charset="1" panose="000009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9100">
                <a:alpha val="100000"/>
              </a:srgbClr>
            </a:gs>
            <a:gs pos="50000">
              <a:srgbClr val="FF6B00">
                <a:alpha val="100000"/>
              </a:srgbClr>
            </a:gs>
            <a:gs pos="100000">
              <a:srgbClr val="FF54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1591872" y="-975594"/>
            <a:ext cx="7869752" cy="7869752"/>
          </a:xfrm>
          <a:custGeom>
            <a:avLst/>
            <a:gdLst/>
            <a:ahLst/>
            <a:cxnLst/>
            <a:rect r="r" b="b" t="t" l="l"/>
            <a:pathLst>
              <a:path h="7869752" w="7869752">
                <a:moveTo>
                  <a:pt x="0" y="0"/>
                </a:moveTo>
                <a:lnTo>
                  <a:pt x="7869751" y="0"/>
                </a:lnTo>
                <a:lnTo>
                  <a:pt x="7869751" y="7869752"/>
                </a:lnTo>
                <a:lnTo>
                  <a:pt x="0" y="7869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55564" y="4085522"/>
            <a:ext cx="7869752" cy="7869752"/>
          </a:xfrm>
          <a:custGeom>
            <a:avLst/>
            <a:gdLst/>
            <a:ahLst/>
            <a:cxnLst/>
            <a:rect r="r" b="b" t="t" l="l"/>
            <a:pathLst>
              <a:path h="7869752" w="7869752">
                <a:moveTo>
                  <a:pt x="0" y="0"/>
                </a:moveTo>
                <a:lnTo>
                  <a:pt x="7869752" y="0"/>
                </a:lnTo>
                <a:lnTo>
                  <a:pt x="7869752" y="7869752"/>
                </a:lnTo>
                <a:lnTo>
                  <a:pt x="0" y="7869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876606">
            <a:off x="-1860030" y="-1242199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59" y="0"/>
                </a:lnTo>
                <a:lnTo>
                  <a:pt x="4714159" y="4819308"/>
                </a:lnTo>
                <a:lnTo>
                  <a:pt x="0" y="4819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87485" y="3302182"/>
            <a:ext cx="12913030" cy="1879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73"/>
              </a:lnSpc>
            </a:pPr>
            <a:r>
              <a:rPr lang="en-US" b="true" sz="14619" spc="-46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GIT EN GITHUB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3128433">
            <a:off x="15584511" y="8299939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60" y="0"/>
                </a:lnTo>
                <a:lnTo>
                  <a:pt x="4714160" y="4819307"/>
                </a:lnTo>
                <a:lnTo>
                  <a:pt x="0" y="4819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10672" y="8427665"/>
            <a:ext cx="848628" cy="848628"/>
          </a:xfrm>
          <a:custGeom>
            <a:avLst/>
            <a:gdLst/>
            <a:ahLst/>
            <a:cxnLst/>
            <a:rect r="r" b="b" t="t" l="l"/>
            <a:pathLst>
              <a:path h="848628" w="848628">
                <a:moveTo>
                  <a:pt x="0" y="0"/>
                </a:moveTo>
                <a:lnTo>
                  <a:pt x="848628" y="0"/>
                </a:lnTo>
                <a:lnTo>
                  <a:pt x="848628" y="848628"/>
                </a:lnTo>
                <a:lnTo>
                  <a:pt x="0" y="848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56316" y="6418550"/>
            <a:ext cx="8975368" cy="188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Wat is het, en waarom is het zo belangrijk in IT?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42227" y="567448"/>
            <a:ext cx="2419802" cy="922504"/>
            <a:chOff x="0" y="0"/>
            <a:chExt cx="637314" cy="2429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7314" cy="242964"/>
            </a:xfrm>
            <a:custGeom>
              <a:avLst/>
              <a:gdLst/>
              <a:ahLst/>
              <a:cxnLst/>
              <a:rect r="r" b="b" t="t" l="l"/>
              <a:pathLst>
                <a:path h="242964" w="637314">
                  <a:moveTo>
                    <a:pt x="121482" y="0"/>
                  </a:moveTo>
                  <a:lnTo>
                    <a:pt x="515832" y="0"/>
                  </a:lnTo>
                  <a:cubicBezTo>
                    <a:pt x="582925" y="0"/>
                    <a:pt x="637314" y="54389"/>
                    <a:pt x="637314" y="121482"/>
                  </a:cubicBezTo>
                  <a:lnTo>
                    <a:pt x="637314" y="121482"/>
                  </a:lnTo>
                  <a:cubicBezTo>
                    <a:pt x="637314" y="153701"/>
                    <a:pt x="624515" y="184600"/>
                    <a:pt x="601733" y="207383"/>
                  </a:cubicBezTo>
                  <a:cubicBezTo>
                    <a:pt x="578951" y="230165"/>
                    <a:pt x="548051" y="242964"/>
                    <a:pt x="515832" y="242964"/>
                  </a:cubicBezTo>
                  <a:lnTo>
                    <a:pt x="121482" y="242964"/>
                  </a:lnTo>
                  <a:cubicBezTo>
                    <a:pt x="89263" y="242964"/>
                    <a:pt x="58364" y="230165"/>
                    <a:pt x="35581" y="207383"/>
                  </a:cubicBezTo>
                  <a:cubicBezTo>
                    <a:pt x="12799" y="184600"/>
                    <a:pt x="0" y="153701"/>
                    <a:pt x="0" y="121482"/>
                  </a:cubicBezTo>
                  <a:lnTo>
                    <a:pt x="0" y="121482"/>
                  </a:lnTo>
                  <a:cubicBezTo>
                    <a:pt x="0" y="89263"/>
                    <a:pt x="12799" y="58364"/>
                    <a:pt x="35581" y="35581"/>
                  </a:cubicBezTo>
                  <a:cubicBezTo>
                    <a:pt x="58364" y="12799"/>
                    <a:pt x="89263" y="0"/>
                    <a:pt x="1214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37314" cy="281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06183" y="654602"/>
            <a:ext cx="2091890" cy="728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STÈPHANIE SMITS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34405" y="-2424537"/>
            <a:ext cx="13094910" cy="3453237"/>
            <a:chOff x="0" y="0"/>
            <a:chExt cx="3448865" cy="909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8865" cy="909494"/>
            </a:xfrm>
            <a:custGeom>
              <a:avLst/>
              <a:gdLst/>
              <a:ahLst/>
              <a:cxnLst/>
              <a:rect r="r" b="b" t="t" l="l"/>
              <a:pathLst>
                <a:path h="909494" w="3448865">
                  <a:moveTo>
                    <a:pt x="3210740" y="0"/>
                  </a:moveTo>
                  <a:lnTo>
                    <a:pt x="3448865" y="238125"/>
                  </a:lnTo>
                  <a:lnTo>
                    <a:pt x="3448865" y="671369"/>
                  </a:lnTo>
                  <a:lnTo>
                    <a:pt x="3210740" y="909494"/>
                  </a:lnTo>
                  <a:lnTo>
                    <a:pt x="238125" y="909494"/>
                  </a:lnTo>
                  <a:lnTo>
                    <a:pt x="0" y="671369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21074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6350"/>
              <a:ext cx="3321865" cy="839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425734">
            <a:off x="15012058" y="-3158943"/>
            <a:ext cx="8761717" cy="8957146"/>
          </a:xfrm>
          <a:custGeom>
            <a:avLst/>
            <a:gdLst/>
            <a:ahLst/>
            <a:cxnLst/>
            <a:rect r="r" b="b" t="t" l="l"/>
            <a:pathLst>
              <a:path h="8957146" w="8761717">
                <a:moveTo>
                  <a:pt x="0" y="0"/>
                </a:moveTo>
                <a:lnTo>
                  <a:pt x="8761717" y="0"/>
                </a:lnTo>
                <a:lnTo>
                  <a:pt x="8761717" y="8957145"/>
                </a:lnTo>
                <a:lnTo>
                  <a:pt x="0" y="895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10672" y="8427665"/>
            <a:ext cx="848628" cy="848628"/>
          </a:xfrm>
          <a:custGeom>
            <a:avLst/>
            <a:gdLst/>
            <a:ahLst/>
            <a:cxnLst/>
            <a:rect r="r" b="b" t="t" l="l"/>
            <a:pathLst>
              <a:path h="848628" w="848628">
                <a:moveTo>
                  <a:pt x="0" y="0"/>
                </a:moveTo>
                <a:lnTo>
                  <a:pt x="848628" y="0"/>
                </a:lnTo>
                <a:lnTo>
                  <a:pt x="848628" y="848628"/>
                </a:lnTo>
                <a:lnTo>
                  <a:pt x="0" y="84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876606">
            <a:off x="-2631017" y="7726570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59" y="0"/>
                </a:lnTo>
                <a:lnTo>
                  <a:pt x="4714159" y="4819308"/>
                </a:lnTo>
                <a:lnTo>
                  <a:pt x="0" y="481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53370" y="3630255"/>
            <a:ext cx="7205930" cy="3026491"/>
          </a:xfrm>
          <a:custGeom>
            <a:avLst/>
            <a:gdLst/>
            <a:ahLst/>
            <a:cxnLst/>
            <a:rect r="r" b="b" t="t" l="l"/>
            <a:pathLst>
              <a:path h="3026491" w="7205930">
                <a:moveTo>
                  <a:pt x="0" y="0"/>
                </a:moveTo>
                <a:lnTo>
                  <a:pt x="7205930" y="0"/>
                </a:lnTo>
                <a:lnTo>
                  <a:pt x="7205930" y="3026490"/>
                </a:lnTo>
                <a:lnTo>
                  <a:pt x="0" y="30264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46718" y="2424012"/>
            <a:ext cx="9103463" cy="126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76"/>
              </a:lnSpc>
            </a:pPr>
            <a:r>
              <a:rPr lang="en-US" b="true" sz="9133" spc="-292">
                <a:solidFill>
                  <a:srgbClr val="FC6403"/>
                </a:solidFill>
                <a:latin typeface="Poppins Bold"/>
                <a:ea typeface="Poppins Bold"/>
                <a:cs typeface="Poppins Bold"/>
                <a:sym typeface="Poppins Bold"/>
              </a:rPr>
              <a:t>WAT IS GIT?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6718" y="4909524"/>
            <a:ext cx="7659182" cy="419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81"/>
              </a:lnSpc>
            </a:pPr>
            <a:r>
              <a:rPr lang="en-US" sz="2344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Git is en versiebeheersysteem (VCS)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6718" y="6426037"/>
            <a:ext cx="7659182" cy="83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81"/>
              </a:lnSpc>
            </a:pPr>
            <a:r>
              <a:rPr lang="en-US" sz="2344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Het houdt wijzigingen in code bij, zodat je altijd naar eerdere versies kunt terugkeren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34405" y="-2424537"/>
            <a:ext cx="13094910" cy="3453237"/>
            <a:chOff x="0" y="0"/>
            <a:chExt cx="3448865" cy="909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8865" cy="909494"/>
            </a:xfrm>
            <a:custGeom>
              <a:avLst/>
              <a:gdLst/>
              <a:ahLst/>
              <a:cxnLst/>
              <a:rect r="r" b="b" t="t" l="l"/>
              <a:pathLst>
                <a:path h="909494" w="3448865">
                  <a:moveTo>
                    <a:pt x="3210740" y="0"/>
                  </a:moveTo>
                  <a:lnTo>
                    <a:pt x="3448865" y="238125"/>
                  </a:lnTo>
                  <a:lnTo>
                    <a:pt x="3448865" y="671369"/>
                  </a:lnTo>
                  <a:lnTo>
                    <a:pt x="3210740" y="909494"/>
                  </a:lnTo>
                  <a:lnTo>
                    <a:pt x="238125" y="909494"/>
                  </a:lnTo>
                  <a:lnTo>
                    <a:pt x="0" y="671369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21074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6350"/>
              <a:ext cx="3321865" cy="839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425734">
            <a:off x="15012058" y="-3158943"/>
            <a:ext cx="8761717" cy="8957146"/>
          </a:xfrm>
          <a:custGeom>
            <a:avLst/>
            <a:gdLst/>
            <a:ahLst/>
            <a:cxnLst/>
            <a:rect r="r" b="b" t="t" l="l"/>
            <a:pathLst>
              <a:path h="8957146" w="8761717">
                <a:moveTo>
                  <a:pt x="0" y="0"/>
                </a:moveTo>
                <a:lnTo>
                  <a:pt x="8761717" y="0"/>
                </a:lnTo>
                <a:lnTo>
                  <a:pt x="8761717" y="8957145"/>
                </a:lnTo>
                <a:lnTo>
                  <a:pt x="0" y="895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10672" y="8427665"/>
            <a:ext cx="848628" cy="848628"/>
          </a:xfrm>
          <a:custGeom>
            <a:avLst/>
            <a:gdLst/>
            <a:ahLst/>
            <a:cxnLst/>
            <a:rect r="r" b="b" t="t" l="l"/>
            <a:pathLst>
              <a:path h="848628" w="848628">
                <a:moveTo>
                  <a:pt x="0" y="0"/>
                </a:moveTo>
                <a:lnTo>
                  <a:pt x="848628" y="0"/>
                </a:lnTo>
                <a:lnTo>
                  <a:pt x="848628" y="848628"/>
                </a:lnTo>
                <a:lnTo>
                  <a:pt x="0" y="84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876606">
            <a:off x="-2631017" y="7726570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59" y="0"/>
                </a:lnTo>
                <a:lnTo>
                  <a:pt x="4714159" y="4819308"/>
                </a:lnTo>
                <a:lnTo>
                  <a:pt x="0" y="481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24199" y="2437838"/>
            <a:ext cx="9025286" cy="5076724"/>
          </a:xfrm>
          <a:custGeom>
            <a:avLst/>
            <a:gdLst/>
            <a:ahLst/>
            <a:cxnLst/>
            <a:rect r="r" b="b" t="t" l="l"/>
            <a:pathLst>
              <a:path h="5076724" w="9025286">
                <a:moveTo>
                  <a:pt x="0" y="0"/>
                </a:moveTo>
                <a:lnTo>
                  <a:pt x="9025287" y="0"/>
                </a:lnTo>
                <a:lnTo>
                  <a:pt x="9025287" y="5076723"/>
                </a:lnTo>
                <a:lnTo>
                  <a:pt x="0" y="50767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46718" y="2424012"/>
            <a:ext cx="9103463" cy="126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76"/>
              </a:lnSpc>
            </a:pPr>
            <a:r>
              <a:rPr lang="en-US" b="true" sz="9133" spc="-292">
                <a:solidFill>
                  <a:srgbClr val="FC6403"/>
                </a:solidFill>
                <a:latin typeface="Poppins Bold"/>
                <a:ea typeface="Poppins Bold"/>
                <a:cs typeface="Poppins Bold"/>
                <a:sym typeface="Poppins Bold"/>
              </a:rPr>
              <a:t>WAT IS GITHUB?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6718" y="4909524"/>
            <a:ext cx="7659182" cy="419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81"/>
              </a:lnSpc>
            </a:pPr>
            <a:r>
              <a:rPr lang="en-US" sz="2344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GitHub is een online platform gebaseerd op Git.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6718" y="6426037"/>
            <a:ext cx="7884774" cy="1658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81"/>
              </a:lnSpc>
            </a:pPr>
            <a:r>
              <a:rPr lang="en-US" sz="2344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Het helpt teams om samen te werken aan codeprojecten. Code kan openbaar of privé worden gedeeld.</a:t>
            </a:r>
          </a:p>
          <a:p>
            <a:pPr algn="just">
              <a:lnSpc>
                <a:spcPts val="328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9100">
                <a:alpha val="100000"/>
              </a:srgbClr>
            </a:gs>
            <a:gs pos="50000">
              <a:srgbClr val="FF6B00">
                <a:alpha val="100000"/>
              </a:srgbClr>
            </a:gs>
            <a:gs pos="100000">
              <a:srgbClr val="FF54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123141">
            <a:off x="-2357080" y="-1989284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60" y="0"/>
                </a:lnTo>
                <a:lnTo>
                  <a:pt x="4714160" y="4819308"/>
                </a:lnTo>
                <a:lnTo>
                  <a:pt x="0" y="481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55564" y="4492789"/>
            <a:ext cx="7869752" cy="7869752"/>
          </a:xfrm>
          <a:custGeom>
            <a:avLst/>
            <a:gdLst/>
            <a:ahLst/>
            <a:cxnLst/>
            <a:rect r="r" b="b" t="t" l="l"/>
            <a:pathLst>
              <a:path h="7869752" w="7869752">
                <a:moveTo>
                  <a:pt x="0" y="0"/>
                </a:moveTo>
                <a:lnTo>
                  <a:pt x="7869752" y="0"/>
                </a:lnTo>
                <a:lnTo>
                  <a:pt x="7869752" y="7869752"/>
                </a:lnTo>
                <a:lnTo>
                  <a:pt x="0" y="7869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330696">
            <a:off x="16716675" y="-2621795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59" y="0"/>
                </a:lnTo>
                <a:lnTo>
                  <a:pt x="4714159" y="4819307"/>
                </a:lnTo>
                <a:lnTo>
                  <a:pt x="0" y="4819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1503342" y="873777"/>
            <a:ext cx="5809620" cy="5809620"/>
          </a:xfrm>
          <a:custGeom>
            <a:avLst/>
            <a:gdLst/>
            <a:ahLst/>
            <a:cxnLst/>
            <a:rect r="r" b="b" t="t" l="l"/>
            <a:pathLst>
              <a:path h="5809620" w="5809620">
                <a:moveTo>
                  <a:pt x="0" y="0"/>
                </a:moveTo>
                <a:lnTo>
                  <a:pt x="5809620" y="0"/>
                </a:lnTo>
                <a:lnTo>
                  <a:pt x="5809620" y="5809621"/>
                </a:lnTo>
                <a:lnTo>
                  <a:pt x="0" y="5809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74254" y="2127415"/>
            <a:ext cx="11739493" cy="236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87"/>
              </a:lnSpc>
            </a:pPr>
            <a:r>
              <a:rPr lang="en-US" b="true" sz="9250" spc="-29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WIE GEBRUIKT GIT EN GITHUB?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410672" y="8427665"/>
            <a:ext cx="848628" cy="848628"/>
          </a:xfrm>
          <a:custGeom>
            <a:avLst/>
            <a:gdLst/>
            <a:ahLst/>
            <a:cxnLst/>
            <a:rect r="r" b="b" t="t" l="l"/>
            <a:pathLst>
              <a:path h="848628" w="848628">
                <a:moveTo>
                  <a:pt x="0" y="0"/>
                </a:moveTo>
                <a:lnTo>
                  <a:pt x="848628" y="0"/>
                </a:lnTo>
                <a:lnTo>
                  <a:pt x="848628" y="848628"/>
                </a:lnTo>
                <a:lnTo>
                  <a:pt x="0" y="848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09589" y="5333937"/>
            <a:ext cx="7068822" cy="134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6"/>
              </a:lnSpc>
            </a:pPr>
            <a:r>
              <a:rPr lang="en-US" sz="251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Software-developers, web-designers, data-analisten... Bedrijven zoals Google maar ook hobby projecten...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09589" y="7163658"/>
            <a:ext cx="7068822" cy="90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Vrijwel iedereen in de IT wereld die in aanmerking komt met code!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030">
            <a:off x="-4290081" y="3761065"/>
            <a:ext cx="5709126" cy="5836467"/>
          </a:xfrm>
          <a:custGeom>
            <a:avLst/>
            <a:gdLst/>
            <a:ahLst/>
            <a:cxnLst/>
            <a:rect r="r" b="b" t="t" l="l"/>
            <a:pathLst>
              <a:path h="5836467" w="5709126">
                <a:moveTo>
                  <a:pt x="0" y="0"/>
                </a:moveTo>
                <a:lnTo>
                  <a:pt x="5709126" y="0"/>
                </a:lnTo>
                <a:lnTo>
                  <a:pt x="5709126" y="5836467"/>
                </a:lnTo>
                <a:lnTo>
                  <a:pt x="0" y="583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86408" y="9370814"/>
            <a:ext cx="12831319" cy="1832372"/>
            <a:chOff x="0" y="0"/>
            <a:chExt cx="3379442" cy="48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79442" cy="482600"/>
            </a:xfrm>
            <a:custGeom>
              <a:avLst/>
              <a:gdLst/>
              <a:ahLst/>
              <a:cxnLst/>
              <a:rect r="r" b="b" t="t" l="l"/>
              <a:pathLst>
                <a:path h="482600" w="3379442">
                  <a:moveTo>
                    <a:pt x="3141317" y="0"/>
                  </a:moveTo>
                  <a:lnTo>
                    <a:pt x="3379442" y="238125"/>
                  </a:lnTo>
                  <a:lnTo>
                    <a:pt x="3379442" y="244475"/>
                  </a:lnTo>
                  <a:lnTo>
                    <a:pt x="3141317" y="482600"/>
                  </a:lnTo>
                  <a:lnTo>
                    <a:pt x="238125" y="482600"/>
                  </a:lnTo>
                  <a:lnTo>
                    <a:pt x="0" y="2444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141317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63500" y="6350"/>
              <a:ext cx="3252442" cy="412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410672" y="8427665"/>
            <a:ext cx="848628" cy="848628"/>
          </a:xfrm>
          <a:custGeom>
            <a:avLst/>
            <a:gdLst/>
            <a:ahLst/>
            <a:cxnLst/>
            <a:rect r="r" b="b" t="t" l="l"/>
            <a:pathLst>
              <a:path h="848628" w="848628">
                <a:moveTo>
                  <a:pt x="0" y="0"/>
                </a:moveTo>
                <a:lnTo>
                  <a:pt x="848628" y="0"/>
                </a:lnTo>
                <a:lnTo>
                  <a:pt x="848628" y="848628"/>
                </a:lnTo>
                <a:lnTo>
                  <a:pt x="0" y="84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6961" y="1020996"/>
            <a:ext cx="15107328" cy="2522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81"/>
              </a:lnSpc>
            </a:pPr>
            <a:r>
              <a:rPr lang="en-US" b="true" sz="9770" spc="-312">
                <a:solidFill>
                  <a:srgbClr val="FC6403"/>
                </a:solidFill>
                <a:latin typeface="Poppins Bold"/>
                <a:ea typeface="Poppins Bold"/>
                <a:cs typeface="Poppins Bold"/>
                <a:sym typeface="Poppins Bold"/>
              </a:rPr>
              <a:t>WAT ZIJN REPOSISTORIES EN BRANCHES?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8958111">
            <a:off x="15296400" y="-3540883"/>
            <a:ext cx="5709126" cy="5836467"/>
          </a:xfrm>
          <a:custGeom>
            <a:avLst/>
            <a:gdLst/>
            <a:ahLst/>
            <a:cxnLst/>
            <a:rect r="r" b="b" t="t" l="l"/>
            <a:pathLst>
              <a:path h="5836467" w="5709126">
                <a:moveTo>
                  <a:pt x="0" y="0"/>
                </a:moveTo>
                <a:lnTo>
                  <a:pt x="5709125" y="0"/>
                </a:lnTo>
                <a:lnTo>
                  <a:pt x="5709125" y="5836467"/>
                </a:lnTo>
                <a:lnTo>
                  <a:pt x="0" y="583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36999" y="2521272"/>
            <a:ext cx="5298790" cy="5244456"/>
          </a:xfrm>
          <a:custGeom>
            <a:avLst/>
            <a:gdLst/>
            <a:ahLst/>
            <a:cxnLst/>
            <a:rect r="r" b="b" t="t" l="l"/>
            <a:pathLst>
              <a:path h="5244456" w="5298790">
                <a:moveTo>
                  <a:pt x="0" y="0"/>
                </a:moveTo>
                <a:lnTo>
                  <a:pt x="5298789" y="0"/>
                </a:lnTo>
                <a:lnTo>
                  <a:pt x="5298789" y="5244456"/>
                </a:lnTo>
                <a:lnTo>
                  <a:pt x="0" y="52444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96961" y="5098405"/>
            <a:ext cx="8270558" cy="2678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1895" indent="-235947" lvl="1">
              <a:lnSpc>
                <a:spcPts val="3059"/>
              </a:lnSpc>
              <a:buFont typeface="Arial"/>
              <a:buChar char="•"/>
            </a:pPr>
            <a:r>
              <a:rPr lang="en-US" sz="2185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Repository: De opslagplaats van je project</a:t>
            </a:r>
          </a:p>
          <a:p>
            <a:pPr algn="just" marL="471895" indent="-235947" lvl="1">
              <a:lnSpc>
                <a:spcPts val="3059"/>
              </a:lnSpc>
              <a:buFont typeface="Arial"/>
              <a:buChar char="•"/>
            </a:pPr>
            <a:r>
              <a:rPr lang="en-US" sz="2185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Branches: Kopieën van de hoofdversie (bijvoorbeeld ‘main’) waarop je kunt experimenteren</a:t>
            </a:r>
          </a:p>
          <a:p>
            <a:pPr algn="just">
              <a:lnSpc>
                <a:spcPts val="3059"/>
              </a:lnSpc>
            </a:pPr>
          </a:p>
          <a:p>
            <a:pPr algn="just">
              <a:lnSpc>
                <a:spcPts val="3059"/>
              </a:lnSpc>
            </a:pPr>
            <a:r>
              <a:rPr lang="en-US" sz="2185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Vergelijk het met een boom: de repository is de hele boom, een branch is een tak waar je aan werkt</a:t>
            </a:r>
          </a:p>
          <a:p>
            <a:pPr algn="just">
              <a:lnSpc>
                <a:spcPts val="30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99999">
            <a:off x="12840067" y="4492545"/>
            <a:ext cx="7060460" cy="7217942"/>
          </a:xfrm>
          <a:custGeom>
            <a:avLst/>
            <a:gdLst/>
            <a:ahLst/>
            <a:cxnLst/>
            <a:rect r="r" b="b" t="t" l="l"/>
            <a:pathLst>
              <a:path h="7217942" w="7060460">
                <a:moveTo>
                  <a:pt x="0" y="0"/>
                </a:moveTo>
                <a:lnTo>
                  <a:pt x="7060460" y="0"/>
                </a:lnTo>
                <a:lnTo>
                  <a:pt x="7060460" y="7217942"/>
                </a:lnTo>
                <a:lnTo>
                  <a:pt x="0" y="7217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82305" y="-2080468"/>
            <a:ext cx="15003956" cy="4433550"/>
            <a:chOff x="0" y="0"/>
            <a:chExt cx="3951659" cy="11676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1659" cy="1167684"/>
            </a:xfrm>
            <a:custGeom>
              <a:avLst/>
              <a:gdLst/>
              <a:ahLst/>
              <a:cxnLst/>
              <a:rect r="r" b="b" t="t" l="l"/>
              <a:pathLst>
                <a:path h="1167684" w="3951659">
                  <a:moveTo>
                    <a:pt x="3713534" y="0"/>
                  </a:moveTo>
                  <a:lnTo>
                    <a:pt x="3951659" y="238125"/>
                  </a:lnTo>
                  <a:lnTo>
                    <a:pt x="3951659" y="929559"/>
                  </a:lnTo>
                  <a:lnTo>
                    <a:pt x="3713534" y="1167684"/>
                  </a:lnTo>
                  <a:lnTo>
                    <a:pt x="238125" y="1167684"/>
                  </a:lnTo>
                  <a:lnTo>
                    <a:pt x="0" y="929559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713534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63500" y="6350"/>
              <a:ext cx="3824659" cy="1097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410672" y="8427665"/>
            <a:ext cx="848628" cy="848628"/>
          </a:xfrm>
          <a:custGeom>
            <a:avLst/>
            <a:gdLst/>
            <a:ahLst/>
            <a:cxnLst/>
            <a:rect r="r" b="b" t="t" l="l"/>
            <a:pathLst>
              <a:path h="848628" w="848628">
                <a:moveTo>
                  <a:pt x="0" y="0"/>
                </a:moveTo>
                <a:lnTo>
                  <a:pt x="848628" y="0"/>
                </a:lnTo>
                <a:lnTo>
                  <a:pt x="848628" y="848628"/>
                </a:lnTo>
                <a:lnTo>
                  <a:pt x="0" y="84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42208" y="2486399"/>
            <a:ext cx="16261193" cy="270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1"/>
              </a:lnSpc>
            </a:pPr>
            <a:r>
              <a:rPr lang="en-US" b="true" sz="10432" spc="-333">
                <a:solidFill>
                  <a:srgbClr val="FC6403"/>
                </a:solidFill>
                <a:latin typeface="Poppins Bold"/>
                <a:ea typeface="Poppins Bold"/>
                <a:cs typeface="Poppins Bold"/>
                <a:sym typeface="Poppins Bold"/>
              </a:rPr>
              <a:t>WAAROM ZIJN GIT EN GITHUB ZO BELANGRIJK?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2208" y="6260166"/>
            <a:ext cx="9536672" cy="100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0"/>
              </a:lnSpc>
            </a:pPr>
            <a:r>
              <a:rPr lang="en-US" sz="2807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Voor efficiënt samenwerken met anderen binnen een IT-project en het onderhouden van versiebeheer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93030">
            <a:off x="-3133919" y="1540648"/>
            <a:ext cx="4355148" cy="4452289"/>
          </a:xfrm>
          <a:custGeom>
            <a:avLst/>
            <a:gdLst/>
            <a:ahLst/>
            <a:cxnLst/>
            <a:rect r="r" b="b" t="t" l="l"/>
            <a:pathLst>
              <a:path h="4452289" w="4355148">
                <a:moveTo>
                  <a:pt x="0" y="0"/>
                </a:moveTo>
                <a:lnTo>
                  <a:pt x="4355148" y="0"/>
                </a:lnTo>
                <a:lnTo>
                  <a:pt x="4355148" y="4452289"/>
                </a:lnTo>
                <a:lnTo>
                  <a:pt x="0" y="4452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DAGYaFCuV6s</dc:identifier>
  <dcterms:modified xsi:type="dcterms:W3CDTF">2011-08-01T06:04:30Z</dcterms:modified>
  <cp:revision>1</cp:revision>
  <dc:title>Non Text Magic Studio Magic Design for Presentations L&amp;P</dc:title>
</cp:coreProperties>
</file>